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8"/>
  </p:normalViewPr>
  <p:slideViewPr>
    <p:cSldViewPr snapToGrid="0" snapToObjects="1">
      <p:cViewPr varScale="1">
        <p:scale>
          <a:sx n="50" d="100"/>
          <a:sy n="50" d="100"/>
        </p:scale>
        <p:origin x="4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DA10D-0A84-BD41-98D5-772A545410B3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42FB-3590-FE44-84BA-3773BB007D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5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8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5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8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3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5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/>
              <a:t>1. Read paragraph 1 again.</a:t>
            </a:r>
            <a:endParaRPr lang="en-GB" sz="3200" dirty="0"/>
          </a:p>
          <a:p>
            <a:pPr marL="514350" indent="-514350">
              <a:buAutoNum type="alphaLcParenR"/>
            </a:pPr>
            <a:r>
              <a:rPr lang="en-GB" sz="3200" dirty="0"/>
              <a:t>Identify the word in the second sentence tells us the Gator is basic and useful?</a:t>
            </a:r>
          </a:p>
          <a:p>
            <a:r>
              <a:rPr lang="en-GB" sz="3200" b="1" dirty="0"/>
              <a:t>A: </a:t>
            </a:r>
            <a:r>
              <a:rPr lang="en-GB" sz="3200" dirty="0"/>
              <a:t>utility</a:t>
            </a:r>
          </a:p>
          <a:p>
            <a:endParaRPr lang="en-GB" sz="3200" dirty="0"/>
          </a:p>
          <a:p>
            <a:r>
              <a:rPr lang="en-GB" sz="3200" dirty="0"/>
              <a:t>b) Look at the third sentence. Quote two separate words that show the Gator is not a very special vehicle.</a:t>
            </a:r>
          </a:p>
          <a:p>
            <a:r>
              <a:rPr lang="en-GB" sz="3200" b="1" dirty="0"/>
              <a:t>A:</a:t>
            </a:r>
            <a:r>
              <a:rPr lang="en-GB" sz="3200" dirty="0"/>
              <a:t> just and really</a:t>
            </a:r>
          </a:p>
        </p:txBody>
      </p:sp>
    </p:spTree>
    <p:extLst>
      <p:ext uri="{BB962C8B-B14F-4D97-AF65-F5344CB8AC3E}">
        <p14:creationId xmlns:p14="http://schemas.microsoft.com/office/powerpoint/2010/main" val="40001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2. Read paragraph 2 again.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b) Identify the word that informs us his farm is divided by the road.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cuts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c) Explain what the word ‘hopped’ suggests about the way he got out of the Gator.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quickly, lightly, easily</a:t>
            </a: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d) Quote the word that tells us the writer knew that the lamb required care.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tend</a:t>
            </a: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7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3. Now read paragraph 3 again.</a:t>
            </a:r>
            <a:endParaRPr lang="en-GB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GB" sz="2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Explain what the word ‘lurch’ suggests about the way the Gator moved away.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GB" sz="2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quickly, suddenly, unsteadily, uneven movement</a:t>
            </a:r>
            <a:endParaRPr lang="en-GB" sz="2200" b="1" dirty="0">
              <a:latin typeface="Leelawadee UI" panose="020B0502040204020203" pitchFamily="34" charset="-3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b) ‘…it was clear that Don had somehow set the vehicle in motion.’</a:t>
            </a:r>
            <a:endParaRPr lang="en-GB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Identify the single word here that supports the idea that the writer does not know how Don achieved this.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GB" sz="2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somehow</a:t>
            </a:r>
            <a:endParaRPr lang="en-GB" sz="2200" b="1" dirty="0">
              <a:latin typeface="Leelawadee UI" panose="020B0502040204020203" pitchFamily="34" charset="-3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c) The writer says the Gator ‘careered’ away. Explain what this word suggests about the way the vehicle moved.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GB" sz="2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quickly, suddenly</a:t>
            </a:r>
            <a:endParaRPr lang="en-GB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3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4. Read paragraph 4 again.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GB" sz="24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Quote two separate phrases in this paragraph that makes clear the writer felt shocked.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GB" sz="24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‘My stomach lurched’ / ‘My heart seemed to freeze’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lphaLcParenR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b) Explain what the word ‘throw’ tells us about how he would have to move to get back into the vehicle.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GB" sz="24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quickly, energetically 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2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/>
              <a:t>5. Read paragraph 5 again.</a:t>
            </a:r>
            <a:endParaRPr lang="en-GB" sz="3200" dirty="0"/>
          </a:p>
          <a:p>
            <a:pPr marL="457200" indent="-457200">
              <a:buAutoNum type="alphaLcParenR"/>
            </a:pPr>
            <a:r>
              <a:rPr lang="en-GB" sz="3200" dirty="0"/>
              <a:t>Explain what the word ‘plunged’ informs the reader about the way the Gator went out of sight.</a:t>
            </a:r>
          </a:p>
          <a:p>
            <a:endParaRPr lang="en-GB" sz="3200" dirty="0"/>
          </a:p>
          <a:p>
            <a:r>
              <a:rPr lang="en-GB" sz="3200" b="1" dirty="0"/>
              <a:t>A: </a:t>
            </a:r>
            <a:r>
              <a:rPr lang="en-GB" sz="3200" dirty="0"/>
              <a:t>quickly, suddenly, dropped away </a:t>
            </a:r>
          </a:p>
        </p:txBody>
      </p:sp>
    </p:spTree>
    <p:extLst>
      <p:ext uri="{BB962C8B-B14F-4D97-AF65-F5344CB8AC3E}">
        <p14:creationId xmlns:p14="http://schemas.microsoft.com/office/powerpoint/2010/main" val="78695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6. Read paragraph 6 again.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Comment on what the word ‘teeming’ suggests about the motorway.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busy, lots of traffic</a:t>
            </a: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b) Explain what the word ‘dashed’ suggests about how the writer moved.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fast, quickly</a:t>
            </a: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2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7. Read paragraph 7 again.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Explain what the word ‘miraculously’ suggests about the way the Gator crossed the motorway. 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lphaLcParenR"/>
            </a:pPr>
            <a:endParaRPr lang="en-GB" sz="3200" dirty="0">
              <a:effectLst/>
              <a:latin typeface="Leelawadee UI" panose="020B0502040204020203" pitchFamily="34" charset="-3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GB" sz="3200" dirty="0">
                <a:latin typeface="Leelawadee UI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amazing, impossible, can’t explain, divine intervention </a:t>
            </a: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0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3782</TotalTime>
  <Words>414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Leelawadee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Skills Improving your understanding, analysis and evaluation</dc:title>
  <dc:creator>Michael Wilkie</dc:creator>
  <cp:lastModifiedBy>Mr Wilkie</cp:lastModifiedBy>
  <cp:revision>134</cp:revision>
  <dcterms:created xsi:type="dcterms:W3CDTF">2015-12-16T20:30:42Z</dcterms:created>
  <dcterms:modified xsi:type="dcterms:W3CDTF">2017-07-24T19:08:07Z</dcterms:modified>
</cp:coreProperties>
</file>