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338" r:id="rId2"/>
    <p:sldId id="339" r:id="rId3"/>
    <p:sldId id="340" r:id="rId4"/>
    <p:sldId id="341" r:id="rId5"/>
    <p:sldId id="342" r:id="rId6"/>
    <p:sldId id="343" r:id="rId7"/>
    <p:sldId id="34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8"/>
  </p:normalViewPr>
  <p:slideViewPr>
    <p:cSldViewPr snapToGrid="0" snapToObjects="1">
      <p:cViewPr varScale="1">
        <p:scale>
          <a:sx n="50" d="100"/>
          <a:sy n="50" d="100"/>
        </p:scale>
        <p:origin x="4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DA10D-0A84-BD41-98D5-772A545410B3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942FB-3590-FE44-84BA-3773BB007D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8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50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8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3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5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54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B167-C30D-4746-AC8A-A027746CFAD4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9B8B-19BA-C64E-9954-FBF7BC0BAF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5863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b"/>
          <a:lstStyle/>
          <a:p>
            <a:pPr marL="457200" indent="-457200">
              <a:buAutoNum type="arabicPeriod"/>
            </a:pPr>
            <a:r>
              <a:rPr lang="en-GB" sz="2400" b="1" dirty="0"/>
              <a:t>Read paragraph 1</a:t>
            </a:r>
            <a:r>
              <a:rPr lang="en-GB" sz="2400" dirty="0"/>
              <a:t>. Describe, </a:t>
            </a:r>
            <a:r>
              <a:rPr lang="en-GB" sz="2400" b="1" dirty="0"/>
              <a:t>in your own words</a:t>
            </a:r>
            <a:r>
              <a:rPr lang="en-GB" sz="2400" dirty="0"/>
              <a:t>, exactly who Tutankhamen was. 					</a:t>
            </a:r>
            <a:r>
              <a:rPr lang="en-GB" sz="2400" b="1" dirty="0"/>
              <a:t>2</a:t>
            </a:r>
          </a:p>
          <a:p>
            <a:pPr marL="457200" indent="-457200">
              <a:buAutoNum type="arabicPeriod"/>
            </a:pPr>
            <a:r>
              <a:rPr lang="en-GB" sz="2400" b="1" dirty="0"/>
              <a:t>Read paragraph 2. </a:t>
            </a:r>
            <a:r>
              <a:rPr lang="en-GB" sz="2400" dirty="0"/>
              <a:t>Explain, in our own words, the </a:t>
            </a:r>
            <a:r>
              <a:rPr lang="en-GB" sz="2400" b="1" dirty="0"/>
              <a:t>two reasons</a:t>
            </a:r>
            <a:r>
              <a:rPr lang="en-GB" sz="2400" dirty="0"/>
              <a:t> why archaeologists now think that Tut was not ‘alone in his tomb’. 							</a:t>
            </a:r>
            <a:r>
              <a:rPr lang="en-GB" sz="2400" b="1" dirty="0"/>
              <a:t>2</a:t>
            </a:r>
          </a:p>
          <a:p>
            <a:pPr marL="457200" indent="-457200">
              <a:buAutoNum type="arabicPeriod"/>
            </a:pPr>
            <a:r>
              <a:rPr lang="en-GB" sz="2400" b="1" dirty="0"/>
              <a:t>Read paragraph 3. </a:t>
            </a:r>
            <a:r>
              <a:rPr lang="en-GB" sz="2400" dirty="0"/>
              <a:t>These lines use interesting sentence structures. </a:t>
            </a:r>
            <a:r>
              <a:rPr lang="en-GB" sz="2400" b="1" dirty="0"/>
              <a:t>Identify</a:t>
            </a:r>
            <a:r>
              <a:rPr lang="en-GB" sz="2400" dirty="0"/>
              <a:t> </a:t>
            </a:r>
            <a:r>
              <a:rPr lang="en-GB" sz="2400" b="1" dirty="0"/>
              <a:t>two </a:t>
            </a:r>
            <a:r>
              <a:rPr lang="en-GB" sz="2400" dirty="0"/>
              <a:t>types and explain why they have been used. 							</a:t>
            </a:r>
            <a:r>
              <a:rPr lang="en-GB" sz="2400" b="1" dirty="0"/>
              <a:t>4</a:t>
            </a:r>
          </a:p>
          <a:p>
            <a:pPr marL="457200" indent="-457200">
              <a:buAutoNum type="arabicPeriod"/>
            </a:pPr>
            <a:r>
              <a:rPr lang="en-GB" sz="2400" b="1" dirty="0"/>
              <a:t> Read paragraph 4.</a:t>
            </a:r>
          </a:p>
          <a:p>
            <a:pPr marL="444500"/>
            <a:r>
              <a:rPr lang="en-GB" sz="2400" dirty="0"/>
              <a:t>a) </a:t>
            </a:r>
            <a:r>
              <a:rPr lang="en-GB" sz="2400" b="1" dirty="0"/>
              <a:t>Quote</a:t>
            </a:r>
            <a:r>
              <a:rPr lang="en-GB" sz="2400" dirty="0"/>
              <a:t> the word that is a </a:t>
            </a:r>
            <a:r>
              <a:rPr lang="en-GB" sz="2400" b="1" dirty="0"/>
              <a:t>synonym</a:t>
            </a:r>
            <a:r>
              <a:rPr lang="en-GB" sz="2400" dirty="0"/>
              <a:t> for ‘suddenly’. 	</a:t>
            </a:r>
            <a:r>
              <a:rPr lang="en-GB" sz="2400" b="1" dirty="0"/>
              <a:t>1</a:t>
            </a:r>
          </a:p>
          <a:p>
            <a:pPr marL="444500"/>
            <a:r>
              <a:rPr lang="en-GB" sz="2400" dirty="0"/>
              <a:t>b) </a:t>
            </a:r>
            <a:r>
              <a:rPr lang="en-GB" sz="2400" b="1" dirty="0"/>
              <a:t>Quote </a:t>
            </a:r>
            <a:r>
              <a:rPr lang="en-GB" sz="2400" dirty="0"/>
              <a:t>the word that is an </a:t>
            </a:r>
            <a:r>
              <a:rPr lang="en-GB" sz="2400" b="1" dirty="0"/>
              <a:t>antonym</a:t>
            </a:r>
            <a:r>
              <a:rPr lang="en-GB" sz="2400" dirty="0"/>
              <a:t> for ‘doubt’. 	</a:t>
            </a:r>
            <a:r>
              <a:rPr lang="en-GB" sz="2400" b="1" dirty="0"/>
              <a:t>1</a:t>
            </a:r>
          </a:p>
          <a:p>
            <a:pPr marL="355600" indent="-355600"/>
            <a:r>
              <a:rPr lang="en-GB" sz="2400" b="1" dirty="0"/>
              <a:t>5. Read paragraphs 5 and 6. Quote</a:t>
            </a:r>
            <a:r>
              <a:rPr lang="en-GB" sz="2400" dirty="0"/>
              <a:t> a word that suggests that the story surrounding Nefertiti is famous, and then explain what this word </a:t>
            </a:r>
            <a:r>
              <a:rPr lang="en-GB" sz="2400" b="1" dirty="0"/>
              <a:t>suggests</a:t>
            </a:r>
            <a:r>
              <a:rPr lang="en-GB" sz="2400" dirty="0"/>
              <a:t>. 						</a:t>
            </a:r>
            <a:r>
              <a:rPr lang="en-GB" sz="2400" b="1" dirty="0"/>
              <a:t>2</a:t>
            </a:r>
          </a:p>
          <a:p>
            <a:pPr marL="355600" indent="-355600"/>
            <a:r>
              <a:rPr lang="en-GB" sz="2400" b="1" dirty="0"/>
              <a:t>6. Read the remaining paragraphs. </a:t>
            </a:r>
            <a:r>
              <a:rPr lang="en-GB" sz="2400" dirty="0"/>
              <a:t>Summarise the ‘next steps’.									</a:t>
            </a:r>
            <a:r>
              <a:rPr lang="en-GB" sz="2400" b="1" dirty="0"/>
              <a:t>3     /15</a:t>
            </a:r>
          </a:p>
        </p:txBody>
      </p:sp>
    </p:spTree>
    <p:extLst>
      <p:ext uri="{BB962C8B-B14F-4D97-AF65-F5344CB8AC3E}">
        <p14:creationId xmlns:p14="http://schemas.microsoft.com/office/powerpoint/2010/main" val="134383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n-GB" sz="3200" b="1" dirty="0"/>
              <a:t>Read paragraph 1</a:t>
            </a:r>
            <a:r>
              <a:rPr lang="en-GB" sz="3200" dirty="0"/>
              <a:t>. Describe, </a:t>
            </a:r>
            <a:r>
              <a:rPr lang="en-GB" sz="3200" b="1" dirty="0"/>
              <a:t>in your own words</a:t>
            </a:r>
            <a:r>
              <a:rPr lang="en-GB" sz="3200" dirty="0"/>
              <a:t>, exactly who Tutankhamen was.    	</a:t>
            </a:r>
            <a:r>
              <a:rPr lang="en-GB" sz="3200" b="1" dirty="0"/>
              <a:t>2</a:t>
            </a:r>
          </a:p>
          <a:p>
            <a:endParaRPr lang="en-GB" sz="3200" b="1" dirty="0"/>
          </a:p>
          <a:p>
            <a:r>
              <a:rPr lang="en-GB" sz="3200" b="1" dirty="0"/>
              <a:t>A: </a:t>
            </a:r>
            <a:r>
              <a:rPr lang="en-GB" sz="3200" dirty="0"/>
              <a:t>No marks if not in </a:t>
            </a:r>
            <a:r>
              <a:rPr lang="en-GB" sz="3200" b="1" dirty="0"/>
              <a:t>own words</a:t>
            </a:r>
            <a:r>
              <a:rPr lang="en-GB" sz="3200" dirty="0"/>
              <a:t>.</a:t>
            </a:r>
          </a:p>
          <a:p>
            <a:r>
              <a:rPr lang="en-GB" sz="3200" dirty="0"/>
              <a:t>Gloss of ‘ancient’ (1) or ‘Egyptian pharaoh’ (1) or ‘died 3,300 years ago’ (1) or ‘9 years old’ (1) or ‘ruled for 10 years’ (1)</a:t>
            </a:r>
          </a:p>
        </p:txBody>
      </p:sp>
    </p:spTree>
    <p:extLst>
      <p:ext uri="{BB962C8B-B14F-4D97-AF65-F5344CB8AC3E}">
        <p14:creationId xmlns:p14="http://schemas.microsoft.com/office/powerpoint/2010/main" val="400010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/>
              <a:t>2. Read paragraph 2. </a:t>
            </a:r>
            <a:r>
              <a:rPr lang="en-GB" sz="3200" dirty="0"/>
              <a:t>Explain, in our own words, the </a:t>
            </a:r>
            <a:r>
              <a:rPr lang="en-GB" sz="3200" b="1" dirty="0"/>
              <a:t>two reasons</a:t>
            </a:r>
            <a:r>
              <a:rPr lang="en-GB" sz="3200" dirty="0"/>
              <a:t> why archaeologists now think that Tut was not ‘alone in his tomb’. 	</a:t>
            </a:r>
            <a:r>
              <a:rPr lang="en-GB" sz="3200" b="1" dirty="0"/>
              <a:t>2</a:t>
            </a:r>
          </a:p>
          <a:p>
            <a:pPr marL="457200" indent="-457200">
              <a:buAutoNum type="arabicPeriod"/>
            </a:pPr>
            <a:endParaRPr lang="en-GB" sz="3200" b="1" dirty="0"/>
          </a:p>
          <a:p>
            <a:r>
              <a:rPr lang="en-GB" sz="3200" b="1" dirty="0"/>
              <a:t>A: </a:t>
            </a:r>
            <a:r>
              <a:rPr lang="en-GB" sz="3200" dirty="0"/>
              <a:t>Again, no marks if not in </a:t>
            </a:r>
            <a:r>
              <a:rPr lang="en-GB" sz="3200" b="1" dirty="0"/>
              <a:t>own words</a:t>
            </a:r>
            <a:r>
              <a:rPr lang="en-GB" sz="3200" dirty="0"/>
              <a:t>.</a:t>
            </a:r>
          </a:p>
          <a:p>
            <a:r>
              <a:rPr lang="en-GB" sz="3200" dirty="0"/>
              <a:t>‘structure of…tomb point to the existence of a hidden chamber behind it’ (1) and</a:t>
            </a:r>
          </a:p>
          <a:p>
            <a:r>
              <a:rPr lang="en-GB" sz="3200" dirty="0"/>
              <a:t>‘originally designed for a queen, rather than a king’ (1)</a:t>
            </a:r>
          </a:p>
        </p:txBody>
      </p:sp>
    </p:spTree>
    <p:extLst>
      <p:ext uri="{BB962C8B-B14F-4D97-AF65-F5344CB8AC3E}">
        <p14:creationId xmlns:p14="http://schemas.microsoft.com/office/powerpoint/2010/main" val="97800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/>
              <a:t>3. Read paragraph 3. </a:t>
            </a:r>
            <a:r>
              <a:rPr lang="en-GB" sz="3200" dirty="0"/>
              <a:t>These lines use interesting sentence structures. </a:t>
            </a:r>
            <a:r>
              <a:rPr lang="en-GB" sz="3200" b="1" dirty="0"/>
              <a:t>Identify</a:t>
            </a:r>
            <a:r>
              <a:rPr lang="en-GB" sz="3200" dirty="0"/>
              <a:t> </a:t>
            </a:r>
            <a:r>
              <a:rPr lang="en-GB" sz="3200" b="1" dirty="0"/>
              <a:t>two </a:t>
            </a:r>
            <a:r>
              <a:rPr lang="en-GB" sz="3200" dirty="0"/>
              <a:t>types and explain why they have been used. 		</a:t>
            </a:r>
            <a:r>
              <a:rPr lang="en-GB" sz="3200" b="1" dirty="0"/>
              <a:t>4</a:t>
            </a:r>
          </a:p>
          <a:p>
            <a:endParaRPr lang="en-GB" sz="3200" b="1" dirty="0"/>
          </a:p>
          <a:p>
            <a:r>
              <a:rPr lang="en-GB" sz="3200" b="1" dirty="0"/>
              <a:t>A: </a:t>
            </a:r>
          </a:p>
          <a:p>
            <a:r>
              <a:rPr lang="en-GB" sz="3200" dirty="0"/>
              <a:t>A question (1) used as a topic sentence (1) or to introduce a new idea (1) or any other acceptable response (1)</a:t>
            </a:r>
          </a:p>
          <a:p>
            <a:endParaRPr lang="en-GB" sz="3200" dirty="0"/>
          </a:p>
          <a:p>
            <a:r>
              <a:rPr lang="en-GB" sz="3200" dirty="0"/>
              <a:t>Parenthesis (1) to give additional information about who Nefertiti was (1)</a:t>
            </a:r>
          </a:p>
        </p:txBody>
      </p:sp>
    </p:spTree>
    <p:extLst>
      <p:ext uri="{BB962C8B-B14F-4D97-AF65-F5344CB8AC3E}">
        <p14:creationId xmlns:p14="http://schemas.microsoft.com/office/powerpoint/2010/main" val="384561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b="1" dirty="0"/>
              <a:t>4. Read paragraph 4.</a:t>
            </a:r>
          </a:p>
          <a:p>
            <a:pPr marL="444500"/>
            <a:r>
              <a:rPr lang="en-GB" sz="3200" dirty="0"/>
              <a:t>a) </a:t>
            </a:r>
            <a:r>
              <a:rPr lang="en-GB" sz="3200" b="1" dirty="0"/>
              <a:t>Quote</a:t>
            </a:r>
            <a:r>
              <a:rPr lang="en-GB" sz="3200" dirty="0"/>
              <a:t> the word that is a </a:t>
            </a:r>
            <a:r>
              <a:rPr lang="en-GB" sz="3200" b="1" dirty="0"/>
              <a:t>synonym</a:t>
            </a:r>
            <a:r>
              <a:rPr lang="en-GB" sz="3200" dirty="0"/>
              <a:t> for ‘suddenly’. 	</a:t>
            </a:r>
            <a:r>
              <a:rPr lang="en-GB" sz="3200" b="1" dirty="0"/>
              <a:t>1</a:t>
            </a:r>
          </a:p>
          <a:p>
            <a:pPr marL="444500"/>
            <a:r>
              <a:rPr lang="en-GB" sz="3200" dirty="0"/>
              <a:t>b) </a:t>
            </a:r>
            <a:r>
              <a:rPr lang="en-GB" sz="3200" b="1" dirty="0"/>
              <a:t>Quote </a:t>
            </a:r>
            <a:r>
              <a:rPr lang="en-GB" sz="3200" dirty="0"/>
              <a:t>the word that is an </a:t>
            </a:r>
            <a:r>
              <a:rPr lang="en-GB" sz="3200" b="1" dirty="0"/>
              <a:t>antonym</a:t>
            </a:r>
            <a:r>
              <a:rPr lang="en-GB" sz="3200" dirty="0"/>
              <a:t> for ‘doubt’. 	</a:t>
            </a:r>
            <a:r>
              <a:rPr lang="en-GB" sz="3200" b="1" dirty="0"/>
              <a:t>1</a:t>
            </a:r>
          </a:p>
          <a:p>
            <a:pPr marL="444500"/>
            <a:endParaRPr lang="en-GB" sz="3200" b="1" dirty="0"/>
          </a:p>
          <a:p>
            <a:pPr marL="444500"/>
            <a:r>
              <a:rPr lang="en-GB" sz="3200" b="1" dirty="0"/>
              <a:t>A: </a:t>
            </a:r>
            <a:r>
              <a:rPr lang="en-GB" sz="3200" dirty="0"/>
              <a:t>a) ‘abruptly’ (1)</a:t>
            </a:r>
          </a:p>
          <a:p>
            <a:pPr marL="444500"/>
            <a:r>
              <a:rPr lang="en-GB" sz="3200" b="1" dirty="0"/>
              <a:t>	</a:t>
            </a:r>
            <a:r>
              <a:rPr lang="en-GB" sz="3200" dirty="0"/>
              <a:t>b) ‘believe’ (1)</a:t>
            </a:r>
          </a:p>
        </p:txBody>
      </p:sp>
    </p:spTree>
    <p:extLst>
      <p:ext uri="{BB962C8B-B14F-4D97-AF65-F5344CB8AC3E}">
        <p14:creationId xmlns:p14="http://schemas.microsoft.com/office/powerpoint/2010/main" val="216407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/>
            <a:r>
              <a:rPr lang="en-GB" sz="3200" b="1" dirty="0"/>
              <a:t>5. Read paragraphs 5 and 6. Quote</a:t>
            </a:r>
            <a:r>
              <a:rPr lang="en-GB" sz="3200" dirty="0"/>
              <a:t> a word that suggests that the story surrounding Nefertiti is famous, and then explain what this word </a:t>
            </a:r>
            <a:r>
              <a:rPr lang="en-GB" sz="3200" b="1" dirty="0"/>
              <a:t>suggests</a:t>
            </a:r>
            <a:r>
              <a:rPr lang="en-GB" sz="3200" dirty="0"/>
              <a:t>. 						</a:t>
            </a:r>
            <a:r>
              <a:rPr lang="en-GB" sz="3200" b="1" dirty="0"/>
              <a:t>2</a:t>
            </a:r>
          </a:p>
          <a:p>
            <a:pPr marL="444500"/>
            <a:endParaRPr lang="en-GB" sz="3200" b="1" dirty="0"/>
          </a:p>
          <a:p>
            <a:pPr marL="444500"/>
            <a:r>
              <a:rPr lang="en-GB" sz="3200" b="1" dirty="0"/>
              <a:t>A: </a:t>
            </a:r>
            <a:r>
              <a:rPr lang="en-GB" sz="3200" dirty="0"/>
              <a:t>‘notorious’ (1) – well known often for being 				a bad thing, suggests it has been 				difficult to track down Nefertiti</a:t>
            </a:r>
          </a:p>
          <a:p>
            <a:pPr marL="444500"/>
            <a:endParaRPr lang="en-GB" sz="3200" dirty="0"/>
          </a:p>
          <a:p>
            <a:pPr marL="444500"/>
            <a:r>
              <a:rPr lang="en-GB" sz="3200" b="1" dirty="0"/>
              <a:t>	</a:t>
            </a:r>
            <a:r>
              <a:rPr lang="en-GB" sz="3200" dirty="0"/>
              <a:t>‘renowned’ (1) – known widely, part of 					culture (1)</a:t>
            </a:r>
          </a:p>
        </p:txBody>
      </p:sp>
    </p:spTree>
    <p:extLst>
      <p:ext uri="{BB962C8B-B14F-4D97-AF65-F5344CB8AC3E}">
        <p14:creationId xmlns:p14="http://schemas.microsoft.com/office/powerpoint/2010/main" val="226378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101600" y="152400"/>
            <a:ext cx="8928100" cy="6578600"/>
          </a:xfrm>
          <a:prstGeom prst="round2DiagRect">
            <a:avLst>
              <a:gd name="adj1" fmla="val 11655"/>
              <a:gd name="adj2" fmla="val 0"/>
            </a:avLst>
          </a:prstGeom>
          <a:ln w="38100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55600" indent="-355600"/>
            <a:r>
              <a:rPr lang="en-GB" sz="3200" b="1" dirty="0"/>
              <a:t>6. Read the remaining paragraphs. </a:t>
            </a:r>
            <a:r>
              <a:rPr lang="en-GB" sz="3200" dirty="0"/>
              <a:t>Summarise the ‘next steps’. 					</a:t>
            </a:r>
            <a:r>
              <a:rPr lang="en-GB" sz="3200" b="1" dirty="0"/>
              <a:t>3</a:t>
            </a:r>
          </a:p>
          <a:p>
            <a:pPr marL="355600" indent="-355600"/>
            <a:endParaRPr lang="en-GB" sz="3200" b="1" dirty="0"/>
          </a:p>
          <a:p>
            <a:pPr marL="355600" indent="-355600"/>
            <a:r>
              <a:rPr lang="en-GB" sz="3200" b="1" dirty="0"/>
              <a:t>A: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Permission must be sought to investigate further (1) / see if Reeve is right (1)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They will need to use cutting edge approaches (1)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They don’t want to cause any disturbance/breakages when looking (1)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This process could happen very quickly (1)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There is an important date coming up to celebrate the finding of King </a:t>
            </a:r>
            <a:r>
              <a:rPr lang="en-GB" sz="2800" dirty="0" err="1"/>
              <a:t>Tut’s</a:t>
            </a:r>
            <a:r>
              <a:rPr lang="en-GB" sz="2800" dirty="0"/>
              <a:t> burial place (1)</a:t>
            </a:r>
          </a:p>
        </p:txBody>
      </p:sp>
    </p:spTree>
    <p:extLst>
      <p:ext uri="{BB962C8B-B14F-4D97-AF65-F5344CB8AC3E}">
        <p14:creationId xmlns:p14="http://schemas.microsoft.com/office/powerpoint/2010/main" val="287809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3791</TotalTime>
  <Words>147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 Improving your understanding, analysis and evaluation</dc:title>
  <dc:creator>Michael Wilkie</dc:creator>
  <cp:lastModifiedBy>Michael Wilkie</cp:lastModifiedBy>
  <cp:revision>136</cp:revision>
  <dcterms:created xsi:type="dcterms:W3CDTF">2015-12-16T20:30:42Z</dcterms:created>
  <dcterms:modified xsi:type="dcterms:W3CDTF">2017-08-01T19:28:28Z</dcterms:modified>
</cp:coreProperties>
</file>