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062D6-C987-4A6C-8BDF-7BACFF532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18518D-F71C-4947-8002-9A452284D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8F7B7-4FA7-4693-8113-298A69B9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39883-B78E-4578-9030-7529A093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A8C43-EB7F-43D7-A0CC-3E6D906B4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8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9686F-0C48-4E90-B94A-FE08AEE6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64148-890F-457C-A06F-12B8736A1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71C22-90B9-44FF-9AB7-562F5E73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2536B-16B7-4D6C-A4AA-AEBAF369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84DAF-4CC2-4F7C-88D1-875A05A5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2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22622E-1621-447C-B222-7B192D67E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6645D-ACAA-4EAC-8F91-697DEE26D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72B3B-EE29-4F17-A666-4F1A79C6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E7468-8E24-472B-BE07-5E919C35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72C03-08FC-4FDE-A988-824BDF54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21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64AC7-5A16-4D95-9690-68CE1C65B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8A8FF-8F52-4B07-9C95-D7B2B39B2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E504D-BF8A-4F7B-B46E-0DE0D307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2C1AC-12C0-45C8-95A3-A2C6E89B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93B52-CE8E-4CF6-8E88-9FBC96B6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26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D16EA-CF30-4A36-9503-799C74765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05A72-E4D4-4F57-93ED-5D01752E2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4B79A-96C2-4435-A39B-199B55C1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CDDEF-ADB2-4CF4-BE52-E69D7F93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BD00E-635F-4361-BE20-C2084EA2F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85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D697A-95E6-4820-B4AA-78A00284B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B29F4-F516-479C-817C-4A269F39B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A6088-BE44-48E5-BEBF-FFBE0F0B4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1CFA7-0B5E-4113-A9DE-0329E0FA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5CF75-CD98-4FD7-A0C5-45A90CC51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B6B75-0986-49AB-9929-BEAB0462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22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5227C-B312-44EF-8899-9602FA8CC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AD184-4E96-4001-B7CF-088FD171B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41619-C360-43EB-B64B-BA26418A0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7134C-0309-48FE-81A0-18D1B7E36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8D2A2E-37C8-4507-8364-97DB372E0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F5498-4E2B-4B1B-8F68-B040969A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A2CF6E-7152-4AF4-B027-F1DB7832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C90033-759B-4446-A13F-292C31C3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09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3FC85-9C14-4FA8-8C05-DBD195633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C4AF18-B500-4DE6-97A9-6BCFBC7A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166C0D-D26C-4EEF-A07B-7646DC89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698E6-3C68-4754-9A79-4D61A55E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45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4F16FB-4E43-4E0C-868B-9A7764486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D920C-7810-4799-9348-265AB582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336FF-5BEF-465D-95A1-53325A6F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91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1E659-DA7B-4B2F-BA3A-2CFD3FAFE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C78E7-9C24-425E-90BE-06C8C20F1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9B819-8262-43EC-9080-955CB317A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CD737-3486-4C1D-889B-5972F811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D8D98-CB76-4A16-96AF-3A8A88CD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D65F5-FCC9-4FD7-954C-51598EE5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42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3C2E-82FD-4528-9D4A-CE4B2BD20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6E8F20-7668-42D1-B669-8B518BCD2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1836F-2770-438B-8816-16E774F3F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8FECB-4C9C-436D-85CF-48FB50FD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58E14-67E2-4D70-9402-E8E066D5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17FA2-EC82-42E2-9533-CDEF4603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4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0DA56A-1B28-4146-A4A0-4D9501825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22754-0391-4536-B117-2072BA80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1CD3-C106-4939-A3F8-B44892AA99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0B92-93BF-43C2-9494-BCD28E4EA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9F4FE-AEB2-4EF3-BBDE-527E77437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9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2C01490-D83B-4B84-9506-D15E2CA645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22563" y="881132"/>
            <a:ext cx="8458200" cy="4790797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8800" b="1" dirty="0">
                <a:solidFill>
                  <a:srgbClr val="0033CC"/>
                </a:solidFill>
                <a:latin typeface="Comic Sans MS" panose="030F0702030302020204" pitchFamily="66" charset="0"/>
              </a:rPr>
              <a:t>Common Words</a:t>
            </a:r>
            <a:br>
              <a:rPr lang="en-GB" altLang="en-US" sz="8800" b="1" dirty="0">
                <a:solidFill>
                  <a:srgbClr val="0033CC"/>
                </a:solidFill>
                <a:latin typeface="Comic Sans MS" panose="030F0702030302020204" pitchFamily="66" charset="0"/>
              </a:rPr>
            </a:br>
            <a:r>
              <a:rPr lang="en-GB" altLang="en-US" sz="8800" b="1" dirty="0">
                <a:solidFill>
                  <a:srgbClr val="0033CC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8800" b="1" baseline="30000" dirty="0">
                <a:solidFill>
                  <a:srgbClr val="0033CC"/>
                </a:solidFill>
                <a:latin typeface="Comic Sans MS" panose="030F0702030302020204" pitchFamily="66" charset="0"/>
              </a:rPr>
              <a:t>st 100</a:t>
            </a:r>
            <a:br>
              <a:rPr lang="en-GB" altLang="en-US" sz="8800" b="1" baseline="30000" dirty="0">
                <a:solidFill>
                  <a:srgbClr val="0033CC"/>
                </a:solidFill>
                <a:latin typeface="Comic Sans MS" panose="030F0702030302020204" pitchFamily="66" charset="0"/>
              </a:rPr>
            </a:br>
            <a:r>
              <a:rPr lang="en-GB" altLang="en-US" sz="8800" b="1" baseline="30000" dirty="0">
                <a:solidFill>
                  <a:srgbClr val="0033CC"/>
                </a:solidFill>
                <a:latin typeface="Comic Sans MS" panose="030F0702030302020204" pitchFamily="66" charset="0"/>
              </a:rPr>
              <a:t>4th 25</a:t>
            </a:r>
            <a:endParaRPr lang="en-GB" altLang="en-US" sz="8800" b="1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689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D012D257-B5C5-403F-9557-3348F36DB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water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0F9A46A0-78E3-49CF-B4CE-5DC63A449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been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44838E00-D510-4EB6-A8D9-36433A527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call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71CB6FCF-CE87-4CEA-9C32-21D2E117A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who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61D0377A-1D4A-42C3-A6AA-8649404D2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oil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2EF094B2-CE19-4348-96F5-AF3B1F512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now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460FF38-EDA6-4A98-A55B-C6FB9B29F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find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3C5C495A-870A-4350-962A-1DAAD7B15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long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2AF73F75-94B3-4961-8E71-04DF530B3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down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E24FA821-FD50-4120-A4DA-36CD4E1C8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F9C769F2-9E4D-4878-978E-DD4B00B9A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number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3C8B0422-1F1E-4001-AC95-6219AE1D80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did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3DC2DFF9-617F-4DBA-BCE1-AEFB3E9AE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get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D13D15B-B543-4977-98D8-EDEB06F6A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come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90CD594A-1B7F-451E-B400-CA67AA964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made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2744FA91-A7AC-43DB-BB7F-1F80A04589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may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EEF6B971-5164-4FD8-B4FD-1D82C204C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part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EBD0DD0C-0AEC-4D5D-B7AC-7E5BA9B10A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over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B7EFAC16-ABDD-4918-B725-AC970F58E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no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72EA83F5-1A8E-4234-83B9-25FFEE7F2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CB11EAEC-1CC8-4B18-BAE2-6498B682E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could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C88E0B14-89A2-4776-B4D9-3E6ECD807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people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0C50C2CA-111D-4257-9DB4-A8407D9FA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my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69FC6119-D1FE-40FA-9496-28CEED16A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than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D3AD894D-1790-4A0E-87B6-EEC241D12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first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</Words>
  <Application>Microsoft Office PowerPoint</Application>
  <PresentationFormat>Widescreen</PresentationFormat>
  <Paragraphs>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Office Theme</vt:lpstr>
      <vt:lpstr>Common Words 1st 100 4th 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Words 1st 100 2nd 25</dc:title>
  <dc:creator>Clark, Yvonne</dc:creator>
  <cp:lastModifiedBy>Clark, Yvonne</cp:lastModifiedBy>
  <cp:revision>4</cp:revision>
  <dcterms:created xsi:type="dcterms:W3CDTF">2021-01-08T10:02:23Z</dcterms:created>
  <dcterms:modified xsi:type="dcterms:W3CDTF">2021-01-08T10:13:21Z</dcterms:modified>
</cp:coreProperties>
</file>