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62D6-C987-4A6C-8BDF-7BACFF532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8518D-F71C-4947-8002-9A452284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8F7B7-4FA7-4693-8113-298A69B9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9883-B78E-4578-9030-7529A093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8C43-EB7F-43D7-A0CC-3E6D906B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8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9686F-0C48-4E90-B94A-FE08AEE6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64148-890F-457C-A06F-12B8736A1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1C22-90B9-44FF-9AB7-562F5E73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536B-16B7-4D6C-A4AA-AEBAF369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84DAF-4CC2-4F7C-88D1-875A05A5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2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2622E-1621-447C-B222-7B192D67E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6645D-ACAA-4EAC-8F91-697DEE26D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2B3B-EE29-4F17-A666-4F1A79C6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E7468-8E24-472B-BE07-5E919C35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72C03-08FC-4FDE-A988-824BDF54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4AC7-5A16-4D95-9690-68CE1C65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A8FF-8F52-4B07-9C95-D7B2B39B2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E504D-BF8A-4F7B-B46E-0DE0D307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C1AC-12C0-45C8-95A3-A2C6E89B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93B52-CE8E-4CF6-8E88-9FBC96B6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6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16EA-CF30-4A36-9503-799C7476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5A72-E4D4-4F57-93ED-5D01752E2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B79A-96C2-4435-A39B-199B55C1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DDEF-ADB2-4CF4-BE52-E69D7F93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BD00E-635F-4361-BE20-C2084EA2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5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697A-95E6-4820-B4AA-78A00284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29F4-F516-479C-817C-4A269F39B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A6088-BE44-48E5-BEBF-FFBE0F0B4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CFA7-0B5E-4113-A9DE-0329E0FA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5CF75-CD98-4FD7-A0C5-45A90CC5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B6B75-0986-49AB-9929-BEAB0462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2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227C-B312-44EF-8899-9602FA8C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AD184-4E96-4001-B7CF-088FD171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41619-C360-43EB-B64B-BA26418A0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7134C-0309-48FE-81A0-18D1B7E36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D2A2E-37C8-4507-8364-97DB372E0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F5498-4E2B-4B1B-8F68-B040969A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2CF6E-7152-4AF4-B027-F1DB7832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0033-759B-4446-A13F-292C31C3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FC85-9C14-4FA8-8C05-DBD19563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4AF18-B500-4DE6-97A9-6BCFBC7A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66C0D-D26C-4EEF-A07B-7646DC89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698E6-3C68-4754-9A79-4D61A55E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F16FB-4E43-4E0C-868B-9A776448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D920C-7810-4799-9348-265AB582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336FF-5BEF-465D-95A1-53325A6F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1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E659-DA7B-4B2F-BA3A-2CFD3FAFE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78E7-9C24-425E-90BE-06C8C20F1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9B819-8262-43EC-9080-955CB317A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CD737-3486-4C1D-889B-5972F811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D8D98-CB76-4A16-96AF-3A8A88CD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D65F5-FCC9-4FD7-954C-51598EE5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2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3C2E-82FD-4528-9D4A-CE4B2BD2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E8F20-7668-42D1-B669-8B518BCD2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1836F-2770-438B-8816-16E774F3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8FECB-4C9C-436D-85CF-48FB50FD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8E14-67E2-4D70-9402-E8E066D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17FA2-EC82-42E2-9533-CDEF4603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4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DA56A-1B28-4146-A4A0-4D950182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22754-0391-4536-B117-2072BA80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61CD3-C106-4939-A3F8-B44892AA9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D6DD5-4186-4607-B2D7-BC910FAD32D6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0B92-93BF-43C2-9494-BCD28E4EA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F4FE-AEB2-4EF3-BBDE-527E77437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8BEC-58DA-44C5-A7AD-7293CE726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9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C01490-D83B-4B84-9506-D15E2CA64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2563" y="881132"/>
            <a:ext cx="8458200" cy="479079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Common Words</a:t>
            </a:r>
            <a:b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st 100</a:t>
            </a:r>
            <a:b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3rd 25</a:t>
            </a:r>
            <a:endParaRPr lang="en-GB" altLang="en-US" sz="8800" b="1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5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7D455DE-93A4-4AEC-85E8-0B05CFB39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F906A98-5E1A-415D-B250-063F56F36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so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EC006AF-BCB1-471A-8ECF-64D9F47AB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some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24E595F-14EA-48A3-90F2-6526DA4B9D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D2DB748-E500-4D48-B07C-74CA380C0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would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F535B02-7801-469B-9180-964BF0C34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make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4193850-A0F8-441D-8411-45EA55711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like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E3E4604-7051-47B3-8621-22630AE1E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him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F1B4B02-E84F-4198-9B53-025229134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3019B0E-CB06-4067-AC06-B3747CB9E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832063A-E52E-4F9D-B130-0038F4ED4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will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6CCE5C9-157D-4E51-B108-BE8CDF177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F4AB1CB-28A2-4659-91C3-AD78CA73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look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B0A3CFC-3FEE-4FA1-949B-792A18564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two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7AA2696-5204-4B4F-9C6D-DEC6E9E0D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more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1960C77-4B01-41B8-AED5-FEBEE0A45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write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F095834-064D-4184-8386-86495E054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go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D87C5F2-770F-4FB3-A942-F2542C2F8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see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FDFA44C-FA6A-407F-974A-5B503D152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8A0F992-2445-465E-910D-AD709719C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014828E-6080-4D50-9755-A828D4034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about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A0ECA72-4B54-4023-9DCC-96D47B09F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09B9B8F-715F-4661-A913-5DCF25EE5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many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85653DB-3110-493F-B9B0-3119D00EE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4DEF775-8164-4C9A-8CFF-31C64F9CE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Common Words 1st 100 3rd 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1st 100 2nd 25</dc:title>
  <dc:creator>Clark, Yvonne</dc:creator>
  <cp:lastModifiedBy>Clark, Yvonne</cp:lastModifiedBy>
  <cp:revision>2</cp:revision>
  <dcterms:created xsi:type="dcterms:W3CDTF">2021-01-08T10:02:23Z</dcterms:created>
  <dcterms:modified xsi:type="dcterms:W3CDTF">2021-01-08T10:14:42Z</dcterms:modified>
</cp:coreProperties>
</file>