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062D6-C987-4A6C-8BDF-7BACFF532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8518D-F71C-4947-8002-9A452284D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8F7B7-4FA7-4693-8113-298A69B9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9883-B78E-4578-9030-7529A093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A8C43-EB7F-43D7-A0CC-3E6D906B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8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9686F-0C48-4E90-B94A-FE08AEE6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64148-890F-457C-A06F-12B8736A1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1C22-90B9-44FF-9AB7-562F5E73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2536B-16B7-4D6C-A4AA-AEBAF369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4DAF-4CC2-4F7C-88D1-875A05A5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2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2622E-1621-447C-B222-7B192D67E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6645D-ACAA-4EAC-8F91-697DEE26D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2B3B-EE29-4F17-A666-4F1A79C6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E7468-8E24-472B-BE07-5E919C35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72C03-08FC-4FDE-A988-824BDF54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4AC7-5A16-4D95-9690-68CE1C65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A8FF-8F52-4B07-9C95-D7B2B39B2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E504D-BF8A-4F7B-B46E-0DE0D307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2C1AC-12C0-45C8-95A3-A2C6E89B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93B52-CE8E-4CF6-8E88-9FBC96B6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16EA-CF30-4A36-9503-799C7476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05A72-E4D4-4F57-93ED-5D01752E2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B79A-96C2-4435-A39B-199B55C1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DDEF-ADB2-4CF4-BE52-E69D7F93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BD00E-635F-4361-BE20-C2084EA2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5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697A-95E6-4820-B4AA-78A00284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29F4-F516-479C-817C-4A269F39B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A6088-BE44-48E5-BEBF-FFBE0F0B4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CFA7-0B5E-4113-A9DE-0329E0FA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5CF75-CD98-4FD7-A0C5-45A90CC5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B6B75-0986-49AB-9929-BEAB0462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2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227C-B312-44EF-8899-9602FA8C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AD184-4E96-4001-B7CF-088FD171B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41619-C360-43EB-B64B-BA26418A0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7134C-0309-48FE-81A0-18D1B7E36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D2A2E-37C8-4507-8364-97DB372E0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F5498-4E2B-4B1B-8F68-B040969A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2CF6E-7152-4AF4-B027-F1DB7832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90033-759B-4446-A13F-292C31C3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9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FC85-9C14-4FA8-8C05-DBD19563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C4AF18-B500-4DE6-97A9-6BCFBC7A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166C0D-D26C-4EEF-A07B-7646DC89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698E6-3C68-4754-9A79-4D61A55E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F16FB-4E43-4E0C-868B-9A776448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D920C-7810-4799-9348-265AB582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336FF-5BEF-465D-95A1-53325A6F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1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1E659-DA7B-4B2F-BA3A-2CFD3FAFE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C78E7-9C24-425E-90BE-06C8C20F1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9B819-8262-43EC-9080-955CB317A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CD737-3486-4C1D-889B-5972F811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D8D98-CB76-4A16-96AF-3A8A88CD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D65F5-FCC9-4FD7-954C-51598EE5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2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3C2E-82FD-4528-9D4A-CE4B2BD2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E8F20-7668-42D1-B669-8B518BCD2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1836F-2770-438B-8816-16E774F3F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8FECB-4C9C-436D-85CF-48FB50FD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8E14-67E2-4D70-9402-E8E066D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17FA2-EC82-42E2-9533-CDEF4603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4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DA56A-1B28-4146-A4A0-4D950182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22754-0391-4536-B117-2072BA80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1CD3-C106-4939-A3F8-B44892AA9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0B92-93BF-43C2-9494-BCD28E4EA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F4FE-AEB2-4EF3-BBDE-527E77437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9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C01490-D83B-4B84-9506-D15E2CA645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2563" y="881132"/>
            <a:ext cx="8458200" cy="479079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Common Words</a:t>
            </a:r>
            <a:b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st 100</a:t>
            </a:r>
            <a:b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2nd 25</a:t>
            </a:r>
            <a:endParaRPr lang="en-GB" altLang="en-US" sz="8800" b="1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D23202A-C7A5-4CE9-934A-5C096112E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1606421-3411-4640-8A82-D6527B664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0490DCA-C0F8-4BC2-A499-C3112534D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A44BF44-7ACE-4EF0-989D-CCCF95053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when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6037BDA-FAE9-48D6-B064-E1AAEA86F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your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ADF9B64-543B-4A39-8171-1C3AE6710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can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C1A2761-5195-4FDA-BDB8-301B38C32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148018B-A757-49A1-926E-099DFBBF2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48B943F-AD2F-44CB-B411-A5A720D03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use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3B3F654-1904-401C-ACE0-0B1267495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8F4E8C2-235A-4DBE-8DFB-286AEFBD0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A90FBE7-DB5D-4F96-87BB-223F4202A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each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EC1CE25-135D-463D-9476-04E9BDE7C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which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3640BB5-8BB9-41CE-9F64-4DB0BAF5F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DE58C5D-112D-48BC-885B-26E75E8CC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do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70FDD52-8D02-4BA8-B7E4-3A20937ED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how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8F1455F-728F-4A8E-A69A-FB86568DB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D5ED21A-B67E-434A-ACEE-162F7CDDA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if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F5BD8BB-08BE-45C8-9D41-DC0EE3B65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41DC32D-B637-46B5-A342-66764B735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6FFC41B-7CAC-49E9-9B45-65459CB33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by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3515688-A8E1-4D3C-A0AF-122E2658B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word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62B8291-53A3-493E-9C31-0D24957A3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but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C7962CF-3953-4C20-B852-CF4155577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not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BDB46CC-0BB0-44A9-8E68-882EE5DF0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Common Words 1st 100 2nd 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Words 1st 100 2nd 25</dc:title>
  <dc:creator>Clark, Yvonne</dc:creator>
  <cp:lastModifiedBy>Clark, Yvonne</cp:lastModifiedBy>
  <cp:revision>1</cp:revision>
  <dcterms:created xsi:type="dcterms:W3CDTF">2021-01-08T10:02:23Z</dcterms:created>
  <dcterms:modified xsi:type="dcterms:W3CDTF">2021-01-08T10:03:13Z</dcterms:modified>
</cp:coreProperties>
</file>