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708E4-04DB-4B74-A5B8-EFB289D280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687D75-AF51-4C78-A31A-E2AEAEE148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5FAD3-DEB3-4EB7-A6AD-5F3B9D321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8DCA-6994-4748-B480-06C6058B54CF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66361-5B87-4292-821D-4D6592521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79476-9493-42BA-BA92-C36EC8767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E4EA1-0654-4352-8D33-F73C684587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348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FD819-0CF3-4A27-8860-37B536143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C91A1-9049-4FB5-8C51-CB65B93192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D59DF-7103-4C80-8B3E-92E576CA9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8DCA-6994-4748-B480-06C6058B54CF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027C3-FD61-4A51-804C-B1E599B78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3804F-D39E-467F-84E0-AEFF91B24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E4EA1-0654-4352-8D33-F73C684587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3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B5DA0F-9EDB-4817-A008-6AE150BACB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118868-3469-476B-AB25-4700AA4BBF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E78D4-EED9-4A66-81BA-3D4268A7D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8DCA-6994-4748-B480-06C6058B54CF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0D0FA-21CB-4F49-9A42-71307D198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5C5A4-ED05-4A80-8E7F-D59B8A367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E4EA1-0654-4352-8D33-F73C684587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994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86648-82E4-4166-9B56-B0580F77F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46DC6-DD88-48C0-82EA-A672DCC29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176AD5-4FD0-458C-B177-50C15AF96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8DCA-6994-4748-B480-06C6058B54CF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CE570-9C28-4ED6-ABDC-5A90A7444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8DCBA-816C-46A6-A533-056566A8E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E4EA1-0654-4352-8D33-F73C684587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48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8E6FB-8804-45B7-A751-32BFBB0A9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2BDBCC-97BB-45C6-843E-7D99AFE52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AA53F-D5EE-4771-A235-333400E69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8DCA-6994-4748-B480-06C6058B54CF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53900-1AE1-47EC-B780-35C13D33C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2E771-826C-41BC-B400-DC32EE4D0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E4EA1-0654-4352-8D33-F73C684587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904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84D8D-3B54-4971-9975-56886A2C2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44B42-B172-43A4-BC8F-8550E938A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75C8A8-5D85-4E4F-9558-AD1D617CB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2F4425-EDD4-4372-8EEA-121A95E05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8DCA-6994-4748-B480-06C6058B54CF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5B8A11-4C25-40FE-B084-F3156E64C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9F5AF9-D70F-4908-BA1C-81FDCFB86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E4EA1-0654-4352-8D33-F73C684587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578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36791-AA07-4F9C-B960-392A0A0F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C9CDD5-0DFA-4CF6-B86E-45AD9A300A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FAF471-8F63-4EEF-9F28-E9FC783BE8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750DFA-BEB4-4199-96F0-670E73B8B7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E4A568-5A1B-43EE-AEE2-84476FD88A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E31321-FCC5-491A-AB2F-7AFDF56E8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8DCA-6994-4748-B480-06C6058B54CF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1599BF-1852-49E3-97F4-A3198EBE0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C160B2-CA3C-4057-8437-082656774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E4EA1-0654-4352-8D33-F73C684587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502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D2486-B7A7-4C23-A24B-F2E9FC72F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FEB6A9-438B-41B8-9246-E54005A07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8DCA-6994-4748-B480-06C6058B54CF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0B2AE8-590C-4C59-B0CE-CAD727A8E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CC04D3-19DE-4F99-B2E4-8441B193A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E4EA1-0654-4352-8D33-F73C684587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681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91BEF9-E749-46C7-B2E0-D0AF4F28E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8DCA-6994-4748-B480-06C6058B54CF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1F1AAE-271B-43E8-9F4B-A2164CBF7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2D9BC2-E1B0-488B-A173-EF69320A6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E4EA1-0654-4352-8D33-F73C684587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924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48236-88B1-49C3-8DBD-61848BCE8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6269A-D8A1-4DF0-A4C9-BB6C008FC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99E16C-E6CE-401F-A18D-B91A5DA86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FD77D-7F18-4D2D-B7DB-1B47DA486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8DCA-6994-4748-B480-06C6058B54CF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E6C574-91A5-4FDA-BEB5-D47BA3AD6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FAD953-08D8-4208-BCD4-63B938F5A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E4EA1-0654-4352-8D33-F73C684587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54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3D3C8-F000-40FD-9526-C9F75D017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62393D-D46B-455C-906C-C7C7340B55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464E58-C779-453F-85BF-EF5CEC178B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FF179B-1297-4C75-8980-08BFAB1AC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8DCA-6994-4748-B480-06C6058B54CF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C2854D-9E5A-467E-AD00-C0D3D5912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33446F-E8AF-4257-8A42-BD6339997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E4EA1-0654-4352-8D33-F73C684587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32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CD42E9-E807-49E2-A2BB-480DB6B91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BE117-0447-44E5-B9D6-F977AFCE5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54C65-EF54-4D28-9C50-6606C810C0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78DCA-6994-4748-B480-06C6058B54CF}" type="datetimeFigureOut">
              <a:rPr lang="en-GB" smtClean="0"/>
              <a:t>08/01/2021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9690F-03CE-43D3-BCBB-024792D5D5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DB841-9475-47E9-BBE1-B74A9F1311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E4EA1-0654-4352-8D33-F73C684587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70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2C01490-D83B-4B84-9506-D15E2CA6451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22563" y="881132"/>
            <a:ext cx="8458200" cy="4790797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8800" b="1" dirty="0">
                <a:solidFill>
                  <a:srgbClr val="0033CC"/>
                </a:solidFill>
                <a:latin typeface="Comic Sans MS" panose="030F0702030302020204" pitchFamily="66" charset="0"/>
              </a:rPr>
              <a:t>Common Words</a:t>
            </a:r>
            <a:br>
              <a:rPr lang="en-GB" altLang="en-US" sz="8800" b="1" dirty="0">
                <a:solidFill>
                  <a:srgbClr val="0033CC"/>
                </a:solidFill>
                <a:latin typeface="Comic Sans MS" panose="030F0702030302020204" pitchFamily="66" charset="0"/>
              </a:rPr>
            </a:br>
            <a:r>
              <a:rPr lang="en-GB" altLang="en-US" sz="8800" b="1" dirty="0">
                <a:solidFill>
                  <a:srgbClr val="0033CC"/>
                </a:solidFill>
                <a:latin typeface="Comic Sans MS" panose="030F0702030302020204" pitchFamily="66" charset="0"/>
              </a:rPr>
              <a:t>1</a:t>
            </a:r>
            <a:r>
              <a:rPr lang="en-GB" altLang="en-US" sz="8800" b="1" baseline="30000" dirty="0">
                <a:solidFill>
                  <a:srgbClr val="0033CC"/>
                </a:solidFill>
                <a:latin typeface="Comic Sans MS" panose="030F0702030302020204" pitchFamily="66" charset="0"/>
              </a:rPr>
              <a:t>st 100</a:t>
            </a:r>
            <a:br>
              <a:rPr lang="en-GB" altLang="en-US" sz="8800" b="1" baseline="30000" dirty="0">
                <a:solidFill>
                  <a:srgbClr val="0033CC"/>
                </a:solidFill>
                <a:latin typeface="Comic Sans MS" panose="030F0702030302020204" pitchFamily="66" charset="0"/>
              </a:rPr>
            </a:br>
            <a:r>
              <a:rPr lang="en-GB" altLang="en-US" sz="8800" b="1" baseline="30000" dirty="0">
                <a:solidFill>
                  <a:srgbClr val="0033CC"/>
                </a:solidFill>
                <a:latin typeface="Comic Sans MS" panose="030F0702030302020204" pitchFamily="66" charset="0"/>
              </a:rPr>
              <a:t>1st 25</a:t>
            </a:r>
            <a:endParaRPr lang="en-GB" altLang="en-US" sz="8800" b="1" dirty="0">
              <a:solidFill>
                <a:srgbClr val="0033CC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53248E8-0776-408F-A18B-102738FF48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that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B324E71-A001-4900-BE38-D72110B8FE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it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309C3BF-179A-4027-B106-00EAF8BFC1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he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4A8B2A3-D613-4060-9BDF-543ACEB378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was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266CE7F-0728-4285-A2C9-6E1581519E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the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AC00367-6936-4A4C-9237-2A1D649E98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for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F05A17B-C6E4-4644-8926-944D6F89E1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799B2DA-E5D7-4454-99C0-35EFC5919B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are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A420438-5D8B-42F3-8BDD-1D3CEDDF8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as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86836E4-8D73-46B7-B5E1-08A365D137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with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3D3DCC20-F088-4079-92CA-22546C5855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the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0A96AFAB-8228-4900-A8EC-1F5ACA93AF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his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8AB5D2C8-0C1C-4337-B369-040E36C539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they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5E0832DF-31E4-4374-B37F-F811359390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I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3AEA884E-9D88-4661-83E4-3CD81FDC9E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the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DF583ECA-DD68-4312-BD60-6D82172292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at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1BF3876-B027-465D-9288-0C9910B07C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be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DABB6DD5-DA4F-478B-9ACB-7C9F951D83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this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9F65CD27-170C-4424-9987-F9646B65AB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have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9EB1C3A-254B-4089-BF12-421DC13225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of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0F343D0-5F55-4BD3-92CA-A9B11CC1AB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and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9AC3A62-0F17-4BDA-9F14-ABE0BD68BC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0BD29EC-3F1D-4608-ABBD-31F8ECD11B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to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2B4908B-E97E-47CA-B9A1-25B84FE586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in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768211C-FD61-4602-83A2-0BC4867695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is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47C2B0F-E49E-44A4-B656-09511C1DE4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5000" b="1">
                <a:solidFill>
                  <a:srgbClr val="0033CC"/>
                </a:solidFill>
                <a:latin typeface="Comic Sans MS" panose="030F0702030302020204" pitchFamily="66" charset="0"/>
              </a:rPr>
              <a:t>you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34</Words>
  <Application>Microsoft Office PowerPoint</Application>
  <PresentationFormat>Widescreen</PresentationFormat>
  <Paragraphs>27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Comic Sans MS</vt:lpstr>
      <vt:lpstr>Office Theme</vt:lpstr>
      <vt:lpstr>Common Words 1st 100 1st 25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Words 1st 100 1st 25</dc:title>
  <dc:creator>Clark, Yvonne</dc:creator>
  <cp:lastModifiedBy>Clark, Yvonne</cp:lastModifiedBy>
  <cp:revision>1</cp:revision>
  <dcterms:created xsi:type="dcterms:W3CDTF">2021-01-08T09:57:28Z</dcterms:created>
  <dcterms:modified xsi:type="dcterms:W3CDTF">2021-01-08T10:00:07Z</dcterms:modified>
</cp:coreProperties>
</file>