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E3DD-1603-4AD7-820D-A5A461565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3D440-8271-4FDC-8666-4D7AC0EB3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51587-F5EB-4BB8-B0A7-DCF10EA5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4BDE2-A20F-4CD8-BA86-5DC9D694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70C51-9168-4651-AB1C-CC331ED7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79016-70CA-489B-BBAB-DB174AE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B5A08-0D57-4F2D-82C5-F0122961F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65668-53F6-4B5B-9212-BB45B1D62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F6D07-9873-4DB6-8B00-56B3C442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8E5A7-9196-4485-ABF2-2C4706BB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02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0683E6-0FB0-4F62-A8BA-5F1DA4683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C8B27-09F1-481B-8FF1-7D5F1BD15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C32FD-6A34-46C7-8082-736A9BF0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1137F-7697-440A-83C5-1EF0E94F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5547E-0516-46B6-BD12-90E9705F9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8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2B1D-6D73-422C-AE1E-A01F27F8A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9CA5D-69B4-4630-966A-A18495FEF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4E2D6-EF8C-40D7-B354-7F1EF77A2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12A3B-32B8-4919-8E51-F08FCBBC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E32B2-1C44-4751-AA8C-2BBA5952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02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F2A7-5E1A-43CF-9A70-F38464A2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87B1A-0402-457E-BBC0-8507DFDC6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657DA-7BA9-476C-B46D-05055CD5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F6B43-A099-42AA-858B-FC746091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11DAA-1D5F-4DE0-86E4-02BF99C2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14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6A1DF-28C0-48BF-A9D8-CDEABE6F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9A4E-7EE5-42E1-8408-29625139C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D93A1-3397-47DD-90FD-081C28F9E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9DA15-0F89-4C97-94BE-3BF03A09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62255-7C28-47BB-8A37-7E59D608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87DD3-D4BB-4AF1-B2A5-C8C18D83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8BA8-1A46-4142-ABB5-34F44C162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E7648-BB5F-4703-A942-A46754805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06321-7C4E-4241-A806-3735EF8F7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7AAD3F-B136-41A4-95F1-FB5AC2B48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32720-9CFF-410C-BD58-E50C72B78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F17A8-F761-4788-A47D-2BB8595A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9BDA7F-AF68-4E3A-B744-F1A62C20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B7A11-05FB-4E38-88C8-A2C3962D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4B71-934B-4F4A-AAEF-5CE1AE22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3830D-C15A-4D48-985F-D3CBEBC7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92141-A7DE-46C6-A359-7AEAB55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AD557D-8E27-42C7-BF95-343F8C22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2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C03512-E6F1-447C-953D-DF6B4602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48D002-22D0-4D58-A3D9-E7F914FB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6CF15-9072-4673-B853-3399B3AD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0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83F3-5042-4A27-9750-CFC63F86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0FA9-6A4E-4730-9546-B4717EA5F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B9CD-958B-4D30-815B-352E37AAE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BF610-BC67-46C1-8A3B-DAF6A3F0F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B119F-FDCC-414F-8484-3DA725B0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C6D9C-1E59-4C4E-8349-66349BD1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16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20A8-7436-4652-85BE-F7233A73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8A020B-7D0A-41D2-A146-66ABE82D4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12544-C2C7-4A99-B10F-8856684E8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FD75E-28EF-4D6F-9300-A8D585FD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0F7AC-DE4A-4114-815B-3A01737E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9CCA4-ED02-43AF-93BA-DF75413AB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5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CFFD8C-F0A4-4F79-9FA4-70E50957A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41346-74A0-4B20-AF6D-48B091261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E7ABB-2666-4882-87CF-ACB60AC6E4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813BE-EB17-4380-8747-04F743719FB6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D2B0-1456-4124-913C-F6D117F36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A28BC-8462-4E5B-A580-F1A6DC2C7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A6D9D-196F-4E3F-92E1-D50DD4891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D6DA-08D4-4684-8066-41B6B796EB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100 common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5C300-BDC7-4C25-85B6-511B78797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 25</a:t>
            </a:r>
          </a:p>
        </p:txBody>
      </p:sp>
    </p:spTree>
    <p:extLst>
      <p:ext uri="{BB962C8B-B14F-4D97-AF65-F5344CB8AC3E}">
        <p14:creationId xmlns:p14="http://schemas.microsoft.com/office/powerpoint/2010/main" val="193831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animal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house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point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page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mother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answer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found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kind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still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learn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should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America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>
                <a:latin typeface="Comic Sans MS" pitchFamily="66" charset="0"/>
              </a:rPr>
              <a:t>high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hand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again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off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play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>
                <a:latin typeface="Comic Sans MS" pitchFamily="66" charset="0"/>
              </a:rPr>
              <a:t>spell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Office Theme</vt:lpstr>
      <vt:lpstr>2nd 100 common words</vt:lpstr>
      <vt:lpstr>kind</vt:lpstr>
      <vt:lpstr>hand</vt:lpstr>
      <vt:lpstr>picture</vt:lpstr>
      <vt:lpstr>again</vt:lpstr>
      <vt:lpstr>change</vt:lpstr>
      <vt:lpstr>off</vt:lpstr>
      <vt:lpstr>play</vt:lpstr>
      <vt:lpstr>spell</vt:lpstr>
      <vt:lpstr>air</vt:lpstr>
      <vt:lpstr>away</vt:lpstr>
      <vt:lpstr>animal</vt:lpstr>
      <vt:lpstr>house</vt:lpstr>
      <vt:lpstr>point</vt:lpstr>
      <vt:lpstr>page</vt:lpstr>
      <vt:lpstr>letter</vt:lpstr>
      <vt:lpstr>mother</vt:lpstr>
      <vt:lpstr>answer</vt:lpstr>
      <vt:lpstr>found</vt:lpstr>
      <vt:lpstr>study</vt:lpstr>
      <vt:lpstr>still</vt:lpstr>
      <vt:lpstr>learn</vt:lpstr>
      <vt:lpstr>should</vt:lpstr>
      <vt:lpstr>America</vt:lpstr>
      <vt:lpstr>world</vt:lpstr>
      <vt:lpstr>high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100 common words</dc:title>
  <dc:creator>Clark, Yvonne</dc:creator>
  <cp:lastModifiedBy>Clark, Yvonne</cp:lastModifiedBy>
  <cp:revision>1</cp:revision>
  <dcterms:created xsi:type="dcterms:W3CDTF">2020-10-19T09:57:05Z</dcterms:created>
  <dcterms:modified xsi:type="dcterms:W3CDTF">2020-10-19T09:57:25Z</dcterms:modified>
</cp:coreProperties>
</file>