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33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59BC5-297F-420A-A5C7-FCEB0116D0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4E3404-ADA7-49D5-AF75-E75CE5F1CE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BF51CA-3587-4F17-A008-9D96BCB57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F7CE-525C-4F08-9BB3-1E4778F8E4D0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7B3A3-328D-4750-82F3-65EAEC4AA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3169C-A703-4EFC-A518-6C8968BDB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512E-302E-44CF-A1DF-EE1BD9BAA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910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11AD3-5DA6-4706-85C6-F74665798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4FAF82-57F9-4A7C-B238-EDD8FA2652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99745-2E1D-4CD6-AA68-A397F7204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F7CE-525C-4F08-9BB3-1E4778F8E4D0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258E7-20BD-4F56-BCD7-7B3FC348D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31EF3-1CA6-418B-A430-52AA466C0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512E-302E-44CF-A1DF-EE1BD9BAA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821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A4F996-BD24-4BE5-A75F-CFFE1B96A2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6C60A8-B9F1-44E4-9D2B-A1C550C8AE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955B7-B64B-4D42-A8EC-46DF05366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F7CE-525C-4F08-9BB3-1E4778F8E4D0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951969-3675-4085-A554-7A99298CF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1735A-1C34-46E9-9118-1184383DE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512E-302E-44CF-A1DF-EE1BD9BAA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19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F6321-8418-4E83-9E36-6DFD07B28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58D1C-C955-489C-874D-4CEE654A6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E4F03-1B12-42AA-B024-9E19B1FD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F7CE-525C-4F08-9BB3-1E4778F8E4D0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896BE-CEB0-43DC-B6D6-D48217B7D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F9D12-1511-4CE8-9E76-93ED3EF69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512E-302E-44CF-A1DF-EE1BD9BAA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169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FFEC9-927A-4775-8BD0-89355E4CF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44FE26-C46D-45F4-9B80-91C230F65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BB8F6-3CC7-4CC5-BFEB-3A6958169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F7CE-525C-4F08-9BB3-1E4778F8E4D0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D6176B-1918-45A0-B592-AE38B0149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D74D2-46BB-40EA-99B9-AB1B5D53F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512E-302E-44CF-A1DF-EE1BD9BAA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014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F9174-32ED-45D1-BE69-0E7D28A0C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F5E8B-038E-4A9A-8354-46BC539FB3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894A1B-8961-4777-8543-2779783EDD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8F0B7-3EAC-4644-8E73-F99E9171C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F7CE-525C-4F08-9BB3-1E4778F8E4D0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6B5732-E119-4262-A2BB-035CBFC35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428B97-2F29-4A28-ABFA-E0737B84E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512E-302E-44CF-A1DF-EE1BD9BAA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905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32D7F-378A-447E-8C70-5D6EB5447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D2815B-3EFD-44B2-AF17-1507774A1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25BA35-7C04-406F-BAE6-2FB5C991C0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5E0341-FCC2-4232-8EBB-F28E0A573E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9169E2-FBDB-4771-8B02-316D1E4E8E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7F76BE-BD06-4B73-BBEF-E5FEA4F48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F7CE-525C-4F08-9BB3-1E4778F8E4D0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074B43-6653-4B13-B4FC-19DC3F4F2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0CE485-4E8D-446B-B83F-766BC711C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512E-302E-44CF-A1DF-EE1BD9BAA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324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A2379-7C3D-4368-8D78-64A2B1F01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812483-4F02-423E-9FBE-C068334EC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F7CE-525C-4F08-9BB3-1E4778F8E4D0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EA53D7-59FB-4595-AF23-6158BA375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B0C805-0803-4126-A324-DC92BC041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512E-302E-44CF-A1DF-EE1BD9BAA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39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17D00A-0AE0-4EBD-AC39-E7F8C302A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F7CE-525C-4F08-9BB3-1E4778F8E4D0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BAA43A-9325-4F0F-95AF-AE0352765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A7382C-03FC-4DA2-804E-AA5078B88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512E-302E-44CF-A1DF-EE1BD9BAA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734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133E6-50C6-4E46-90B8-B390973BC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2D308-B798-4484-9A36-25FC5CF25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F31079-BFE0-416B-8A1E-066C702770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E46704-ED8B-4215-BA49-A4B7B827A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F7CE-525C-4F08-9BB3-1E4778F8E4D0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02CAB6-928A-4078-BE1E-D40CF0AE8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368226-E1F6-4100-ACF4-8A0661FAA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512E-302E-44CF-A1DF-EE1BD9BAA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07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7B292-FD3F-4FE6-9976-D811E79A5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651D6B-2833-4EE9-B705-7A57094E10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95E3AC-ABD1-4475-B1EF-C2C6E1C91C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9EA9B0-7AB3-40F9-9573-B0ACF8FFC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F7CE-525C-4F08-9BB3-1E4778F8E4D0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808D72-0E64-435B-BF1E-22BCBC24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3BD36E-0B38-4378-BBC5-7CFC0CDCD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512E-302E-44CF-A1DF-EE1BD9BAA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715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E620DD-1612-4235-847C-69E9D917D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B3FEEF-F8FF-4D13-BD8D-16600D34B1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7990B-8B28-43EC-B7C1-C6623EAB01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5F7CE-525C-4F08-9BB3-1E4778F8E4D0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150F3-68DE-44B5-9AF8-57964EE010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402E3D-C83F-4279-9AEE-10AD518C08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3512E-302E-44CF-A1DF-EE1BD9BAA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105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9D122-79A2-4349-AB05-1D27BE67B3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Common words 2</a:t>
            </a:r>
            <a:r>
              <a:rPr lang="en-GB" baseline="30000" dirty="0"/>
              <a:t>nd</a:t>
            </a:r>
            <a:r>
              <a:rPr lang="en-GB" dirty="0"/>
              <a:t> 100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A724F7-3DCD-495A-B405-8495404606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3</a:t>
            </a:r>
            <a:r>
              <a:rPr lang="en-GB" baseline="30000" dirty="0"/>
              <a:t>rd</a:t>
            </a:r>
            <a:r>
              <a:rPr lang="en-GB" dirty="0"/>
              <a:t> 25 </a:t>
            </a:r>
          </a:p>
        </p:txBody>
      </p:sp>
    </p:spTree>
    <p:extLst>
      <p:ext uri="{BB962C8B-B14F-4D97-AF65-F5344CB8AC3E}">
        <p14:creationId xmlns:p14="http://schemas.microsoft.com/office/powerpoint/2010/main" val="228693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even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such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because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turn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why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ask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went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men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read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put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need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land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different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home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move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end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does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another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well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large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must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big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Widescreen</PresentationFormat>
  <Paragraphs>27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Comic Sans MS</vt:lpstr>
      <vt:lpstr>Office Theme</vt:lpstr>
      <vt:lpstr>Common words 2nd 100</vt:lpstr>
      <vt:lpstr>put</vt:lpstr>
      <vt:lpstr>end</vt:lpstr>
      <vt:lpstr>does</vt:lpstr>
      <vt:lpstr>another</vt:lpstr>
      <vt:lpstr>well</vt:lpstr>
      <vt:lpstr>large</vt:lpstr>
      <vt:lpstr>must</vt:lpstr>
      <vt:lpstr>big</vt:lpstr>
      <vt:lpstr>even</vt:lpstr>
      <vt:lpstr>such</vt:lpstr>
      <vt:lpstr>because</vt:lpstr>
      <vt:lpstr>turn</vt:lpstr>
      <vt:lpstr>here</vt:lpstr>
      <vt:lpstr>why</vt:lpstr>
      <vt:lpstr>ask</vt:lpstr>
      <vt:lpstr>went</vt:lpstr>
      <vt:lpstr>men</vt:lpstr>
      <vt:lpstr>read</vt:lpstr>
      <vt:lpstr>need</vt:lpstr>
      <vt:lpstr>land</vt:lpstr>
      <vt:lpstr>different</vt:lpstr>
      <vt:lpstr>home</vt:lpstr>
      <vt:lpstr>us</vt:lpstr>
      <vt:lpstr>move</vt:lpstr>
      <vt:lpstr>try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words 2nd 100</dc:title>
  <dc:creator>Clark, Yvonne</dc:creator>
  <cp:lastModifiedBy>Clark, Yvonne</cp:lastModifiedBy>
  <cp:revision>1</cp:revision>
  <dcterms:created xsi:type="dcterms:W3CDTF">2020-10-19T09:54:32Z</dcterms:created>
  <dcterms:modified xsi:type="dcterms:W3CDTF">2020-10-19T09:54:50Z</dcterms:modified>
</cp:coreProperties>
</file>