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0" autoAdjust="0"/>
    <p:restoredTop sz="94660"/>
  </p:normalViewPr>
  <p:slideViewPr>
    <p:cSldViewPr snapToGrid="0">
      <p:cViewPr>
        <p:scale>
          <a:sx n="66" d="100"/>
          <a:sy n="66" d="100"/>
        </p:scale>
        <p:origin x="91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AE7D-20E4-4A3E-8BB0-A2352543D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0BEA20-ACA1-4857-82CF-B8418F53F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CD624-3256-468C-A585-68A1F1C4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CC6AB-C3E9-4B33-97A2-13499E9B1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82A7D-987E-4230-8426-9E45DD68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93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C87C5-88D3-4DB2-AC9C-80B76D0FA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2AED1-C3C2-4C14-8E71-169ECBBE7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0CD1C-2668-4C26-988A-3FA388CB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03D5E-6A68-4188-BB08-1CD0C3FF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8A346-6D34-4D66-B79E-A0F41A99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09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9FD99A-3621-4F5B-B7E5-8ADA68DB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C0165-DD36-40FE-98F7-38EE5F9A1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BCE87-3357-4E59-AD68-970DC408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EEE76-D4E1-4240-9388-83E6A9AE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26281-C038-44EE-AFB1-63CEBD94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C7015-74DB-4D4B-886E-3EADE3163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10FEA-77CC-4F6A-906B-49D491642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D8986-8D90-44A3-B9BA-3D91823C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5ED8-68A9-4AEE-911B-064CE7B9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C869-CB10-4074-B22D-994824304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05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B28B-A844-4AEA-9461-2B88FF53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5DB8D-408A-4BF5-B24A-AEA2544F6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72BCF-B2A4-4350-80DC-00A6E0C5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9F66D-C1CD-4AFC-8C13-E8D04B6F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A02E-ACC0-405E-89E9-B3892EEE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2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0048-64C0-4A36-B008-773E5DFEA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145A4-5048-4A9B-99CB-C7F79806D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971DE-9546-40CA-9D74-D0231BD51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AFD42-409F-45DE-9A6F-1C1B7A34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44571-5333-49B6-8CBD-47E7D069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41DC4-6FB0-4AF4-841C-6D70FF84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4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1696-BD8A-43F7-9351-005E06B70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5E5C8-EDA0-46AC-BE5C-C838DA0FE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CC14B-9C69-4FB6-9FE7-F67FAFF8F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49528-7452-4DFE-A1B0-FE9023F39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1EC05-1DAD-42E7-BD56-6E44C5EF2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98ADDC-E454-49D6-8CB4-DE72F651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25A84B-BC91-43A3-9597-3829838C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55670-AF1A-4B80-84E7-D986FFE3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5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DEE5-F9FC-40AF-8483-12722FF9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468CD-7650-4FA0-9CF2-C11B3238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E4969-5F85-44D4-AEE8-67EB4825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0FFB8-C572-435D-A686-C43C24ED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668A2-E0C3-4D12-95BD-28C5F6A80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56F72-DD30-473E-BFB0-5425E17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37389-A216-4053-9B94-F20B25C4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0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F0761-7F86-465D-B87F-8D3904ED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0A4D-6F5F-42B6-BBEB-469491548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21EC8-391A-4B8C-A47B-FA14F7C5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D2A8F-C516-44C4-B8CA-A1A8B0588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41418-C0D9-4E2F-A56E-B2EBBEE1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1338E-2BD8-460B-9FAC-B573A712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1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05C2A-0660-4E80-A7CD-614D849C0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E637B-5FC4-48F6-A942-F78283106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E3FB2-D733-49EF-8B66-E0E954099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A501B-C53A-47FC-95FC-DF7FED14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982BB-9084-4632-AF17-4F91685C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9A604-EB82-4338-8148-3F7AC5E8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3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BCAA6-F9CE-40DA-8F7E-7A29C64B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67B32-FC33-4CC9-9DC3-5A6F3A959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1103D-8B82-4026-B016-BECA89D30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9B17-B6EF-4513-90CC-72C6227B65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1EC98-9F3F-4E9B-A36A-A291F38B7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D060A-5B15-4214-A635-081A7BA27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6FAC4-2D96-417B-A668-A963A30B5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E929-1A53-4B2C-866C-DD073CE6A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words 2</a:t>
            </a:r>
            <a:r>
              <a:rPr lang="en-GB" baseline="30000" dirty="0"/>
              <a:t>nd</a:t>
            </a:r>
            <a:r>
              <a:rPr lang="en-GB" dirty="0"/>
              <a:t> 100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2BDFC-57D6-4C45-B23E-DC510B9DF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000" dirty="0"/>
              <a:t>2</a:t>
            </a:r>
            <a:r>
              <a:rPr lang="en-GB" sz="5000" baseline="30000" dirty="0"/>
              <a:t>nd</a:t>
            </a:r>
            <a:r>
              <a:rPr lang="en-GB" sz="5000" dirty="0"/>
              <a:t> 25</a:t>
            </a:r>
          </a:p>
        </p:txBody>
      </p:sp>
    </p:spTree>
    <p:extLst>
      <p:ext uri="{BB962C8B-B14F-4D97-AF65-F5344CB8AC3E}">
        <p14:creationId xmlns:p14="http://schemas.microsoft.com/office/powerpoint/2010/main" val="104059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too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mean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old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boy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follow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came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want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great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show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also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small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where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help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through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much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before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Widescreen</PresentationFormat>
  <Paragraphs>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Common words 2nd 100</vt:lpstr>
      <vt:lpstr>great</vt:lpstr>
      <vt:lpstr>where</vt:lpstr>
      <vt:lpstr>help</vt:lpstr>
      <vt:lpstr>through</vt:lpstr>
      <vt:lpstr>much</vt:lpstr>
      <vt:lpstr>before</vt:lpstr>
      <vt:lpstr>line</vt:lpstr>
      <vt:lpstr>right</vt:lpstr>
      <vt:lpstr>too</vt:lpstr>
      <vt:lpstr>mean</vt:lpstr>
      <vt:lpstr>old</vt:lpstr>
      <vt:lpstr>any</vt:lpstr>
      <vt:lpstr>same</vt:lpstr>
      <vt:lpstr>tell</vt:lpstr>
      <vt:lpstr>boy</vt:lpstr>
      <vt:lpstr>follow</vt:lpstr>
      <vt:lpstr>came</vt:lpstr>
      <vt:lpstr>want</vt:lpstr>
      <vt:lpstr>show</vt:lpstr>
      <vt:lpstr>also</vt:lpstr>
      <vt:lpstr>around</vt:lpstr>
      <vt:lpstr>form</vt:lpstr>
      <vt:lpstr>three</vt:lpstr>
      <vt:lpstr>small</vt:lpstr>
      <vt:lpstr>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words 2nd 100</dc:title>
  <dc:creator>Clark, Yvonne</dc:creator>
  <cp:lastModifiedBy>Clark, Yvonne</cp:lastModifiedBy>
  <cp:revision>2</cp:revision>
  <dcterms:created xsi:type="dcterms:W3CDTF">2020-10-19T09:50:30Z</dcterms:created>
  <dcterms:modified xsi:type="dcterms:W3CDTF">2020-10-19T09:52:43Z</dcterms:modified>
</cp:coreProperties>
</file>