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F9026-6246-40BF-8804-490FFD55812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89A65-0EEE-44C5-AA9C-FABD4A55B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76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23A53-A525-4ED2-9560-05CE3DE59B66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4746-3C18-4C73-8879-40DD91368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E303ED-8018-4A81-ACB0-D056A0489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66E8C-F5BD-491E-A427-507FA684E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F97-1290-4D44-9AC0-E4C77EE8434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CFC2C-24EF-409F-B7C7-FFE726B87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6D50D-FA4A-4CD6-9E4E-A8966C494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BD70-0C16-43C3-94EB-E6C00E3AA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25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B68CC-6F95-443E-9EF5-4E2B3741F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797EE4-FA22-4812-97A6-CEBC28935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ABD33-3194-452D-8947-E4C0B5153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F97-1290-4D44-9AC0-E4C77EE8434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79CDD-CFBB-4411-926A-5E468D643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8E1D7-0876-4656-BC2E-5D8C59FED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BD70-0C16-43C3-94EB-E6C00E3AA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890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F413E2-E531-4A2E-9FD0-14CCE0C5F2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3CDEBC-AABD-42BF-AA7E-E7BE694F8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B89D2-F13B-47BD-9E05-9F5C1F0E8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F97-1290-4D44-9AC0-E4C77EE8434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49C88-9456-491E-A54C-65B30EB3A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7A604-6783-44A1-8F27-D3E615FDE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BD70-0C16-43C3-94EB-E6C00E3AA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60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333F1-612D-4DE5-AE62-DDE7BA36E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941A7-7AFB-49C1-B1F5-A3A6E05F8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E723E-E7A3-4BAE-B93B-3E0E68D4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F97-1290-4D44-9AC0-E4C77EE8434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C858D-3B4D-4BFF-93D7-5CC4EAF50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CBE4D-8464-4C99-A427-43FEDAB82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BD70-0C16-43C3-94EB-E6C00E3AA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71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60952-2B72-418B-A2D3-F4C0974F8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18BA2-72F0-4E7A-8198-E356423AC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FFF5C-DBDF-40CC-96D1-ED94C50A0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F97-1290-4D44-9AC0-E4C77EE8434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AA7D8-A0AF-488B-8041-CE3B9096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48560-D171-4E45-82AA-20EEDE223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BD70-0C16-43C3-94EB-E6C00E3AA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97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E46F-0534-4003-957F-A80B2FF58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FB24E-3173-433B-B3CD-C30E29C7E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21E2A8-B195-4C4C-990A-FDDF7A69B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37490-5F86-4B95-A262-256BE35F5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F97-1290-4D44-9AC0-E4C77EE8434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9D96F-1C76-463F-BDE2-0954E73FB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64CC3-7EE0-4BDB-BAAB-974D6EA8C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BD70-0C16-43C3-94EB-E6C00E3AA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92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1646F-D218-471B-B482-0630C7629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BD0F1-6E0A-461A-B091-36AEF32CE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35A677-AD13-49BF-8707-06D938BC9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3091D3-B9AD-4358-A5DE-CD6FF73086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D02DD-3D16-44B2-BDE9-F542413888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D77DAC-B7AF-493E-B163-4F8DD6FC3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F97-1290-4D44-9AC0-E4C77EE8434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05E7BF-16D8-423B-8AD6-26DA7F4F1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DF2625-0C00-4227-AA63-FCFBB7A03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BD70-0C16-43C3-94EB-E6C00E3AA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64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67EE0-3B1A-4B1E-9C05-B91090558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3FBD6-F04E-4077-A0B6-A4F1CE6F2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F97-1290-4D44-9AC0-E4C77EE8434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DFED98-F279-43A3-8935-4214C3B4E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8ED2F-D3FA-4124-8279-C6B7E6B4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BD70-0C16-43C3-94EB-E6C00E3AA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06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96BCCF-3B6E-444F-946F-620E631EE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F97-1290-4D44-9AC0-E4C77EE8434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22622E-45D6-4DED-8F88-2D838B6C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068B1-AF09-4105-ABBA-1D5A9A7B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BD70-0C16-43C3-94EB-E6C00E3AA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47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DF1F0-9112-4EAB-8FCC-B3DBF21D1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13EC6-3BBC-430D-A81A-5B316679E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4215A8-B9B9-4E0D-A14A-A113E5B80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7E259-B63B-49F1-A530-D36F703BC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F97-1290-4D44-9AC0-E4C77EE8434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9B319C-8C5E-42D2-B95F-E7A607670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95C03-E0BD-4478-AAC0-BD6CE332C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BD70-0C16-43C3-94EB-E6C00E3AA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17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5A41-5E16-491F-89CE-BBBBF6569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911A0E-DCCF-42F3-9A72-11C72970F9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99B865-DF12-493A-970D-9F7B00AD5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5587CB-4DC1-4388-842E-28BBB4A20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F97-1290-4D44-9AC0-E4C77EE8434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0EF27-F271-43A2-B828-9D052320A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C78BB1-C86D-4902-B789-978A3E921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BD70-0C16-43C3-94EB-E6C00E3AA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23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EC0738-12E4-4224-B0E1-F3155CA68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9B867-8C98-4738-B232-889EB7565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52556-3761-41CF-9434-10FD35A32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8CF97-1290-4D44-9AC0-E4C77EE8434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CB314-840A-43D0-9E0F-A6D04088A4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7E92E-1433-45F6-B18F-78D12BF236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2BD70-0C16-43C3-94EB-E6C00E3AA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15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DD6B6-9160-498D-BF92-306A8EE009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90D4EE-233D-4E2C-B8D4-A7A6D3627C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28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place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year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live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back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give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most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very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after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thing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Common words 2</a:t>
            </a:r>
            <a:r>
              <a:rPr lang="en-GB" baseline="30000" dirty="0"/>
              <a:t>nd</a:t>
            </a:r>
            <a:r>
              <a:rPr lang="en-GB" dirty="0"/>
              <a:t> 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Ist</a:t>
            </a:r>
            <a:r>
              <a:rPr lang="en-GB" dirty="0"/>
              <a:t> 25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our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just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good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sentence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man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think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say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new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sound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take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only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little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know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28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Comic Sans MS</vt:lpstr>
      <vt:lpstr>Office Theme</vt:lpstr>
      <vt:lpstr>PowerPoint Presentation</vt:lpstr>
      <vt:lpstr>Common words 2nd 100</vt:lpstr>
      <vt:lpstr>new</vt:lpstr>
      <vt:lpstr>sound</vt:lpstr>
      <vt:lpstr>take</vt:lpstr>
      <vt:lpstr>only</vt:lpstr>
      <vt:lpstr>little</vt:lpstr>
      <vt:lpstr>work</vt:lpstr>
      <vt:lpstr>know</vt:lpstr>
      <vt:lpstr>place</vt:lpstr>
      <vt:lpstr>year</vt:lpstr>
      <vt:lpstr>live</vt:lpstr>
      <vt:lpstr>me</vt:lpstr>
      <vt:lpstr>back</vt:lpstr>
      <vt:lpstr>give</vt:lpstr>
      <vt:lpstr>most</vt:lpstr>
      <vt:lpstr>very</vt:lpstr>
      <vt:lpstr>after</vt:lpstr>
      <vt:lpstr>thing</vt:lpstr>
      <vt:lpstr>our</vt:lpstr>
      <vt:lpstr>just</vt:lpstr>
      <vt:lpstr>name</vt:lpstr>
      <vt:lpstr>good</vt:lpstr>
      <vt:lpstr>sentence</vt:lpstr>
      <vt:lpstr>man</vt:lpstr>
      <vt:lpstr>think</vt:lpstr>
      <vt:lpstr>say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Clark, Yvonne</dc:creator>
  <cp:lastModifiedBy>Clark, Yvonne</cp:lastModifiedBy>
  <cp:revision>2</cp:revision>
  <dcterms:created xsi:type="dcterms:W3CDTF">2020-10-19T09:47:34Z</dcterms:created>
  <dcterms:modified xsi:type="dcterms:W3CDTF">2020-10-19T09:48:29Z</dcterms:modified>
</cp:coreProperties>
</file>