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266" r:id="rId3"/>
    <p:sldId id="267" r:id="rId4"/>
    <p:sldId id="294" r:id="rId5"/>
    <p:sldId id="256" r:id="rId6"/>
    <p:sldId id="257" r:id="rId7"/>
    <p:sldId id="258" r:id="rId8"/>
    <p:sldId id="290" r:id="rId9"/>
    <p:sldId id="259" r:id="rId10"/>
    <p:sldId id="260" r:id="rId11"/>
    <p:sldId id="261" r:id="rId12"/>
    <p:sldId id="291" r:id="rId13"/>
    <p:sldId id="264" r:id="rId14"/>
    <p:sldId id="265" r:id="rId15"/>
    <p:sldId id="293" r:id="rId16"/>
    <p:sldId id="262" r:id="rId17"/>
    <p:sldId id="263" r:id="rId18"/>
    <p:sldId id="292" r:id="rId19"/>
    <p:sldId id="295" r:id="rId20"/>
    <p:sldId id="268" r:id="rId21"/>
    <p:sldId id="269" r:id="rId22"/>
    <p:sldId id="270" r:id="rId23"/>
    <p:sldId id="271" r:id="rId24"/>
    <p:sldId id="301" r:id="rId25"/>
    <p:sldId id="272" r:id="rId26"/>
    <p:sldId id="273" r:id="rId27"/>
    <p:sldId id="280" r:id="rId28"/>
    <p:sldId id="274" r:id="rId29"/>
    <p:sldId id="302" r:id="rId30"/>
    <p:sldId id="303" r:id="rId31"/>
    <p:sldId id="275" r:id="rId32"/>
    <p:sldId id="276" r:id="rId33"/>
    <p:sldId id="277" r:id="rId34"/>
    <p:sldId id="278" r:id="rId35"/>
    <p:sldId id="30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76021" autoAdjust="0"/>
  </p:normalViewPr>
  <p:slideViewPr>
    <p:cSldViewPr>
      <p:cViewPr varScale="1">
        <p:scale>
          <a:sx n="68" d="100"/>
          <a:sy n="68" d="100"/>
        </p:scale>
        <p:origin x="20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B541E-2477-4F7C-8F5C-4D44E10FE6C3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687EC-C44F-431F-B29F-A74CFD46A4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23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23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23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2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687EC-C44F-431F-B29F-A74CFD46A4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3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2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2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2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2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2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2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687EC-C44F-431F-B29F-A74CFD46A4B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4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2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85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1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1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8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1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7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7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0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0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98E25-047A-4D66-9733-5BE04DC63DB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45A7E-2306-4708-B467-D3D39CE36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2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98399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Primary 7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Number Talks Strategies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5CF67-FB84-4231-BE57-DAB6A1E7D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76872"/>
            <a:ext cx="50577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0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0" y="188639"/>
            <a:ext cx="8313094" cy="65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25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134"/>
            <a:ext cx="8496303" cy="66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52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167706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8 x 25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6 x 138</a:t>
            </a:r>
          </a:p>
        </p:txBody>
      </p:sp>
    </p:spTree>
    <p:extLst>
      <p:ext uri="{BB962C8B-B14F-4D97-AF65-F5344CB8AC3E}">
        <p14:creationId xmlns:p14="http://schemas.microsoft.com/office/powerpoint/2010/main" val="49450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974"/>
            <a:ext cx="8410892" cy="657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39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690"/>
            <a:ext cx="8526326" cy="672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67398" y="5257035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317138" y="528186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09618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556792"/>
            <a:ext cx="141737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8 x 35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24 x 9</a:t>
            </a:r>
          </a:p>
        </p:txBody>
      </p:sp>
    </p:spTree>
    <p:extLst>
      <p:ext uri="{BB962C8B-B14F-4D97-AF65-F5344CB8AC3E}">
        <p14:creationId xmlns:p14="http://schemas.microsoft.com/office/powerpoint/2010/main" val="49450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84"/>
            <a:ext cx="8568311" cy="66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55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886"/>
            <a:ext cx="8352927" cy="655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5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6968" y="692696"/>
            <a:ext cx="64267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When is this strategy efficient?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00255"/>
            <a:ext cx="167706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345 x 8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21 x 20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32 x 43</a:t>
            </a:r>
          </a:p>
          <a:p>
            <a:endParaRPr lang="en-GB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94501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08242" y="2204864"/>
            <a:ext cx="38645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Division Strategies</a:t>
            </a: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0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9" y="188640"/>
            <a:ext cx="831576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24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480"/>
            <a:ext cx="8622567" cy="675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922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3" y="0"/>
            <a:ext cx="88017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886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3102"/>
            <a:ext cx="8784976" cy="688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964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7" y="0"/>
            <a:ext cx="88383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93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2062" y="692696"/>
            <a:ext cx="5165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3608" y="1400255"/>
                <a:ext cx="357673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58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4000" dirty="0"/>
                  <a:t> 9</a:t>
                </a:r>
              </a:p>
              <a:p>
                <a:endParaRPr lang="en-GB" sz="4000" dirty="0"/>
              </a:p>
              <a:p>
                <a:endParaRPr lang="en-GB" sz="4000" dirty="0"/>
              </a:p>
              <a:p>
                <a:endParaRPr lang="en-GB" sz="4000" dirty="0"/>
              </a:p>
              <a:p>
                <a:r>
                  <a:rPr lang="en-GB" sz="4000" dirty="0"/>
                  <a:t>185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4000" dirty="0"/>
                  <a:t> 40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400255"/>
                <a:ext cx="3576730" cy="3170099"/>
              </a:xfrm>
              <a:prstGeom prst="rect">
                <a:avLst/>
              </a:prstGeom>
              <a:blipFill rotWithShape="1">
                <a:blip r:embed="rId3"/>
                <a:stretch>
                  <a:fillRect l="-5963" t="-3462" b="-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483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-11782"/>
            <a:ext cx="8769935" cy="68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02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8334"/>
            <a:ext cx="8712968" cy="681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730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580"/>
            <a:ext cx="8784975" cy="68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523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310"/>
            <a:ext cx="8711791" cy="680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64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2062" y="692696"/>
            <a:ext cx="5165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3608" y="1400255"/>
                <a:ext cx="357673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119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4000" dirty="0"/>
                  <a:t> 7</a:t>
                </a:r>
              </a:p>
              <a:p>
                <a:endParaRPr lang="en-GB" sz="4000" dirty="0"/>
              </a:p>
              <a:p>
                <a:endParaRPr lang="en-GB" sz="4000" dirty="0"/>
              </a:p>
              <a:p>
                <a:endParaRPr lang="en-GB" sz="4000" dirty="0"/>
              </a:p>
              <a:p>
                <a:r>
                  <a:rPr lang="en-GB" sz="4000" dirty="0"/>
                  <a:t>738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4000" dirty="0"/>
                  <a:t> 6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400255"/>
                <a:ext cx="3576730" cy="3170099"/>
              </a:xfrm>
              <a:prstGeom prst="rect">
                <a:avLst/>
              </a:prstGeom>
              <a:blipFill rotWithShape="1">
                <a:blip r:embed="rId3"/>
                <a:stretch>
                  <a:fillRect l="-5963" t="-3462" b="-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74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0" y="127902"/>
            <a:ext cx="8511448" cy="661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05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2062" y="692696"/>
            <a:ext cx="5165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3608" y="1400255"/>
                <a:ext cx="357673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138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4000" dirty="0"/>
                  <a:t> 9</a:t>
                </a:r>
              </a:p>
              <a:p>
                <a:endParaRPr lang="en-GB" sz="4000" dirty="0"/>
              </a:p>
              <a:p>
                <a:endParaRPr lang="en-GB" sz="4000" dirty="0"/>
              </a:p>
              <a:p>
                <a:endParaRPr lang="en-GB" sz="4000" dirty="0"/>
              </a:p>
              <a:p>
                <a:r>
                  <a:rPr lang="en-GB" sz="4000" dirty="0"/>
                  <a:t>237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4000" dirty="0"/>
                  <a:t> 4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400255"/>
                <a:ext cx="3576730" cy="3170099"/>
              </a:xfrm>
              <a:prstGeom prst="rect">
                <a:avLst/>
              </a:prstGeom>
              <a:blipFill rotWithShape="1">
                <a:blip r:embed="rId3"/>
                <a:stretch>
                  <a:fillRect l="-5963" t="-3462" b="-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54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0"/>
            <a:ext cx="8829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0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2" y="0"/>
            <a:ext cx="88104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015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-9656"/>
            <a:ext cx="8772642" cy="686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289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7" y="0"/>
            <a:ext cx="887000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73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2062" y="692696"/>
            <a:ext cx="5165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3608" y="1400255"/>
                <a:ext cx="357673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453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4000" dirty="0"/>
                  <a:t> 3</a:t>
                </a:r>
              </a:p>
              <a:p>
                <a:endParaRPr lang="en-GB" sz="4000" dirty="0"/>
              </a:p>
              <a:p>
                <a:endParaRPr lang="en-GB" sz="4000" dirty="0"/>
              </a:p>
              <a:p>
                <a:endParaRPr lang="en-GB" sz="4000" dirty="0"/>
              </a:p>
              <a:p>
                <a:r>
                  <a:rPr lang="en-GB" sz="4000" dirty="0"/>
                  <a:t>492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4000" dirty="0"/>
                  <a:t> 8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400255"/>
                <a:ext cx="3576730" cy="3170099"/>
              </a:xfrm>
              <a:prstGeom prst="rect">
                <a:avLst/>
              </a:prstGeom>
              <a:blipFill rotWithShape="1">
                <a:blip r:embed="rId3"/>
                <a:stretch>
                  <a:fillRect l="-5963" t="-3462" b="-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99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412776"/>
            <a:ext cx="3308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6 x 13</a:t>
            </a:r>
          </a:p>
          <a:p>
            <a:endParaRPr lang="en-GB" sz="5400" dirty="0"/>
          </a:p>
          <a:p>
            <a:endParaRPr lang="en-GB" sz="5400" dirty="0"/>
          </a:p>
          <a:p>
            <a:r>
              <a:rPr lang="en-GB" sz="5400" dirty="0"/>
              <a:t>34 x 4</a:t>
            </a:r>
          </a:p>
        </p:txBody>
      </p:sp>
    </p:spTree>
    <p:extLst>
      <p:ext uri="{BB962C8B-B14F-4D97-AF65-F5344CB8AC3E}">
        <p14:creationId xmlns:p14="http://schemas.microsoft.com/office/powerpoint/2010/main" val="49450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362"/>
            <a:ext cx="8659667" cy="672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76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629"/>
            <a:ext cx="8568952" cy="661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32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4" y="0"/>
            <a:ext cx="8767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3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410" y="980728"/>
            <a:ext cx="4421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196752"/>
            <a:ext cx="167706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9 x 25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6 x 119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9450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539"/>
            <a:ext cx="8424936" cy="657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14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92</Words>
  <Application>Microsoft Office PowerPoint</Application>
  <PresentationFormat>On-screen Show (4:3)</PresentationFormat>
  <Paragraphs>84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McCallum, Robert</dc:creator>
  <cp:lastModifiedBy>Rainey, Nicola</cp:lastModifiedBy>
  <cp:revision>16</cp:revision>
  <dcterms:created xsi:type="dcterms:W3CDTF">2016-12-16T13:55:54Z</dcterms:created>
  <dcterms:modified xsi:type="dcterms:W3CDTF">2020-10-19T09:24:32Z</dcterms:modified>
</cp:coreProperties>
</file>