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9" r:id="rId2"/>
    <p:sldId id="262" r:id="rId3"/>
    <p:sldId id="264" r:id="rId4"/>
    <p:sldId id="296" r:id="rId5"/>
    <p:sldId id="265" r:id="rId6"/>
    <p:sldId id="266" r:id="rId7"/>
    <p:sldId id="290" r:id="rId8"/>
    <p:sldId id="267" r:id="rId9"/>
    <p:sldId id="268" r:id="rId10"/>
    <p:sldId id="291" r:id="rId11"/>
    <p:sldId id="269" r:id="rId12"/>
    <p:sldId id="270" r:id="rId13"/>
    <p:sldId id="292" r:id="rId14"/>
    <p:sldId id="271" r:id="rId15"/>
    <p:sldId id="272" r:id="rId16"/>
    <p:sldId id="293" r:id="rId17"/>
    <p:sldId id="273" r:id="rId18"/>
    <p:sldId id="274" r:id="rId19"/>
    <p:sldId id="294" r:id="rId20"/>
    <p:sldId id="275" r:id="rId21"/>
    <p:sldId id="276" r:id="rId22"/>
    <p:sldId id="295" r:id="rId23"/>
    <p:sldId id="277" r:id="rId24"/>
    <p:sldId id="256" r:id="rId25"/>
    <p:sldId id="257" r:id="rId26"/>
    <p:sldId id="297" r:id="rId27"/>
    <p:sldId id="258" r:id="rId28"/>
    <p:sldId id="259" r:id="rId29"/>
    <p:sldId id="298" r:id="rId30"/>
    <p:sldId id="260" r:id="rId31"/>
    <p:sldId id="261" r:id="rId32"/>
    <p:sldId id="299" r:id="rId33"/>
    <p:sldId id="278" r:id="rId34"/>
    <p:sldId id="279" r:id="rId35"/>
    <p:sldId id="300" r:id="rId36"/>
    <p:sldId id="280" r:id="rId37"/>
    <p:sldId id="281" r:id="rId38"/>
    <p:sldId id="282" r:id="rId39"/>
    <p:sldId id="283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5A4BE-EC3E-4DE4-A820-6319A5B09F32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47821-A0F7-4506-9C82-4F1579C221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59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865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03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03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53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14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52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1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09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2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68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05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7821-A0F7-4506-9C82-4F1579C221D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56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6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1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95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60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07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02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88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89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8578-756A-4243-81BD-122B212470D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801A8-E12D-4498-B668-8490B7A1A1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22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33" y="221342"/>
            <a:ext cx="8424936" cy="63367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057" y="385266"/>
            <a:ext cx="7992888" cy="6012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98399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Primary 7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Number Talks Strategies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5CF67-FB84-4231-BE57-DAB6A1E7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50577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04664"/>
            <a:ext cx="66247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Example Questions: Adding up in Chunks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72 + 29 =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185 + 119 =</a:t>
            </a:r>
          </a:p>
        </p:txBody>
      </p:sp>
    </p:spTree>
    <p:extLst>
      <p:ext uri="{BB962C8B-B14F-4D97-AF65-F5344CB8AC3E}">
        <p14:creationId xmlns:p14="http://schemas.microsoft.com/office/powerpoint/2010/main" val="5731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36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0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08"/>
            <a:ext cx="8712968" cy="68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48680"/>
            <a:ext cx="7164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Example Questions:   Partitioning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45 + 54 =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167 + 125 =</a:t>
            </a:r>
          </a:p>
        </p:txBody>
      </p:sp>
    </p:spTree>
    <p:extLst>
      <p:ext uri="{BB962C8B-B14F-4D97-AF65-F5344CB8AC3E}">
        <p14:creationId xmlns:p14="http://schemas.microsoft.com/office/powerpoint/2010/main" val="112618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16654"/>
            <a:ext cx="8806414" cy="684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2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30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88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620688"/>
            <a:ext cx="7092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Example Questions: Compensating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28 + 79 =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264 + 123 =</a:t>
            </a:r>
          </a:p>
        </p:txBody>
      </p:sp>
    </p:spTree>
    <p:extLst>
      <p:ext uri="{BB962C8B-B14F-4D97-AF65-F5344CB8AC3E}">
        <p14:creationId xmlns:p14="http://schemas.microsoft.com/office/powerpoint/2010/main" val="65091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917"/>
            <a:ext cx="8691848" cy="6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15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" y="57149"/>
            <a:ext cx="8678608" cy="680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131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76672"/>
            <a:ext cx="6678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Example Questions: Friendly Numbers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27 + 16 =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218 + 127 =</a:t>
            </a:r>
          </a:p>
        </p:txBody>
      </p:sp>
    </p:spTree>
    <p:extLst>
      <p:ext uri="{BB962C8B-B14F-4D97-AF65-F5344CB8AC3E}">
        <p14:creationId xmlns:p14="http://schemas.microsoft.com/office/powerpoint/2010/main" val="241989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22626"/>
            <a:ext cx="8785332" cy="685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30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" y="-7010"/>
            <a:ext cx="8793716" cy="687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5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" y="2704"/>
            <a:ext cx="8760218" cy="685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21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76672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Example Questions: Making Tens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46 + 16 =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149 + 127 =</a:t>
            </a:r>
          </a:p>
        </p:txBody>
      </p:sp>
    </p:spTree>
    <p:extLst>
      <p:ext uri="{BB962C8B-B14F-4D97-AF65-F5344CB8AC3E}">
        <p14:creationId xmlns:p14="http://schemas.microsoft.com/office/powerpoint/2010/main" val="1512164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76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" y="2526"/>
            <a:ext cx="8808168" cy="688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879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" y="-99392"/>
            <a:ext cx="896290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9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48679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Example Questions: Removal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72 - 38 =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212 -  86 =</a:t>
            </a:r>
          </a:p>
        </p:txBody>
      </p:sp>
    </p:spTree>
    <p:extLst>
      <p:ext uri="{BB962C8B-B14F-4D97-AF65-F5344CB8AC3E}">
        <p14:creationId xmlns:p14="http://schemas.microsoft.com/office/powerpoint/2010/main" val="1969283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7670"/>
            <a:ext cx="8895928" cy="687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09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892480" cy="687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0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7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Example Questions: Adding Up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56 - 28 =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123 -  75 =</a:t>
            </a:r>
          </a:p>
        </p:txBody>
      </p:sp>
    </p:spTree>
    <p:extLst>
      <p:ext uri="{BB962C8B-B14F-4D97-AF65-F5344CB8AC3E}">
        <p14:creationId xmlns:p14="http://schemas.microsoft.com/office/powerpoint/2010/main" val="335896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" y="0"/>
            <a:ext cx="87481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989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48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61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88"/>
            <a:ext cx="8792749" cy="68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08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Example Questions: Removal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72 - 38 =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232 -  86 =</a:t>
            </a:r>
          </a:p>
        </p:txBody>
      </p:sp>
    </p:spTree>
    <p:extLst>
      <p:ext uri="{BB962C8B-B14F-4D97-AF65-F5344CB8AC3E}">
        <p14:creationId xmlns:p14="http://schemas.microsoft.com/office/powerpoint/2010/main" val="3613802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00"/>
            <a:ext cx="8675248" cy="68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791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016"/>
            <a:ext cx="8702315" cy="680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65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22428"/>
            <a:ext cx="7974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Example Questions: Constant Difference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92 - 58 =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183 -  95 =</a:t>
            </a:r>
          </a:p>
        </p:txBody>
      </p:sp>
    </p:spTree>
    <p:extLst>
      <p:ext uri="{BB962C8B-B14F-4D97-AF65-F5344CB8AC3E}">
        <p14:creationId xmlns:p14="http://schemas.microsoft.com/office/powerpoint/2010/main" val="1709992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4"/>
            <a:ext cx="8727132" cy="685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949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0"/>
            <a:ext cx="8751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3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77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78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" y="-5502"/>
            <a:ext cx="8798425" cy="686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01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32656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Example Questions: Doubles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75 + 75 =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220 + 220 =</a:t>
            </a:r>
          </a:p>
        </p:txBody>
      </p:sp>
    </p:spTree>
    <p:extLst>
      <p:ext uri="{BB962C8B-B14F-4D97-AF65-F5344CB8AC3E}">
        <p14:creationId xmlns:p14="http://schemas.microsoft.com/office/powerpoint/2010/main" val="1154366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7974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Example Questions: Adjusting 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85 - 38 =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r>
              <a:rPr lang="en-GB" sz="6000" dirty="0">
                <a:latin typeface="Comic Sans MS" panose="030F0702030302020204" pitchFamily="66" charset="0"/>
              </a:rPr>
              <a:t>112 -  74 =</a:t>
            </a:r>
          </a:p>
        </p:txBody>
      </p:sp>
    </p:spTree>
    <p:extLst>
      <p:ext uri="{BB962C8B-B14F-4D97-AF65-F5344CB8AC3E}">
        <p14:creationId xmlns:p14="http://schemas.microsoft.com/office/powerpoint/2010/main" val="101550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8"/>
            <a:ext cx="8707153" cy="683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09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" y="0"/>
            <a:ext cx="88191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16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58" y="392979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Example Questions: Near Doubles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pPr marL="342900" indent="-342900">
              <a:buAutoNum type="arabicPlain" startAt="350"/>
            </a:pPr>
            <a:r>
              <a:rPr lang="en-GB" sz="5400" dirty="0">
                <a:latin typeface="Comic Sans MS" panose="030F0702030302020204" pitchFamily="66" charset="0"/>
              </a:rPr>
              <a:t> + 340 =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121 + 122 =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23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20"/>
            <a:ext cx="8781367" cy="686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28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23"/>
            <a:ext cx="8776177" cy="687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78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181</Words>
  <Application>Microsoft Office PowerPoint</Application>
  <PresentationFormat>On-screen Show (4:3)</PresentationFormat>
  <Paragraphs>86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McCallum, Robert</dc:creator>
  <cp:lastModifiedBy>Rainey, Nicola</cp:lastModifiedBy>
  <cp:revision>16</cp:revision>
  <dcterms:created xsi:type="dcterms:W3CDTF">2016-12-16T12:02:33Z</dcterms:created>
  <dcterms:modified xsi:type="dcterms:W3CDTF">2020-10-19T09:23:35Z</dcterms:modified>
</cp:coreProperties>
</file>