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7772400" cy="10058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4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2F5"/>
    <a:srgbClr val="800080"/>
    <a:srgbClr val="FF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2916" y="90"/>
      </p:cViewPr>
      <p:guideLst>
        <p:guide orient="horz" pos="3144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1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6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4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5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0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7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0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4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71C75-743E-4EF0-9C2E-8CCFBAC7AD9F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68615-D13A-407A-9B83-8BC6610D6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8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3" y="1"/>
            <a:ext cx="7772400" cy="100583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461657" y="2552999"/>
            <a:ext cx="3239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entury Gothic" panose="020B0502020202020204" pitchFamily="34" charset="0"/>
              </a:rPr>
              <a:t>FAVOURITES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2" y="267937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WORDS TO </a:t>
            </a:r>
          </a:p>
          <a:p>
            <a:pPr algn="ctr"/>
            <a:r>
              <a:rPr lang="en-US" sz="1300" dirty="0">
                <a:latin typeface="Century Gothic" panose="020B0502020202020204" pitchFamily="34" charset="0"/>
              </a:rPr>
              <a:t>DESCRIBE 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7409" y="4154911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SCHOOL TARGETS FOR 2020 – 2021 SCHOOL YEAR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4" y="7010577"/>
            <a:ext cx="24296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BEST FRIEND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7787" y="8481485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QUESTIONS FOR </a:t>
            </a:r>
          </a:p>
          <a:p>
            <a:pPr algn="ctr"/>
            <a:r>
              <a:rPr lang="en-US" sz="1300" dirty="0">
                <a:latin typeface="Century Gothic" panose="020B0502020202020204" pitchFamily="34" charset="0"/>
              </a:rPr>
              <a:t>TEACHER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39143" y="5911845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THINGS I LEARNED </a:t>
            </a:r>
          </a:p>
          <a:p>
            <a:pPr algn="ctr"/>
            <a:r>
              <a:rPr lang="en-US" sz="1300" dirty="0">
                <a:latin typeface="Century Gothic" panose="020B0502020202020204" pitchFamily="34" charset="0"/>
              </a:rPr>
              <a:t>DURING LOCKDOWN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66285" y="267937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THINGS I LIKE ABOUT SCHOOL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19850" y="4903203"/>
            <a:ext cx="2429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PEOPLE THAT MEAN</a:t>
            </a:r>
          </a:p>
          <a:p>
            <a:pPr algn="ctr"/>
            <a:r>
              <a:rPr lang="en-US" sz="1300" dirty="0">
                <a:latin typeface="Century Gothic" panose="020B0502020202020204" pitchFamily="34" charset="0"/>
              </a:rPr>
              <a:t>A LOT TO 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11430" y="7249363"/>
            <a:ext cx="24296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LIFE GOALS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54224" y="291207"/>
            <a:ext cx="242968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Century Gothic" panose="020B0502020202020204" pitchFamily="34" charset="0"/>
              </a:rPr>
              <a:t>THINGS I LIKE TO</a:t>
            </a:r>
          </a:p>
          <a:p>
            <a:pPr algn="ctr"/>
            <a:r>
              <a:rPr lang="en-US" sz="1300" dirty="0">
                <a:latin typeface="Century Gothic" panose="020B0502020202020204" pitchFamily="34" charset="0"/>
              </a:rPr>
              <a:t>DO IN SUMMER</a:t>
            </a:r>
          </a:p>
          <a:p>
            <a:pPr algn="ctr"/>
            <a:endParaRPr lang="en-US" sz="13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179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41439</TotalTime>
  <Words>44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Kacie Travis</dc:creator>
  <cp:lastModifiedBy>David McCarrell</cp:lastModifiedBy>
  <cp:revision>45</cp:revision>
  <cp:lastPrinted>2018-07-25T20:25:14Z</cp:lastPrinted>
  <dcterms:created xsi:type="dcterms:W3CDTF">2015-06-12T20:53:53Z</dcterms:created>
  <dcterms:modified xsi:type="dcterms:W3CDTF">2020-06-17T17:00:13Z</dcterms:modified>
</cp:coreProperties>
</file>