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embeddedFontLst>
    <p:embeddedFont>
      <p:font typeface="Twinkl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D9"/>
    <a:srgbClr val="FFECA7"/>
    <a:srgbClr val="C8085A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23895" y="1543581"/>
            <a:ext cx="1285884" cy="1285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600" dirty="0"/>
              <a:t>Draw over the pencil lines with pen.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41" y="1543580"/>
            <a:ext cx="1283918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23895" y="1543581"/>
            <a:ext cx="1285884" cy="1285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600" dirty="0"/>
              <a:t>Draw a line for the stem.</a:t>
            </a:r>
            <a:endParaRPr lang="en-GB" sz="36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95" y="1543580"/>
            <a:ext cx="1288210" cy="45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3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559421" y="3121862"/>
            <a:ext cx="929894" cy="929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Oval 4"/>
          <p:cNvSpPr/>
          <p:nvPr/>
        </p:nvSpPr>
        <p:spPr>
          <a:xfrm>
            <a:off x="3923895" y="1543581"/>
            <a:ext cx="1285884" cy="1285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100" dirty="0"/>
              <a:t>Draw a smaller circle. Draw a small rose.</a:t>
            </a:r>
            <a:endParaRPr lang="en-GB" sz="31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1" y="1543580"/>
            <a:ext cx="1640645" cy="45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9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69149" y="3131590"/>
            <a:ext cx="929894" cy="929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Oval 4"/>
          <p:cNvSpPr/>
          <p:nvPr/>
        </p:nvSpPr>
        <p:spPr>
          <a:xfrm>
            <a:off x="3923895" y="1543581"/>
            <a:ext cx="1285884" cy="1285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600" dirty="0"/>
              <a:t>Draw a stem.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47" y="1549149"/>
            <a:ext cx="1639632" cy="45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8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69149" y="3131590"/>
            <a:ext cx="929894" cy="929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Oval 4"/>
          <p:cNvSpPr/>
          <p:nvPr/>
        </p:nvSpPr>
        <p:spPr>
          <a:xfrm>
            <a:off x="3923895" y="1543581"/>
            <a:ext cx="1285884" cy="1285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600" dirty="0"/>
              <a:t>Draw another stem and add a leaf.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17" y="1543581"/>
            <a:ext cx="1876614" cy="45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7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80991" y="3512371"/>
            <a:ext cx="796535" cy="796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Oval 4"/>
          <p:cNvSpPr/>
          <p:nvPr/>
        </p:nvSpPr>
        <p:spPr>
          <a:xfrm>
            <a:off x="3991086" y="2113878"/>
            <a:ext cx="1102659" cy="1129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03096"/>
            <a:ext cx="8220075" cy="994306"/>
          </a:xfrm>
        </p:spPr>
        <p:txBody>
          <a:bodyPr/>
          <a:lstStyle/>
          <a:p>
            <a:r>
              <a:rPr lang="en-GB" altLang="en-US" sz="3200" dirty="0"/>
              <a:t>With a ruler, draw lines around the outside of the paper. </a:t>
            </a:r>
            <a:endParaRPr lang="en-GB" sz="3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97" y="1597402"/>
            <a:ext cx="1989005" cy="44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7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80991" y="3512371"/>
            <a:ext cx="796535" cy="796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Oval 4"/>
          <p:cNvSpPr/>
          <p:nvPr/>
        </p:nvSpPr>
        <p:spPr>
          <a:xfrm>
            <a:off x="3991086" y="2113878"/>
            <a:ext cx="1102659" cy="1129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03096"/>
            <a:ext cx="8220075" cy="994306"/>
          </a:xfrm>
        </p:spPr>
        <p:txBody>
          <a:bodyPr/>
          <a:lstStyle/>
          <a:p>
            <a:r>
              <a:rPr lang="en-GB" altLang="en-US" sz="3600" dirty="0"/>
              <a:t>Draw lines in the corners.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77" y="1597402"/>
            <a:ext cx="1964539" cy="44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03096"/>
            <a:ext cx="8220075" cy="994306"/>
          </a:xfrm>
        </p:spPr>
        <p:txBody>
          <a:bodyPr/>
          <a:lstStyle/>
          <a:p>
            <a:r>
              <a:rPr lang="en-GB" altLang="en-US" sz="3600" dirty="0"/>
              <a:t>Finally add colour to your design.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65" y="1597402"/>
            <a:ext cx="1964539" cy="4495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0" t="-17059" r="5420" b="1762"/>
          <a:stretch/>
        </p:blipFill>
        <p:spPr>
          <a:xfrm>
            <a:off x="6599840" y="4227967"/>
            <a:ext cx="1788510" cy="1864857"/>
          </a:xfrm>
          <a:prstGeom prst="ellipse">
            <a:avLst/>
          </a:prstGeom>
          <a:ln w="28575">
            <a:solidFill>
              <a:srgbClr val="C8085A"/>
            </a:solidFill>
          </a:ln>
        </p:spPr>
      </p:pic>
      <p:sp>
        <p:nvSpPr>
          <p:cNvPr id="10" name="Oval Callout 9"/>
          <p:cNvSpPr/>
          <p:nvPr/>
        </p:nvSpPr>
        <p:spPr>
          <a:xfrm>
            <a:off x="7155087" y="3170976"/>
            <a:ext cx="1233263" cy="1056991"/>
          </a:xfrm>
          <a:prstGeom prst="wedgeEllipseCallout">
            <a:avLst>
              <a:gd name="adj1" fmla="val -7923"/>
              <a:gd name="adj2" fmla="val 74778"/>
            </a:avLst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24827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750199"/>
            <a:ext cx="7632700" cy="1880103"/>
          </a:xfrm>
          <a:prstGeom prst="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2304000" bIns="108000" rtlCol="0" anchor="ctr">
            <a:no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Charles Rennie Mackintosh was a Scottish architect, watercolourist and designer. He was born in Glasgow on 7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June 1868. His designs are instantly recognisable around the world. 2018, marked the anniversary of his 150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birthday.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Charles Rennie Mackintosh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57" y="1473201"/>
            <a:ext cx="2702596" cy="2444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52" y="3817189"/>
            <a:ext cx="2307566" cy="23075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5404" y="4104194"/>
            <a:ext cx="4402946" cy="1880103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Today,  the Mackintosh-influenced rose design is hugely popular and can be found on anything from fabric, to home accessories, stained glass, bags and wallpaper, to furniture, jewellery and even food!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73201"/>
            <a:ext cx="5324962" cy="3265097"/>
          </a:xfrm>
          <a:prstGeom prst="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You will need: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A4 paper cut in half (portrait)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A circle to trace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Pencil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Rubber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Ruler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Black pen (permanent if you are adding colour with watercolours)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Materials for colouring (coloured pencils, pens or watercolours)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Charles Rennie Mackintosh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35" y="1473200"/>
            <a:ext cx="201881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6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Trace a Circle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74" y="1703337"/>
            <a:ext cx="4014522" cy="40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7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Draw a curved line across the circle.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09" y="1701075"/>
            <a:ext cx="4016781" cy="40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200" dirty="0"/>
              <a:t>Draw a curved line, starting half way across the line you have drawn.</a:t>
            </a:r>
            <a:endParaRPr lang="en-GB" sz="3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62" y="1701075"/>
            <a:ext cx="4016781" cy="40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200" dirty="0"/>
              <a:t>Draw another line half way across the line you have drawn.</a:t>
            </a:r>
            <a:endParaRPr lang="en-GB" sz="3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09" y="1701075"/>
            <a:ext cx="4016781" cy="40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1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200" dirty="0"/>
              <a:t>Continue drawing lines until you reach the centre.</a:t>
            </a:r>
            <a:endParaRPr lang="en-GB" sz="3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21" y="1703337"/>
            <a:ext cx="4014522" cy="40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2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200" dirty="0"/>
              <a:t>Continue drawing lines until you reach the centre.</a:t>
            </a:r>
            <a:endParaRPr lang="en-GB" sz="3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21" y="1703337"/>
            <a:ext cx="4014522" cy="40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7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Words>248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Twinkl</vt:lpstr>
      <vt:lpstr>Calibri</vt:lpstr>
      <vt:lpstr>Office Theme</vt:lpstr>
      <vt:lpstr>PowerPoint Presentation</vt:lpstr>
      <vt:lpstr>Charles Rennie Mackintosh</vt:lpstr>
      <vt:lpstr>Charles Rennie Mackintosh</vt:lpstr>
      <vt:lpstr>Trace a Circle</vt:lpstr>
      <vt:lpstr>Draw a curved line across the circle.</vt:lpstr>
      <vt:lpstr>Draw a curved line, starting half way across the line you have drawn.</vt:lpstr>
      <vt:lpstr>Draw another line half way across the line you have drawn.</vt:lpstr>
      <vt:lpstr>Continue drawing lines until you reach the centre.</vt:lpstr>
      <vt:lpstr>Continue drawing lines until you reach the centre.</vt:lpstr>
      <vt:lpstr>Draw over the pencil lines with pen.</vt:lpstr>
      <vt:lpstr>Draw a line for the stem.</vt:lpstr>
      <vt:lpstr>Draw a smaller circle. Draw a small rose.</vt:lpstr>
      <vt:lpstr>Draw a stem.</vt:lpstr>
      <vt:lpstr>Draw another stem and add a leaf.</vt:lpstr>
      <vt:lpstr>With a ruler, draw lines around the outside of the paper. </vt:lpstr>
      <vt:lpstr>Draw lines in the corners.</vt:lpstr>
      <vt:lpstr>Finally add colour to your design.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Ashley Kime</dc:creator>
  <cp:lastModifiedBy>School User</cp:lastModifiedBy>
  <cp:revision>28</cp:revision>
  <dcterms:created xsi:type="dcterms:W3CDTF">2018-12-12T11:00:27Z</dcterms:created>
  <dcterms:modified xsi:type="dcterms:W3CDTF">2020-05-27T13:15:46Z</dcterms:modified>
</cp:coreProperties>
</file>