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39B68-C216-44FE-B731-F6FF1D32F747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0F2E5-E054-4BCC-9430-449364CD6B3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2132856"/>
            <a:ext cx="7772400" cy="1470025"/>
          </a:xfrm>
        </p:spPr>
        <p:txBody>
          <a:bodyPr/>
          <a:lstStyle/>
          <a:p>
            <a:r>
              <a:rPr lang="en-GB" dirty="0"/>
              <a:t>The Heart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797152"/>
            <a:ext cx="6400800" cy="175260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L.I. To learn the function and parts of the human heart. </a:t>
            </a:r>
          </a:p>
        </p:txBody>
      </p:sp>
      <p:pic>
        <p:nvPicPr>
          <p:cNvPr id="3076" name="Picture 4" descr="Image result for he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3312368" cy="28385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do you do which keeps your heart healthy?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8229600" cy="4525963"/>
          </a:xfrm>
        </p:spPr>
        <p:txBody>
          <a:bodyPr/>
          <a:lstStyle/>
          <a:p>
            <a:r>
              <a:rPr lang="en-GB" dirty="0"/>
              <a:t>Eat fruit and vegetables</a:t>
            </a:r>
          </a:p>
          <a:p>
            <a:r>
              <a:rPr lang="en-GB" dirty="0"/>
              <a:t>Make sure you exercise</a:t>
            </a:r>
          </a:p>
          <a:p>
            <a:r>
              <a:rPr lang="en-GB" dirty="0"/>
              <a:t>Don’t eat too much sugar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9458" name="Picture 2" descr="Image result for how to keep heart health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068960"/>
            <a:ext cx="4067944" cy="36032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True or False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There are 6 chambers in the heart</a:t>
            </a:r>
          </a:p>
          <a:p>
            <a:endParaRPr lang="en-GB" dirty="0"/>
          </a:p>
          <a:p>
            <a:r>
              <a:rPr lang="en-GB" dirty="0"/>
              <a:t>The heart is a muscle that sends blood around the body</a:t>
            </a:r>
          </a:p>
          <a:p>
            <a:endParaRPr lang="en-GB" dirty="0"/>
          </a:p>
          <a:p>
            <a:r>
              <a:rPr lang="en-GB" dirty="0"/>
              <a:t>Athletes have a stronger heart than non-athletes</a:t>
            </a:r>
          </a:p>
          <a:p>
            <a:endParaRPr lang="en-GB" dirty="0"/>
          </a:p>
          <a:p>
            <a:r>
              <a:rPr lang="en-GB" dirty="0"/>
              <a:t>We must eat sugar and watch TV all day to have a healthy heart</a:t>
            </a:r>
          </a:p>
          <a:p>
            <a:pPr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22530" name="Picture 2" descr="Image result for healthy he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8640"/>
            <a:ext cx="261937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0075" cy="993775"/>
          </a:xfrm>
        </p:spPr>
        <p:txBody>
          <a:bodyPr/>
          <a:lstStyle/>
          <a:p>
            <a:pPr eaLnBrk="1" hangingPunct="1"/>
            <a:r>
              <a:rPr lang="en-GB" altLang="en-US" dirty="0"/>
              <a:t>The Heart-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514475"/>
            <a:ext cx="7632700" cy="4578350"/>
          </a:xfrm>
        </p:spPr>
        <p:txBody>
          <a:bodyPr>
            <a:normAutofit/>
          </a:bodyPr>
          <a:lstStyle/>
          <a:p>
            <a:pPr marL="285750" indent="-285750" eaLnBrk="1" hangingPunct="1">
              <a:buFont typeface="Arial" charset="0"/>
              <a:buChar char="•"/>
            </a:pPr>
            <a:r>
              <a:rPr lang="en-GB" altLang="en-US" sz="2000" dirty="0">
                <a:latin typeface="Twinkl" pitchFamily="2" charset="0"/>
              </a:rPr>
              <a:t>The heart is like a pump, but it is a muscle. It is located a little to the left of the middle of the chest and it is about the size of your fist.</a:t>
            </a:r>
          </a:p>
          <a:p>
            <a:pPr marL="285750" indent="-285750" eaLnBrk="1" hangingPunct="1">
              <a:buFont typeface="Arial" charset="0"/>
              <a:buChar char="•"/>
            </a:pPr>
            <a:endParaRPr lang="en-GB" altLang="en-US" sz="2000" dirty="0">
              <a:latin typeface="Twinkl" pitchFamily="2" charset="0"/>
            </a:endParaRPr>
          </a:p>
          <a:p>
            <a:pPr marL="285750" indent="-285750" eaLnBrk="1" hangingPunct="1">
              <a:buFont typeface="Arial" charset="0"/>
              <a:buChar char="•"/>
            </a:pPr>
            <a:r>
              <a:rPr lang="en-GB" altLang="en-US" sz="2000" dirty="0">
                <a:latin typeface="Twinkl" pitchFamily="2" charset="0"/>
              </a:rPr>
              <a:t>The heart sends blood around the body.</a:t>
            </a:r>
          </a:p>
          <a:p>
            <a:pPr marL="285750" indent="-285750" eaLnBrk="1" hangingPunct="1">
              <a:buFont typeface="Arial" charset="0"/>
              <a:buChar char="•"/>
            </a:pPr>
            <a:endParaRPr lang="en-GB" altLang="en-US" sz="2000" dirty="0">
              <a:latin typeface="Twinkl" pitchFamily="2" charset="0"/>
            </a:endParaRPr>
          </a:p>
          <a:p>
            <a:pPr marL="285750" indent="-285750" eaLnBrk="1" hangingPunct="1">
              <a:buFont typeface="Arial" charset="0"/>
              <a:buChar char="•"/>
            </a:pPr>
            <a:r>
              <a:rPr lang="en-GB" altLang="en-US" sz="2000" dirty="0">
                <a:latin typeface="Twinkl" pitchFamily="2" charset="0"/>
              </a:rPr>
              <a:t>The blood provides the body with the oxygen and nutrients it needs.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221088"/>
            <a:ext cx="174307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6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/>
              <a:t>The Heart-Parts</a:t>
            </a:r>
          </a:p>
        </p:txBody>
      </p:sp>
      <p:pic>
        <p:nvPicPr>
          <p:cNvPr id="6146" name="Picture 2" descr="Image result for heart labelled for ki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052736"/>
            <a:ext cx="4965269" cy="415096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55576" y="5373216"/>
            <a:ext cx="8388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Twinkl" pitchFamily="2" charset="0"/>
              </a:rPr>
              <a:t>Arteries- carry blood AWAY from the heart. </a:t>
            </a:r>
          </a:p>
          <a:p>
            <a:r>
              <a:rPr lang="en-GB" sz="2800" dirty="0">
                <a:latin typeface="Twinkl" pitchFamily="2" charset="0"/>
              </a:rPr>
              <a:t>Veins carry blood TO the heart. </a:t>
            </a:r>
          </a:p>
          <a:p>
            <a:r>
              <a:rPr lang="en-GB" sz="2800" dirty="0">
                <a:latin typeface="Twinkl" pitchFamily="2" charset="0"/>
              </a:rPr>
              <a:t>Aorta-largest artery in the body.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Arteries and veins</a:t>
            </a:r>
          </a:p>
        </p:txBody>
      </p:sp>
      <p:pic>
        <p:nvPicPr>
          <p:cNvPr id="7172" name="Picture 4" descr="Image result for arteries and veins ki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72816"/>
            <a:ext cx="6810375" cy="3829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7410" name="Picture 2" descr="Image result for arteries and veins ki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7959952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ECG-measures heart rhythm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8434" name="Picture 2" descr="Image result for heart ecg on scre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460432" cy="47589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Pulse is equal to heart beat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Heart beat- the number of times your heart beats in one minute</a:t>
            </a:r>
          </a:p>
          <a:p>
            <a:endParaRPr lang="en-GB" dirty="0"/>
          </a:p>
          <a:p>
            <a:r>
              <a:rPr lang="en-GB" dirty="0"/>
              <a:t>Pulse-when the heart beat contracts, it increases pressure in the arteries, so you feel a pulse.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1506" name="Picture 2" descr="Image result for pul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509120"/>
            <a:ext cx="2736304" cy="20522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Pulse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u="sng" dirty="0"/>
              <a:t>Children aged 7-9: </a:t>
            </a:r>
          </a:p>
          <a:p>
            <a:pPr>
              <a:buNone/>
            </a:pPr>
            <a:r>
              <a:rPr lang="en-GB" dirty="0"/>
              <a:t>    A healthy pulse is 70 to 110 beats per minute.</a:t>
            </a:r>
          </a:p>
          <a:p>
            <a:endParaRPr lang="en-GB" dirty="0"/>
          </a:p>
          <a:p>
            <a:r>
              <a:rPr lang="en-GB" u="sng" dirty="0"/>
              <a:t>Children aged 10 and older, and adults:</a:t>
            </a:r>
          </a:p>
          <a:p>
            <a:pPr>
              <a:buNone/>
            </a:pPr>
            <a:r>
              <a:rPr lang="en-GB" dirty="0"/>
              <a:t>     60-100 beats per minute. </a:t>
            </a:r>
          </a:p>
          <a:p>
            <a:pPr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20482" name="Picture 2" descr="Image result for pul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933056"/>
            <a:ext cx="3528392" cy="26462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Athletes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298092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Exercise makes your pulse quicker as more blood is needed to carry oxygen to your muscles.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Athletes resting heart rate is 40-60bpm as their hearts are stronger, so their hearts beat more blood each time. </a:t>
            </a:r>
          </a:p>
        </p:txBody>
      </p:sp>
      <p:pic>
        <p:nvPicPr>
          <p:cNvPr id="23554" name="Picture 2" descr="Image result for athlet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293096"/>
            <a:ext cx="3347864" cy="2355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281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Twinkl</vt:lpstr>
      <vt:lpstr>Office Theme</vt:lpstr>
      <vt:lpstr>The Heart</vt:lpstr>
      <vt:lpstr>The Heart- Function</vt:lpstr>
      <vt:lpstr>The Heart-Parts</vt:lpstr>
      <vt:lpstr>Arteries and veins</vt:lpstr>
      <vt:lpstr>Valves</vt:lpstr>
      <vt:lpstr>ECG-measures heart rhythm</vt:lpstr>
      <vt:lpstr>Pulse is equal to heart beat</vt:lpstr>
      <vt:lpstr>Pulse</vt:lpstr>
      <vt:lpstr>Athletes</vt:lpstr>
      <vt:lpstr>What do you do which keeps your heart healthy?</vt:lpstr>
      <vt:lpstr>True or False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Heart</dc:title>
  <dc:creator>Carine</dc:creator>
  <cp:lastModifiedBy>Hopper, Lynsey</cp:lastModifiedBy>
  <cp:revision>8</cp:revision>
  <dcterms:created xsi:type="dcterms:W3CDTF">2019-05-06T10:44:24Z</dcterms:created>
  <dcterms:modified xsi:type="dcterms:W3CDTF">2020-05-11T06:50:59Z</dcterms:modified>
</cp:coreProperties>
</file>