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0" r:id="rId3"/>
    <p:sldId id="257" r:id="rId4"/>
    <p:sldId id="258" r:id="rId5"/>
    <p:sldId id="259" r:id="rId6"/>
    <p:sldId id="261" r:id="rId7"/>
    <p:sldId id="262" r:id="rId8"/>
    <p:sldId id="264" r:id="rId9"/>
    <p:sldId id="265" r:id="rId10"/>
    <p:sldId id="266" r:id="rId11"/>
    <p:sldId id="267" r:id="rId12"/>
    <p:sldId id="268" r:id="rId13"/>
    <p:sldId id="281" r:id="rId14"/>
    <p:sldId id="269" r:id="rId15"/>
    <p:sldId id="270" r:id="rId16"/>
    <p:sldId id="271" r:id="rId17"/>
    <p:sldId id="272" r:id="rId18"/>
    <p:sldId id="273" r:id="rId19"/>
    <p:sldId id="274" r:id="rId20"/>
    <p:sldId id="275" r:id="rId21"/>
    <p:sldId id="276" r:id="rId22"/>
    <p:sldId id="277" r:id="rId23"/>
    <p:sldId id="279"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F44B5-A20A-4302-BE46-25847C0590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034A684-3E0C-4937-BB01-AD481FCE8C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E9DFBEB-EA22-4EF4-8A2E-1A11F32FF83A}"/>
              </a:ext>
            </a:extLst>
          </p:cNvPr>
          <p:cNvSpPr>
            <a:spLocks noGrp="1"/>
          </p:cNvSpPr>
          <p:nvPr>
            <p:ph type="dt" sz="half" idx="10"/>
          </p:nvPr>
        </p:nvSpPr>
        <p:spPr/>
        <p:txBody>
          <a:bodyPr/>
          <a:lstStyle/>
          <a:p>
            <a:fld id="{074DE29E-6EED-4B02-853D-C8ADD989EC77}" type="datetimeFigureOut">
              <a:rPr lang="en-GB" smtClean="0"/>
              <a:t>21/04/2020</a:t>
            </a:fld>
            <a:endParaRPr lang="en-GB"/>
          </a:p>
        </p:txBody>
      </p:sp>
      <p:sp>
        <p:nvSpPr>
          <p:cNvPr id="5" name="Footer Placeholder 4">
            <a:extLst>
              <a:ext uri="{FF2B5EF4-FFF2-40B4-BE49-F238E27FC236}">
                <a16:creationId xmlns:a16="http://schemas.microsoft.com/office/drawing/2014/main" id="{AD77BB39-B5F0-4D7A-91A4-3038D0A67AC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95D5E81-7F4B-4286-98CD-32E8904F98E5}"/>
              </a:ext>
            </a:extLst>
          </p:cNvPr>
          <p:cNvSpPr>
            <a:spLocks noGrp="1"/>
          </p:cNvSpPr>
          <p:nvPr>
            <p:ph type="sldNum" sz="quarter" idx="12"/>
          </p:nvPr>
        </p:nvSpPr>
        <p:spPr/>
        <p:txBody>
          <a:bodyPr/>
          <a:lstStyle/>
          <a:p>
            <a:fld id="{B9E15EBB-B5D4-4F61-BF0E-E4E97BE5D3C9}" type="slidenum">
              <a:rPr lang="en-GB" smtClean="0"/>
              <a:t>‹#›</a:t>
            </a:fld>
            <a:endParaRPr lang="en-GB"/>
          </a:p>
        </p:txBody>
      </p:sp>
    </p:spTree>
    <p:extLst>
      <p:ext uri="{BB962C8B-B14F-4D97-AF65-F5344CB8AC3E}">
        <p14:creationId xmlns:p14="http://schemas.microsoft.com/office/powerpoint/2010/main" val="1564152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1F3FD-617E-4F77-8532-432D56CAC57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6991145-3C88-4F46-9AA8-D65E022DE0A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CD551C3-408C-48D3-8AEC-D6714EB02D21}"/>
              </a:ext>
            </a:extLst>
          </p:cNvPr>
          <p:cNvSpPr>
            <a:spLocks noGrp="1"/>
          </p:cNvSpPr>
          <p:nvPr>
            <p:ph type="dt" sz="half" idx="10"/>
          </p:nvPr>
        </p:nvSpPr>
        <p:spPr/>
        <p:txBody>
          <a:bodyPr/>
          <a:lstStyle/>
          <a:p>
            <a:fld id="{074DE29E-6EED-4B02-853D-C8ADD989EC77}" type="datetimeFigureOut">
              <a:rPr lang="en-GB" smtClean="0"/>
              <a:t>21/04/2020</a:t>
            </a:fld>
            <a:endParaRPr lang="en-GB"/>
          </a:p>
        </p:txBody>
      </p:sp>
      <p:sp>
        <p:nvSpPr>
          <p:cNvPr id="5" name="Footer Placeholder 4">
            <a:extLst>
              <a:ext uri="{FF2B5EF4-FFF2-40B4-BE49-F238E27FC236}">
                <a16:creationId xmlns:a16="http://schemas.microsoft.com/office/drawing/2014/main" id="{8E15B464-1D09-4216-91C6-1EA40B9C120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BB21A7C-F8B2-4F0A-81FB-681506E9447B}"/>
              </a:ext>
            </a:extLst>
          </p:cNvPr>
          <p:cNvSpPr>
            <a:spLocks noGrp="1"/>
          </p:cNvSpPr>
          <p:nvPr>
            <p:ph type="sldNum" sz="quarter" idx="12"/>
          </p:nvPr>
        </p:nvSpPr>
        <p:spPr/>
        <p:txBody>
          <a:bodyPr/>
          <a:lstStyle/>
          <a:p>
            <a:fld id="{B9E15EBB-B5D4-4F61-BF0E-E4E97BE5D3C9}" type="slidenum">
              <a:rPr lang="en-GB" smtClean="0"/>
              <a:t>‹#›</a:t>
            </a:fld>
            <a:endParaRPr lang="en-GB"/>
          </a:p>
        </p:txBody>
      </p:sp>
    </p:spTree>
    <p:extLst>
      <p:ext uri="{BB962C8B-B14F-4D97-AF65-F5344CB8AC3E}">
        <p14:creationId xmlns:p14="http://schemas.microsoft.com/office/powerpoint/2010/main" val="4108339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AFC7F3F-144B-4291-8C52-F867CDCD2BC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9076CF8-7586-443B-BB31-FFC453CFC24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BDA9EF5-9A2E-4713-9906-1C4CBD2B4AC6}"/>
              </a:ext>
            </a:extLst>
          </p:cNvPr>
          <p:cNvSpPr>
            <a:spLocks noGrp="1"/>
          </p:cNvSpPr>
          <p:nvPr>
            <p:ph type="dt" sz="half" idx="10"/>
          </p:nvPr>
        </p:nvSpPr>
        <p:spPr/>
        <p:txBody>
          <a:bodyPr/>
          <a:lstStyle/>
          <a:p>
            <a:fld id="{074DE29E-6EED-4B02-853D-C8ADD989EC77}" type="datetimeFigureOut">
              <a:rPr lang="en-GB" smtClean="0"/>
              <a:t>21/04/2020</a:t>
            </a:fld>
            <a:endParaRPr lang="en-GB"/>
          </a:p>
        </p:txBody>
      </p:sp>
      <p:sp>
        <p:nvSpPr>
          <p:cNvPr id="5" name="Footer Placeholder 4">
            <a:extLst>
              <a:ext uri="{FF2B5EF4-FFF2-40B4-BE49-F238E27FC236}">
                <a16:creationId xmlns:a16="http://schemas.microsoft.com/office/drawing/2014/main" id="{BC1B7DFE-5DE7-4750-A7CD-53237DACE4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4989155-9FC7-4F8C-931D-27F8765632D7}"/>
              </a:ext>
            </a:extLst>
          </p:cNvPr>
          <p:cNvSpPr>
            <a:spLocks noGrp="1"/>
          </p:cNvSpPr>
          <p:nvPr>
            <p:ph type="sldNum" sz="quarter" idx="12"/>
          </p:nvPr>
        </p:nvSpPr>
        <p:spPr/>
        <p:txBody>
          <a:bodyPr/>
          <a:lstStyle/>
          <a:p>
            <a:fld id="{B9E15EBB-B5D4-4F61-BF0E-E4E97BE5D3C9}" type="slidenum">
              <a:rPr lang="en-GB" smtClean="0"/>
              <a:t>‹#›</a:t>
            </a:fld>
            <a:endParaRPr lang="en-GB"/>
          </a:p>
        </p:txBody>
      </p:sp>
    </p:spTree>
    <p:extLst>
      <p:ext uri="{BB962C8B-B14F-4D97-AF65-F5344CB8AC3E}">
        <p14:creationId xmlns:p14="http://schemas.microsoft.com/office/powerpoint/2010/main" val="74890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40886-5AA9-420C-BFAC-9E3921E8526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0E60531-D620-42AD-812A-DE070F6F73F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4BDAB42-2F50-46C6-804C-E28E6E8D6C1D}"/>
              </a:ext>
            </a:extLst>
          </p:cNvPr>
          <p:cNvSpPr>
            <a:spLocks noGrp="1"/>
          </p:cNvSpPr>
          <p:nvPr>
            <p:ph type="dt" sz="half" idx="10"/>
          </p:nvPr>
        </p:nvSpPr>
        <p:spPr/>
        <p:txBody>
          <a:bodyPr/>
          <a:lstStyle/>
          <a:p>
            <a:fld id="{074DE29E-6EED-4B02-853D-C8ADD989EC77}" type="datetimeFigureOut">
              <a:rPr lang="en-GB" smtClean="0"/>
              <a:t>21/04/2020</a:t>
            </a:fld>
            <a:endParaRPr lang="en-GB"/>
          </a:p>
        </p:txBody>
      </p:sp>
      <p:sp>
        <p:nvSpPr>
          <p:cNvPr id="5" name="Footer Placeholder 4">
            <a:extLst>
              <a:ext uri="{FF2B5EF4-FFF2-40B4-BE49-F238E27FC236}">
                <a16:creationId xmlns:a16="http://schemas.microsoft.com/office/drawing/2014/main" id="{FEABCE5B-BC83-4BD7-B4FC-CCCD8779DB0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D2B6D51-1B58-4F07-9837-E4EAC47529F6}"/>
              </a:ext>
            </a:extLst>
          </p:cNvPr>
          <p:cNvSpPr>
            <a:spLocks noGrp="1"/>
          </p:cNvSpPr>
          <p:nvPr>
            <p:ph type="sldNum" sz="quarter" idx="12"/>
          </p:nvPr>
        </p:nvSpPr>
        <p:spPr/>
        <p:txBody>
          <a:bodyPr/>
          <a:lstStyle/>
          <a:p>
            <a:fld id="{B9E15EBB-B5D4-4F61-BF0E-E4E97BE5D3C9}" type="slidenum">
              <a:rPr lang="en-GB" smtClean="0"/>
              <a:t>‹#›</a:t>
            </a:fld>
            <a:endParaRPr lang="en-GB"/>
          </a:p>
        </p:txBody>
      </p:sp>
    </p:spTree>
    <p:extLst>
      <p:ext uri="{BB962C8B-B14F-4D97-AF65-F5344CB8AC3E}">
        <p14:creationId xmlns:p14="http://schemas.microsoft.com/office/powerpoint/2010/main" val="435975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5459D-7AF2-4936-B563-BE79D57CEF1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580CFA1-9A9F-423D-B5AF-0C405977E71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662943D-040A-45DB-B777-07F3639FD89A}"/>
              </a:ext>
            </a:extLst>
          </p:cNvPr>
          <p:cNvSpPr>
            <a:spLocks noGrp="1"/>
          </p:cNvSpPr>
          <p:nvPr>
            <p:ph type="dt" sz="half" idx="10"/>
          </p:nvPr>
        </p:nvSpPr>
        <p:spPr/>
        <p:txBody>
          <a:bodyPr/>
          <a:lstStyle/>
          <a:p>
            <a:fld id="{074DE29E-6EED-4B02-853D-C8ADD989EC77}" type="datetimeFigureOut">
              <a:rPr lang="en-GB" smtClean="0"/>
              <a:t>21/04/2020</a:t>
            </a:fld>
            <a:endParaRPr lang="en-GB"/>
          </a:p>
        </p:txBody>
      </p:sp>
      <p:sp>
        <p:nvSpPr>
          <p:cNvPr id="5" name="Footer Placeholder 4">
            <a:extLst>
              <a:ext uri="{FF2B5EF4-FFF2-40B4-BE49-F238E27FC236}">
                <a16:creationId xmlns:a16="http://schemas.microsoft.com/office/drawing/2014/main" id="{60A17A19-CE76-406F-9EE8-562792A25CC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9566E73-E46E-4EA5-ACB1-EE822A8A6FA1}"/>
              </a:ext>
            </a:extLst>
          </p:cNvPr>
          <p:cNvSpPr>
            <a:spLocks noGrp="1"/>
          </p:cNvSpPr>
          <p:nvPr>
            <p:ph type="sldNum" sz="quarter" idx="12"/>
          </p:nvPr>
        </p:nvSpPr>
        <p:spPr/>
        <p:txBody>
          <a:bodyPr/>
          <a:lstStyle/>
          <a:p>
            <a:fld id="{B9E15EBB-B5D4-4F61-BF0E-E4E97BE5D3C9}" type="slidenum">
              <a:rPr lang="en-GB" smtClean="0"/>
              <a:t>‹#›</a:t>
            </a:fld>
            <a:endParaRPr lang="en-GB"/>
          </a:p>
        </p:txBody>
      </p:sp>
    </p:spTree>
    <p:extLst>
      <p:ext uri="{BB962C8B-B14F-4D97-AF65-F5344CB8AC3E}">
        <p14:creationId xmlns:p14="http://schemas.microsoft.com/office/powerpoint/2010/main" val="1484927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3A48C-2E8D-41AB-B25A-D007476A049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31DA1BF-9381-48D1-A99D-4C0E28900C3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60E3FE7-DB77-439F-8988-C9B36A6D796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4C1A8E7-20D1-4BE8-A490-D5429FF62F0D}"/>
              </a:ext>
            </a:extLst>
          </p:cNvPr>
          <p:cNvSpPr>
            <a:spLocks noGrp="1"/>
          </p:cNvSpPr>
          <p:nvPr>
            <p:ph type="dt" sz="half" idx="10"/>
          </p:nvPr>
        </p:nvSpPr>
        <p:spPr/>
        <p:txBody>
          <a:bodyPr/>
          <a:lstStyle/>
          <a:p>
            <a:fld id="{074DE29E-6EED-4B02-853D-C8ADD989EC77}" type="datetimeFigureOut">
              <a:rPr lang="en-GB" smtClean="0"/>
              <a:t>21/04/2020</a:t>
            </a:fld>
            <a:endParaRPr lang="en-GB"/>
          </a:p>
        </p:txBody>
      </p:sp>
      <p:sp>
        <p:nvSpPr>
          <p:cNvPr id="6" name="Footer Placeholder 5">
            <a:extLst>
              <a:ext uri="{FF2B5EF4-FFF2-40B4-BE49-F238E27FC236}">
                <a16:creationId xmlns:a16="http://schemas.microsoft.com/office/drawing/2014/main" id="{D66D786F-A2C6-4D4E-BB70-57C02213287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A54CE9B-04E8-4595-B792-C09EDAD08D09}"/>
              </a:ext>
            </a:extLst>
          </p:cNvPr>
          <p:cNvSpPr>
            <a:spLocks noGrp="1"/>
          </p:cNvSpPr>
          <p:nvPr>
            <p:ph type="sldNum" sz="quarter" idx="12"/>
          </p:nvPr>
        </p:nvSpPr>
        <p:spPr/>
        <p:txBody>
          <a:bodyPr/>
          <a:lstStyle/>
          <a:p>
            <a:fld id="{B9E15EBB-B5D4-4F61-BF0E-E4E97BE5D3C9}" type="slidenum">
              <a:rPr lang="en-GB" smtClean="0"/>
              <a:t>‹#›</a:t>
            </a:fld>
            <a:endParaRPr lang="en-GB"/>
          </a:p>
        </p:txBody>
      </p:sp>
    </p:spTree>
    <p:extLst>
      <p:ext uri="{BB962C8B-B14F-4D97-AF65-F5344CB8AC3E}">
        <p14:creationId xmlns:p14="http://schemas.microsoft.com/office/powerpoint/2010/main" val="2730674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7040E-2F23-47E6-966B-F4B380509EA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5705CAB-0C7A-450F-A882-45691D6FD5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0CE8A8-DC63-4ACE-81EF-78069DDE574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265459F-CF58-48AD-BF41-089277B0B6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9A8D921-F7CD-4E4F-A2BE-25532BBACEB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5927FF3-5054-4654-BC0A-6243261F8778}"/>
              </a:ext>
            </a:extLst>
          </p:cNvPr>
          <p:cNvSpPr>
            <a:spLocks noGrp="1"/>
          </p:cNvSpPr>
          <p:nvPr>
            <p:ph type="dt" sz="half" idx="10"/>
          </p:nvPr>
        </p:nvSpPr>
        <p:spPr/>
        <p:txBody>
          <a:bodyPr/>
          <a:lstStyle/>
          <a:p>
            <a:fld id="{074DE29E-6EED-4B02-853D-C8ADD989EC77}" type="datetimeFigureOut">
              <a:rPr lang="en-GB" smtClean="0"/>
              <a:t>21/04/2020</a:t>
            </a:fld>
            <a:endParaRPr lang="en-GB"/>
          </a:p>
        </p:txBody>
      </p:sp>
      <p:sp>
        <p:nvSpPr>
          <p:cNvPr id="8" name="Footer Placeholder 7">
            <a:extLst>
              <a:ext uri="{FF2B5EF4-FFF2-40B4-BE49-F238E27FC236}">
                <a16:creationId xmlns:a16="http://schemas.microsoft.com/office/drawing/2014/main" id="{645DF617-3A25-4FC0-9C97-1234F0C0B74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2FD2A8B-0CD9-4B59-9A43-437431C3052D}"/>
              </a:ext>
            </a:extLst>
          </p:cNvPr>
          <p:cNvSpPr>
            <a:spLocks noGrp="1"/>
          </p:cNvSpPr>
          <p:nvPr>
            <p:ph type="sldNum" sz="quarter" idx="12"/>
          </p:nvPr>
        </p:nvSpPr>
        <p:spPr/>
        <p:txBody>
          <a:bodyPr/>
          <a:lstStyle/>
          <a:p>
            <a:fld id="{B9E15EBB-B5D4-4F61-BF0E-E4E97BE5D3C9}" type="slidenum">
              <a:rPr lang="en-GB" smtClean="0"/>
              <a:t>‹#›</a:t>
            </a:fld>
            <a:endParaRPr lang="en-GB"/>
          </a:p>
        </p:txBody>
      </p:sp>
    </p:spTree>
    <p:extLst>
      <p:ext uri="{BB962C8B-B14F-4D97-AF65-F5344CB8AC3E}">
        <p14:creationId xmlns:p14="http://schemas.microsoft.com/office/powerpoint/2010/main" val="3445955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1080B-4B67-40B0-A278-D62238FADE1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997D1B1-3E92-4E9F-AAA9-AB7134E7D527}"/>
              </a:ext>
            </a:extLst>
          </p:cNvPr>
          <p:cNvSpPr>
            <a:spLocks noGrp="1"/>
          </p:cNvSpPr>
          <p:nvPr>
            <p:ph type="dt" sz="half" idx="10"/>
          </p:nvPr>
        </p:nvSpPr>
        <p:spPr/>
        <p:txBody>
          <a:bodyPr/>
          <a:lstStyle/>
          <a:p>
            <a:fld id="{074DE29E-6EED-4B02-853D-C8ADD989EC77}" type="datetimeFigureOut">
              <a:rPr lang="en-GB" smtClean="0"/>
              <a:t>21/04/2020</a:t>
            </a:fld>
            <a:endParaRPr lang="en-GB"/>
          </a:p>
        </p:txBody>
      </p:sp>
      <p:sp>
        <p:nvSpPr>
          <p:cNvPr id="4" name="Footer Placeholder 3">
            <a:extLst>
              <a:ext uri="{FF2B5EF4-FFF2-40B4-BE49-F238E27FC236}">
                <a16:creationId xmlns:a16="http://schemas.microsoft.com/office/drawing/2014/main" id="{846AA646-4180-4C80-9E79-D7DB446EE75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6471A8E-BC33-444A-B043-FD7C7C519D80}"/>
              </a:ext>
            </a:extLst>
          </p:cNvPr>
          <p:cNvSpPr>
            <a:spLocks noGrp="1"/>
          </p:cNvSpPr>
          <p:nvPr>
            <p:ph type="sldNum" sz="quarter" idx="12"/>
          </p:nvPr>
        </p:nvSpPr>
        <p:spPr/>
        <p:txBody>
          <a:bodyPr/>
          <a:lstStyle/>
          <a:p>
            <a:fld id="{B9E15EBB-B5D4-4F61-BF0E-E4E97BE5D3C9}" type="slidenum">
              <a:rPr lang="en-GB" smtClean="0"/>
              <a:t>‹#›</a:t>
            </a:fld>
            <a:endParaRPr lang="en-GB"/>
          </a:p>
        </p:txBody>
      </p:sp>
    </p:spTree>
    <p:extLst>
      <p:ext uri="{BB962C8B-B14F-4D97-AF65-F5344CB8AC3E}">
        <p14:creationId xmlns:p14="http://schemas.microsoft.com/office/powerpoint/2010/main" val="3689812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EC2DA56-5D3A-4650-B94A-C55226084462}"/>
              </a:ext>
            </a:extLst>
          </p:cNvPr>
          <p:cNvSpPr>
            <a:spLocks noGrp="1"/>
          </p:cNvSpPr>
          <p:nvPr>
            <p:ph type="dt" sz="half" idx="10"/>
          </p:nvPr>
        </p:nvSpPr>
        <p:spPr/>
        <p:txBody>
          <a:bodyPr/>
          <a:lstStyle/>
          <a:p>
            <a:fld id="{074DE29E-6EED-4B02-853D-C8ADD989EC77}" type="datetimeFigureOut">
              <a:rPr lang="en-GB" smtClean="0"/>
              <a:t>21/04/2020</a:t>
            </a:fld>
            <a:endParaRPr lang="en-GB"/>
          </a:p>
        </p:txBody>
      </p:sp>
      <p:sp>
        <p:nvSpPr>
          <p:cNvPr id="3" name="Footer Placeholder 2">
            <a:extLst>
              <a:ext uri="{FF2B5EF4-FFF2-40B4-BE49-F238E27FC236}">
                <a16:creationId xmlns:a16="http://schemas.microsoft.com/office/drawing/2014/main" id="{828855C4-2B85-4276-87A5-57870509B8F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71058AD-9BA9-41F9-8925-492DBF336680}"/>
              </a:ext>
            </a:extLst>
          </p:cNvPr>
          <p:cNvSpPr>
            <a:spLocks noGrp="1"/>
          </p:cNvSpPr>
          <p:nvPr>
            <p:ph type="sldNum" sz="quarter" idx="12"/>
          </p:nvPr>
        </p:nvSpPr>
        <p:spPr/>
        <p:txBody>
          <a:bodyPr/>
          <a:lstStyle/>
          <a:p>
            <a:fld id="{B9E15EBB-B5D4-4F61-BF0E-E4E97BE5D3C9}" type="slidenum">
              <a:rPr lang="en-GB" smtClean="0"/>
              <a:t>‹#›</a:t>
            </a:fld>
            <a:endParaRPr lang="en-GB"/>
          </a:p>
        </p:txBody>
      </p:sp>
    </p:spTree>
    <p:extLst>
      <p:ext uri="{BB962C8B-B14F-4D97-AF65-F5344CB8AC3E}">
        <p14:creationId xmlns:p14="http://schemas.microsoft.com/office/powerpoint/2010/main" val="478836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3462F-4AF9-4FCE-8AB4-DCDCF2F7237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6944E1A-0E67-4213-9D29-3651AEB076B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65F880C-0A50-4716-AF8B-40032004FD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B0F8FA-1088-48E4-8913-20BBDFCB3EEB}"/>
              </a:ext>
            </a:extLst>
          </p:cNvPr>
          <p:cNvSpPr>
            <a:spLocks noGrp="1"/>
          </p:cNvSpPr>
          <p:nvPr>
            <p:ph type="dt" sz="half" idx="10"/>
          </p:nvPr>
        </p:nvSpPr>
        <p:spPr/>
        <p:txBody>
          <a:bodyPr/>
          <a:lstStyle/>
          <a:p>
            <a:fld id="{074DE29E-6EED-4B02-853D-C8ADD989EC77}" type="datetimeFigureOut">
              <a:rPr lang="en-GB" smtClean="0"/>
              <a:t>21/04/2020</a:t>
            </a:fld>
            <a:endParaRPr lang="en-GB"/>
          </a:p>
        </p:txBody>
      </p:sp>
      <p:sp>
        <p:nvSpPr>
          <p:cNvPr id="6" name="Footer Placeholder 5">
            <a:extLst>
              <a:ext uri="{FF2B5EF4-FFF2-40B4-BE49-F238E27FC236}">
                <a16:creationId xmlns:a16="http://schemas.microsoft.com/office/drawing/2014/main" id="{86E22DF0-BFE2-4DBA-817E-BA050A9E6D9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D1BAAD3-7B00-4C74-AFE2-9B37BC50B1F9}"/>
              </a:ext>
            </a:extLst>
          </p:cNvPr>
          <p:cNvSpPr>
            <a:spLocks noGrp="1"/>
          </p:cNvSpPr>
          <p:nvPr>
            <p:ph type="sldNum" sz="quarter" idx="12"/>
          </p:nvPr>
        </p:nvSpPr>
        <p:spPr/>
        <p:txBody>
          <a:bodyPr/>
          <a:lstStyle/>
          <a:p>
            <a:fld id="{B9E15EBB-B5D4-4F61-BF0E-E4E97BE5D3C9}" type="slidenum">
              <a:rPr lang="en-GB" smtClean="0"/>
              <a:t>‹#›</a:t>
            </a:fld>
            <a:endParaRPr lang="en-GB"/>
          </a:p>
        </p:txBody>
      </p:sp>
    </p:spTree>
    <p:extLst>
      <p:ext uri="{BB962C8B-B14F-4D97-AF65-F5344CB8AC3E}">
        <p14:creationId xmlns:p14="http://schemas.microsoft.com/office/powerpoint/2010/main" val="3149174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9A197-7AE8-4C78-A309-C1B620710A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B9D3083-D667-4330-B778-3F2461CB39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9CD8E3F-B897-48FA-BCFA-C12DD3F44D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5AC903-DE05-4094-BFE0-25304A56282C}"/>
              </a:ext>
            </a:extLst>
          </p:cNvPr>
          <p:cNvSpPr>
            <a:spLocks noGrp="1"/>
          </p:cNvSpPr>
          <p:nvPr>
            <p:ph type="dt" sz="half" idx="10"/>
          </p:nvPr>
        </p:nvSpPr>
        <p:spPr/>
        <p:txBody>
          <a:bodyPr/>
          <a:lstStyle/>
          <a:p>
            <a:fld id="{074DE29E-6EED-4B02-853D-C8ADD989EC77}" type="datetimeFigureOut">
              <a:rPr lang="en-GB" smtClean="0"/>
              <a:t>21/04/2020</a:t>
            </a:fld>
            <a:endParaRPr lang="en-GB"/>
          </a:p>
        </p:txBody>
      </p:sp>
      <p:sp>
        <p:nvSpPr>
          <p:cNvPr id="6" name="Footer Placeholder 5">
            <a:extLst>
              <a:ext uri="{FF2B5EF4-FFF2-40B4-BE49-F238E27FC236}">
                <a16:creationId xmlns:a16="http://schemas.microsoft.com/office/drawing/2014/main" id="{F3E675E4-85F2-4FAB-8FDA-27C1CE58804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8C45D38-9EA9-42B4-A66A-81D0C6155CCD}"/>
              </a:ext>
            </a:extLst>
          </p:cNvPr>
          <p:cNvSpPr>
            <a:spLocks noGrp="1"/>
          </p:cNvSpPr>
          <p:nvPr>
            <p:ph type="sldNum" sz="quarter" idx="12"/>
          </p:nvPr>
        </p:nvSpPr>
        <p:spPr/>
        <p:txBody>
          <a:bodyPr/>
          <a:lstStyle/>
          <a:p>
            <a:fld id="{B9E15EBB-B5D4-4F61-BF0E-E4E97BE5D3C9}" type="slidenum">
              <a:rPr lang="en-GB" smtClean="0"/>
              <a:t>‹#›</a:t>
            </a:fld>
            <a:endParaRPr lang="en-GB"/>
          </a:p>
        </p:txBody>
      </p:sp>
    </p:spTree>
    <p:extLst>
      <p:ext uri="{BB962C8B-B14F-4D97-AF65-F5344CB8AC3E}">
        <p14:creationId xmlns:p14="http://schemas.microsoft.com/office/powerpoint/2010/main" val="3763833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BB158A6-4078-4299-BA2C-7EB43A3068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EBF0EF8-CE16-463C-866C-4273AB11DB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A1B3AE9-056D-4C01-A64B-60105950AC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4DE29E-6EED-4B02-853D-C8ADD989EC77}" type="datetimeFigureOut">
              <a:rPr lang="en-GB" smtClean="0"/>
              <a:t>21/04/2020</a:t>
            </a:fld>
            <a:endParaRPr lang="en-GB"/>
          </a:p>
        </p:txBody>
      </p:sp>
      <p:sp>
        <p:nvSpPr>
          <p:cNvPr id="5" name="Footer Placeholder 4">
            <a:extLst>
              <a:ext uri="{FF2B5EF4-FFF2-40B4-BE49-F238E27FC236}">
                <a16:creationId xmlns:a16="http://schemas.microsoft.com/office/drawing/2014/main" id="{29FA7FCC-20D9-4036-B8C1-52FDFBA9D5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D30B448-355D-411C-B2B7-B2610DE790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E15EBB-B5D4-4F61-BF0E-E4E97BE5D3C9}" type="slidenum">
              <a:rPr lang="en-GB" smtClean="0"/>
              <a:t>‹#›</a:t>
            </a:fld>
            <a:endParaRPr lang="en-GB"/>
          </a:p>
        </p:txBody>
      </p:sp>
    </p:spTree>
    <p:extLst>
      <p:ext uri="{BB962C8B-B14F-4D97-AF65-F5344CB8AC3E}">
        <p14:creationId xmlns:p14="http://schemas.microsoft.com/office/powerpoint/2010/main" val="10641851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26E0BFB-CDF1-4990-8C11-AC849311E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picture containing outdoor, water, building, clock&#10;&#10;Description automatically generated">
            <a:extLst>
              <a:ext uri="{FF2B5EF4-FFF2-40B4-BE49-F238E27FC236}">
                <a16:creationId xmlns:a16="http://schemas.microsoft.com/office/drawing/2014/main" id="{9AF4D8CF-FCF3-4775-B6EF-8F86E824D3BC}"/>
              </a:ext>
            </a:extLst>
          </p:cNvPr>
          <p:cNvPicPr>
            <a:picLocks noChangeAspect="1"/>
          </p:cNvPicPr>
          <p:nvPr/>
        </p:nvPicPr>
        <p:blipFill rotWithShape="1">
          <a:blip r:embed="rId2">
            <a:extLst>
              <a:ext uri="{28A0092B-C50C-407E-A947-70E740481C1C}">
                <a14:useLocalDpi xmlns:a14="http://schemas.microsoft.com/office/drawing/2010/main" val="0"/>
              </a:ext>
            </a:extLst>
          </a:blip>
          <a:srcRect l="16576" r="-1" b="-1"/>
          <a:stretch/>
        </p:blipFill>
        <p:spPr>
          <a:xfrm>
            <a:off x="-2" y="10"/>
            <a:ext cx="8668512" cy="6857990"/>
          </a:xfrm>
          <a:prstGeom prst="rect">
            <a:avLst/>
          </a:prstGeom>
        </p:spPr>
      </p:pic>
      <p:sp>
        <p:nvSpPr>
          <p:cNvPr id="11" name="Rectangle 10">
            <a:extLst>
              <a:ext uri="{FF2B5EF4-FFF2-40B4-BE49-F238E27FC236}">
                <a16:creationId xmlns:a16="http://schemas.microsoft.com/office/drawing/2014/main" id="{6069A1F8-9BEB-4786-9694-FC48B2D75D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788244" y="0"/>
            <a:ext cx="9403756" cy="6858000"/>
          </a:xfrm>
          <a:prstGeom prst="rect">
            <a:avLst/>
          </a:prstGeom>
          <a:gradFill>
            <a:gsLst>
              <a:gs pos="58000">
                <a:schemeClr val="bg1"/>
              </a:gs>
              <a:gs pos="30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C239451-612A-4231-9ABE-84160384EC24}"/>
              </a:ext>
            </a:extLst>
          </p:cNvPr>
          <p:cNvSpPr>
            <a:spLocks noGrp="1"/>
          </p:cNvSpPr>
          <p:nvPr>
            <p:ph type="ctrTitle"/>
          </p:nvPr>
        </p:nvSpPr>
        <p:spPr>
          <a:xfrm>
            <a:off x="7848600" y="1122363"/>
            <a:ext cx="4023360" cy="3204134"/>
          </a:xfrm>
        </p:spPr>
        <p:txBody>
          <a:bodyPr anchor="b">
            <a:normAutofit/>
          </a:bodyPr>
          <a:lstStyle/>
          <a:p>
            <a:pPr algn="l"/>
            <a:r>
              <a:rPr lang="en-GB" sz="4800"/>
              <a:t>Famous Landmarks</a:t>
            </a:r>
          </a:p>
        </p:txBody>
      </p:sp>
      <p:sp>
        <p:nvSpPr>
          <p:cNvPr id="3" name="Subtitle 2">
            <a:extLst>
              <a:ext uri="{FF2B5EF4-FFF2-40B4-BE49-F238E27FC236}">
                <a16:creationId xmlns:a16="http://schemas.microsoft.com/office/drawing/2014/main" id="{875A5A62-3E88-4A59-888D-5513FCB447F6}"/>
              </a:ext>
            </a:extLst>
          </p:cNvPr>
          <p:cNvSpPr>
            <a:spLocks noGrp="1"/>
          </p:cNvSpPr>
          <p:nvPr>
            <p:ph type="subTitle" idx="1"/>
          </p:nvPr>
        </p:nvSpPr>
        <p:spPr>
          <a:xfrm>
            <a:off x="7848600" y="4872922"/>
            <a:ext cx="4023360" cy="1208141"/>
          </a:xfrm>
        </p:spPr>
        <p:txBody>
          <a:bodyPr>
            <a:normAutofit/>
          </a:bodyPr>
          <a:lstStyle/>
          <a:p>
            <a:pPr algn="l"/>
            <a:endParaRPr lang="en-GB" sz="2000"/>
          </a:p>
        </p:txBody>
      </p:sp>
      <p:sp>
        <p:nvSpPr>
          <p:cNvPr id="13" name="Rectangle 12">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130540"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5" name="Rectangle 14">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648" y="4546920"/>
            <a:ext cx="402336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19489262"/>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705A6-B1E7-4681-8F6A-39474C969D8C}"/>
              </a:ext>
            </a:extLst>
          </p:cNvPr>
          <p:cNvSpPr>
            <a:spLocks noGrp="1"/>
          </p:cNvSpPr>
          <p:nvPr>
            <p:ph type="title"/>
          </p:nvPr>
        </p:nvSpPr>
        <p:spPr/>
        <p:txBody>
          <a:bodyPr/>
          <a:lstStyle/>
          <a:p>
            <a:endParaRPr lang="en-GB"/>
          </a:p>
        </p:txBody>
      </p:sp>
      <p:pic>
        <p:nvPicPr>
          <p:cNvPr id="5" name="Content Placeholder 4" descr="A group of people in front of a building&#10;&#10;Description automatically generated">
            <a:extLst>
              <a:ext uri="{FF2B5EF4-FFF2-40B4-BE49-F238E27FC236}">
                <a16:creationId xmlns:a16="http://schemas.microsoft.com/office/drawing/2014/main" id="{A2E227A7-39E1-4AF5-BB8A-8E4318D85EB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09350" y="246382"/>
            <a:ext cx="8977053" cy="6355753"/>
          </a:xfrm>
        </p:spPr>
      </p:pic>
    </p:spTree>
    <p:extLst>
      <p:ext uri="{BB962C8B-B14F-4D97-AF65-F5344CB8AC3E}">
        <p14:creationId xmlns:p14="http://schemas.microsoft.com/office/powerpoint/2010/main" val="11589250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0CFFB-FA56-4B29-B634-C09AA8702F87}"/>
              </a:ext>
            </a:extLst>
          </p:cNvPr>
          <p:cNvSpPr>
            <a:spLocks noGrp="1"/>
          </p:cNvSpPr>
          <p:nvPr>
            <p:ph type="title"/>
          </p:nvPr>
        </p:nvSpPr>
        <p:spPr/>
        <p:txBody>
          <a:bodyPr/>
          <a:lstStyle/>
          <a:p>
            <a:endParaRPr lang="en-GB"/>
          </a:p>
        </p:txBody>
      </p:sp>
      <p:pic>
        <p:nvPicPr>
          <p:cNvPr id="5" name="Content Placeholder 4" descr="A picture containing memorial, building, grass, old&#10;&#10;Description automatically generated">
            <a:extLst>
              <a:ext uri="{FF2B5EF4-FFF2-40B4-BE49-F238E27FC236}">
                <a16:creationId xmlns:a16="http://schemas.microsoft.com/office/drawing/2014/main" id="{5CD8500F-EA2E-418B-9356-B5DDBB843B8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62678" y="425741"/>
            <a:ext cx="8991794" cy="6006518"/>
          </a:xfrm>
        </p:spPr>
      </p:pic>
    </p:spTree>
    <p:extLst>
      <p:ext uri="{BB962C8B-B14F-4D97-AF65-F5344CB8AC3E}">
        <p14:creationId xmlns:p14="http://schemas.microsoft.com/office/powerpoint/2010/main" val="2447184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20E0B-684D-4801-82EA-3420B9A4A49E}"/>
              </a:ext>
            </a:extLst>
          </p:cNvPr>
          <p:cNvSpPr>
            <a:spLocks noGrp="1"/>
          </p:cNvSpPr>
          <p:nvPr>
            <p:ph type="title"/>
          </p:nvPr>
        </p:nvSpPr>
        <p:spPr/>
        <p:txBody>
          <a:bodyPr/>
          <a:lstStyle/>
          <a:p>
            <a:endParaRPr lang="en-GB"/>
          </a:p>
        </p:txBody>
      </p:sp>
      <p:pic>
        <p:nvPicPr>
          <p:cNvPr id="5" name="Content Placeholder 4" descr="A snow covered mountain&#10;&#10;Description automatically generated">
            <a:extLst>
              <a:ext uri="{FF2B5EF4-FFF2-40B4-BE49-F238E27FC236}">
                <a16:creationId xmlns:a16="http://schemas.microsoft.com/office/drawing/2014/main" id="{507A0E83-C4C7-426A-A65B-3CB523E50FB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98289" y="261132"/>
            <a:ext cx="9513116" cy="6335735"/>
          </a:xfrm>
        </p:spPr>
      </p:pic>
    </p:spTree>
    <p:extLst>
      <p:ext uri="{BB962C8B-B14F-4D97-AF65-F5344CB8AC3E}">
        <p14:creationId xmlns:p14="http://schemas.microsoft.com/office/powerpoint/2010/main" val="11773339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CD3F9-E082-49E6-B611-6A04248F9FB9}"/>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F357A763-0A2F-434C-95FE-6D20076BD2ED}"/>
              </a:ext>
            </a:extLst>
          </p:cNvPr>
          <p:cNvSpPr>
            <a:spLocks noGrp="1"/>
          </p:cNvSpPr>
          <p:nvPr>
            <p:ph idx="1"/>
          </p:nvPr>
        </p:nvSpPr>
        <p:spPr/>
        <p:txBody>
          <a:bodyPr/>
          <a:lstStyle/>
          <a:p>
            <a:pPr marL="0" indent="0">
              <a:buNone/>
            </a:pPr>
            <a:r>
              <a:rPr lang="en-GB" dirty="0"/>
              <a:t>How did you get on? </a:t>
            </a:r>
          </a:p>
          <a:p>
            <a:pPr marL="0" indent="0">
              <a:buNone/>
            </a:pPr>
            <a:endParaRPr lang="en-GB" dirty="0"/>
          </a:p>
          <a:p>
            <a:r>
              <a:rPr lang="en-GB" dirty="0"/>
              <a:t>Take some time to read the following slides which reveal the answers and give you some interesting facts about each landmark. Try your best to read the information carefully – it could come in very handy when we begin our World Tour!</a:t>
            </a:r>
          </a:p>
        </p:txBody>
      </p:sp>
      <p:pic>
        <p:nvPicPr>
          <p:cNvPr id="5" name="Picture 4" descr="A drawing of a cartoon character&#10;&#10;Description automatically generated">
            <a:extLst>
              <a:ext uri="{FF2B5EF4-FFF2-40B4-BE49-F238E27FC236}">
                <a16:creationId xmlns:a16="http://schemas.microsoft.com/office/drawing/2014/main" id="{24BAD6CB-4570-4BFB-BE68-E188973BFA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65558" y="4265091"/>
            <a:ext cx="3288242" cy="2227784"/>
          </a:xfrm>
          <a:prstGeom prst="rect">
            <a:avLst/>
          </a:prstGeom>
        </p:spPr>
      </p:pic>
    </p:spTree>
    <p:extLst>
      <p:ext uri="{BB962C8B-B14F-4D97-AF65-F5344CB8AC3E}">
        <p14:creationId xmlns:p14="http://schemas.microsoft.com/office/powerpoint/2010/main" val="10042777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8AAAA-DDA9-49F1-8BB9-0372C63A79AA}"/>
              </a:ext>
            </a:extLst>
          </p:cNvPr>
          <p:cNvSpPr>
            <a:spLocks noGrp="1"/>
          </p:cNvSpPr>
          <p:nvPr>
            <p:ph type="title"/>
          </p:nvPr>
        </p:nvSpPr>
        <p:spPr/>
        <p:txBody>
          <a:bodyPr/>
          <a:lstStyle/>
          <a:p>
            <a:r>
              <a:rPr lang="en-GB" b="1" dirty="0"/>
              <a:t>1 - Eiffel Tower in France</a:t>
            </a:r>
            <a:endParaRPr lang="en-GB" dirty="0"/>
          </a:p>
        </p:txBody>
      </p:sp>
      <p:sp>
        <p:nvSpPr>
          <p:cNvPr id="3" name="Content Placeholder 2">
            <a:extLst>
              <a:ext uri="{FF2B5EF4-FFF2-40B4-BE49-F238E27FC236}">
                <a16:creationId xmlns:a16="http://schemas.microsoft.com/office/drawing/2014/main" id="{45671C44-9330-44AB-AB70-7AF84B369205}"/>
              </a:ext>
            </a:extLst>
          </p:cNvPr>
          <p:cNvSpPr>
            <a:spLocks noGrp="1"/>
          </p:cNvSpPr>
          <p:nvPr>
            <p:ph idx="1"/>
          </p:nvPr>
        </p:nvSpPr>
        <p:spPr>
          <a:xfrm>
            <a:off x="838200" y="1489723"/>
            <a:ext cx="7232780" cy="4351338"/>
          </a:xfrm>
        </p:spPr>
        <p:txBody>
          <a:bodyPr>
            <a:normAutofit lnSpcReduction="10000"/>
          </a:bodyPr>
          <a:lstStyle/>
          <a:p>
            <a:r>
              <a:rPr lang="en-GB" sz="2400" dirty="0"/>
              <a:t>This metal tower with three floors stands in the city centre of Paris. It was built for the 1889 World Fair (Universal Expo) to celebrate the 100th anniversary of the French Revolution. </a:t>
            </a:r>
          </a:p>
          <a:p>
            <a:r>
              <a:rPr lang="en-GB" sz="2400" dirty="0"/>
              <a:t>The 324metres/1062ft high Eiffel Tower was constructed by Auguste Eiffel and a team of engineers. If you would like to take the steps up to the tower viewing platform on the second floor, there are 704 steps to climb, but luckily there are also lifts in each of the leg up to the second floor. </a:t>
            </a:r>
          </a:p>
          <a:p>
            <a:r>
              <a:rPr lang="en-GB" sz="2400" dirty="0"/>
              <a:t>The tower has been visited by over 250 million people since its opening and in 2016 more than 7 million visitors were welcomed on the tower's top platform! </a:t>
            </a:r>
          </a:p>
        </p:txBody>
      </p:sp>
      <p:pic>
        <p:nvPicPr>
          <p:cNvPr id="4" name="Picture 3" descr="A picture containing outdoor, water, building, clock&#10;&#10;Description automatically generated">
            <a:extLst>
              <a:ext uri="{FF2B5EF4-FFF2-40B4-BE49-F238E27FC236}">
                <a16:creationId xmlns:a16="http://schemas.microsoft.com/office/drawing/2014/main" id="{A2FF6CBC-8080-481A-8F69-943FEE3469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70980" y="2412747"/>
            <a:ext cx="3770415" cy="2488474"/>
          </a:xfrm>
          <a:prstGeom prst="rect">
            <a:avLst/>
          </a:prstGeom>
        </p:spPr>
      </p:pic>
    </p:spTree>
    <p:extLst>
      <p:ext uri="{BB962C8B-B14F-4D97-AF65-F5344CB8AC3E}">
        <p14:creationId xmlns:p14="http://schemas.microsoft.com/office/powerpoint/2010/main" val="21059532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09010-7845-4208-9C33-054507987DB2}"/>
              </a:ext>
            </a:extLst>
          </p:cNvPr>
          <p:cNvSpPr>
            <a:spLocks noGrp="1"/>
          </p:cNvSpPr>
          <p:nvPr>
            <p:ph type="title"/>
          </p:nvPr>
        </p:nvSpPr>
        <p:spPr/>
        <p:txBody>
          <a:bodyPr/>
          <a:lstStyle/>
          <a:p>
            <a:r>
              <a:rPr lang="en-GB" b="1" dirty="0"/>
              <a:t>2 - Great Wall of China</a:t>
            </a:r>
            <a:endParaRPr lang="en-GB" dirty="0"/>
          </a:p>
        </p:txBody>
      </p:sp>
      <p:sp>
        <p:nvSpPr>
          <p:cNvPr id="3" name="Content Placeholder 2">
            <a:extLst>
              <a:ext uri="{FF2B5EF4-FFF2-40B4-BE49-F238E27FC236}">
                <a16:creationId xmlns:a16="http://schemas.microsoft.com/office/drawing/2014/main" id="{44566CDD-B569-444A-A46B-5A8464D55E12}"/>
              </a:ext>
            </a:extLst>
          </p:cNvPr>
          <p:cNvSpPr>
            <a:spLocks noGrp="1"/>
          </p:cNvSpPr>
          <p:nvPr>
            <p:ph idx="1"/>
          </p:nvPr>
        </p:nvSpPr>
        <p:spPr>
          <a:xfrm>
            <a:off x="576943" y="1650191"/>
            <a:ext cx="6440842" cy="4537853"/>
          </a:xfrm>
        </p:spPr>
        <p:txBody>
          <a:bodyPr>
            <a:normAutofit fontScale="77500" lnSpcReduction="20000"/>
          </a:bodyPr>
          <a:lstStyle/>
          <a:p>
            <a:r>
              <a:rPr lang="en-GB" dirty="0"/>
              <a:t>The Great Wall is one of the seven wonders of the world. It runs in sections over a very long distance across China. </a:t>
            </a:r>
          </a:p>
          <a:p>
            <a:r>
              <a:rPr lang="en-GB" dirty="0"/>
              <a:t>The wall is also referred to as ‘Long Wall’ as it is over 21,196 km/13,171 miles long. It was built with stones, bricks and tiles, earth as well as of wooden material. The wall was completed in 1644, but it took more than 2,000 years to build. </a:t>
            </a:r>
          </a:p>
          <a:p>
            <a:r>
              <a:rPr lang="en-GB" dirty="0"/>
              <a:t>There are more than 20,000 watchtowers along the wall as it was built to protect the country against invasions from nomads and enemies and to make it easier to collect duty for goods that were transported along the Silk Road. </a:t>
            </a:r>
          </a:p>
          <a:p>
            <a:r>
              <a:rPr lang="en-GB" dirty="0"/>
              <a:t>Today the wall is the most popular tourist attraction in China with more than 10 million visitors per year. Contrary to popular belief the Great Wall cannot be seen from the moon! </a:t>
            </a:r>
          </a:p>
        </p:txBody>
      </p:sp>
      <p:pic>
        <p:nvPicPr>
          <p:cNvPr id="4" name="Content Placeholder 4" descr="A train on a train track with a mountain in the background&#10;&#10;Description automatically generated">
            <a:extLst>
              <a:ext uri="{FF2B5EF4-FFF2-40B4-BE49-F238E27FC236}">
                <a16:creationId xmlns:a16="http://schemas.microsoft.com/office/drawing/2014/main" id="{B67C9205-B5F8-4D9E-97DD-95437022EDB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13729" y="1937592"/>
            <a:ext cx="4762500" cy="3181350"/>
          </a:xfrm>
          <a:prstGeom prst="rect">
            <a:avLst/>
          </a:prstGeom>
        </p:spPr>
      </p:pic>
    </p:spTree>
    <p:extLst>
      <p:ext uri="{BB962C8B-B14F-4D97-AF65-F5344CB8AC3E}">
        <p14:creationId xmlns:p14="http://schemas.microsoft.com/office/powerpoint/2010/main" val="9951674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35E24-3067-4FE0-977C-258B6A84ACD2}"/>
              </a:ext>
            </a:extLst>
          </p:cNvPr>
          <p:cNvSpPr>
            <a:spLocks noGrp="1"/>
          </p:cNvSpPr>
          <p:nvPr>
            <p:ph type="title"/>
          </p:nvPr>
        </p:nvSpPr>
        <p:spPr/>
        <p:txBody>
          <a:bodyPr/>
          <a:lstStyle/>
          <a:p>
            <a:r>
              <a:rPr lang="en-GB" b="1" dirty="0"/>
              <a:t>3 - Kremlin in Russia</a:t>
            </a:r>
            <a:endParaRPr lang="en-GB" dirty="0"/>
          </a:p>
        </p:txBody>
      </p:sp>
      <p:sp>
        <p:nvSpPr>
          <p:cNvPr id="3" name="Content Placeholder 2">
            <a:extLst>
              <a:ext uri="{FF2B5EF4-FFF2-40B4-BE49-F238E27FC236}">
                <a16:creationId xmlns:a16="http://schemas.microsoft.com/office/drawing/2014/main" id="{35D33CA7-A0AC-40DB-AD03-3852116A315A}"/>
              </a:ext>
            </a:extLst>
          </p:cNvPr>
          <p:cNvSpPr>
            <a:spLocks noGrp="1"/>
          </p:cNvSpPr>
          <p:nvPr>
            <p:ph idx="1"/>
          </p:nvPr>
        </p:nvSpPr>
        <p:spPr>
          <a:xfrm>
            <a:off x="520959" y="1690688"/>
            <a:ext cx="6328876" cy="4351338"/>
          </a:xfrm>
        </p:spPr>
        <p:txBody>
          <a:bodyPr>
            <a:normAutofit fontScale="77500" lnSpcReduction="20000"/>
          </a:bodyPr>
          <a:lstStyle/>
          <a:p>
            <a:r>
              <a:rPr lang="en-GB" dirty="0"/>
              <a:t>﻿The Grand Kremlin Palace is part of the Kremlin complex and is located next to the Red Square and St Basil’s Cathedral in Russia’s capital city Moscow. </a:t>
            </a:r>
          </a:p>
          <a:p>
            <a:r>
              <a:rPr lang="en-GB" dirty="0"/>
              <a:t>The Kremlin is a fortress with enclosing walls and is built along the Moskva River. The name ‘Kremlin’ means ‘fortress within a city’. The more than 500-year-old Kremlin includes the wall with its 20 towers as well as four churches and five palaces within the walls. </a:t>
            </a:r>
          </a:p>
          <a:p>
            <a:r>
              <a:rPr lang="en-GB" dirty="0"/>
              <a:t>The Kremlin was once the residence of the Tzars. Today, it is where the Russian president resides. The Cathedral of </a:t>
            </a:r>
            <a:r>
              <a:rPr lang="en-GB" dirty="0" err="1"/>
              <a:t>Vasily</a:t>
            </a:r>
            <a:r>
              <a:rPr lang="en-GB" dirty="0"/>
              <a:t> the Blessed, usually referred to as Saint Basil’s Cathedral, is easily recognised due to its nine brightly coloured onion domes. </a:t>
            </a:r>
          </a:p>
          <a:p>
            <a:endParaRPr lang="en-GB" dirty="0"/>
          </a:p>
        </p:txBody>
      </p:sp>
      <p:pic>
        <p:nvPicPr>
          <p:cNvPr id="4" name="Content Placeholder 4" descr="A bridge over a body of water&#10;&#10;Description automatically generated">
            <a:extLst>
              <a:ext uri="{FF2B5EF4-FFF2-40B4-BE49-F238E27FC236}">
                <a16:creationId xmlns:a16="http://schemas.microsoft.com/office/drawing/2014/main" id="{E85D42C3-85A0-4FBC-84A1-10C86A5D81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29753" y="2132257"/>
            <a:ext cx="4762500" cy="3028950"/>
          </a:xfrm>
          <a:prstGeom prst="rect">
            <a:avLst/>
          </a:prstGeom>
        </p:spPr>
      </p:pic>
    </p:spTree>
    <p:extLst>
      <p:ext uri="{BB962C8B-B14F-4D97-AF65-F5344CB8AC3E}">
        <p14:creationId xmlns:p14="http://schemas.microsoft.com/office/powerpoint/2010/main" val="22136546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69F9F-E141-4581-AF3D-6BACE9B97526}"/>
              </a:ext>
            </a:extLst>
          </p:cNvPr>
          <p:cNvSpPr>
            <a:spLocks noGrp="1"/>
          </p:cNvSpPr>
          <p:nvPr>
            <p:ph type="title"/>
          </p:nvPr>
        </p:nvSpPr>
        <p:spPr/>
        <p:txBody>
          <a:bodyPr/>
          <a:lstStyle/>
          <a:p>
            <a:r>
              <a:rPr lang="en-GB" b="1" dirty="0"/>
              <a:t>4 - Leaning Tower of Pisa in Italy</a:t>
            </a:r>
            <a:endParaRPr lang="en-GB" dirty="0"/>
          </a:p>
        </p:txBody>
      </p:sp>
      <p:sp>
        <p:nvSpPr>
          <p:cNvPr id="3" name="Content Placeholder 2">
            <a:extLst>
              <a:ext uri="{FF2B5EF4-FFF2-40B4-BE49-F238E27FC236}">
                <a16:creationId xmlns:a16="http://schemas.microsoft.com/office/drawing/2014/main" id="{7C06507E-5D66-41CB-A82B-7EBA58B3CB9F}"/>
              </a:ext>
            </a:extLst>
          </p:cNvPr>
          <p:cNvSpPr>
            <a:spLocks noGrp="1"/>
          </p:cNvSpPr>
          <p:nvPr>
            <p:ph idx="1"/>
          </p:nvPr>
        </p:nvSpPr>
        <p:spPr>
          <a:xfrm>
            <a:off x="838200" y="1825625"/>
            <a:ext cx="6104941" cy="4351338"/>
          </a:xfrm>
        </p:spPr>
        <p:txBody>
          <a:bodyPr>
            <a:normAutofit fontScale="70000" lnSpcReduction="20000"/>
          </a:bodyPr>
          <a:lstStyle/>
          <a:p>
            <a:r>
              <a:rPr lang="en-GB" dirty="0"/>
              <a:t>The Leaning Tower of Pisa is one of Italy’s major tourist attractions. The freestanding bell tower of the Pisa Cathedral was built over almost two hundred years and was finished in 1399. </a:t>
            </a:r>
          </a:p>
          <a:p>
            <a:r>
              <a:rPr lang="en-GB" dirty="0"/>
              <a:t>The original height of the tower was 60 metres/196ft, but as it is leaning, the lowest side is now less than 56 metres/184ft. The construction already caused many problems as the soil was soft, sandy and unstable. Already during construction, the builders tried to balance the leaning side with more columns on the other side, but the tower still leaned - like many other buildings in the area. </a:t>
            </a:r>
          </a:p>
          <a:p>
            <a:r>
              <a:rPr lang="en-GB" dirty="0"/>
              <a:t>In 2000, the tower was strengthened by putting stronger soil underneath the tower. You can walk up the 251 stairs to the viewing platform at the top of the tower which is quite an amazing experience. And of course take a picture of you from the lawns next to the tower to 'hold' the tower.</a:t>
            </a:r>
          </a:p>
          <a:p>
            <a:endParaRPr lang="en-GB" dirty="0"/>
          </a:p>
        </p:txBody>
      </p:sp>
      <p:pic>
        <p:nvPicPr>
          <p:cNvPr id="5" name="Content Placeholder 4" descr="A castle on top of a grass covered field&#10;&#10;Description automatically generated">
            <a:extLst>
              <a:ext uri="{FF2B5EF4-FFF2-40B4-BE49-F238E27FC236}">
                <a16:creationId xmlns:a16="http://schemas.microsoft.com/office/drawing/2014/main" id="{4FB2AB37-4891-4DE3-84FC-85D4148E00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39084" y="2242863"/>
            <a:ext cx="4762500" cy="3162300"/>
          </a:xfrm>
          <a:prstGeom prst="rect">
            <a:avLst/>
          </a:prstGeom>
        </p:spPr>
      </p:pic>
    </p:spTree>
    <p:extLst>
      <p:ext uri="{BB962C8B-B14F-4D97-AF65-F5344CB8AC3E}">
        <p14:creationId xmlns:p14="http://schemas.microsoft.com/office/powerpoint/2010/main" val="36514366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41A32-5265-46A2-94F6-1EA004B6E007}"/>
              </a:ext>
            </a:extLst>
          </p:cNvPr>
          <p:cNvSpPr>
            <a:spLocks noGrp="1"/>
          </p:cNvSpPr>
          <p:nvPr>
            <p:ph type="title"/>
          </p:nvPr>
        </p:nvSpPr>
        <p:spPr/>
        <p:txBody>
          <a:bodyPr/>
          <a:lstStyle/>
          <a:p>
            <a:r>
              <a:rPr lang="en-GB" b="1" dirty="0"/>
              <a:t>5 - Great Pyramid of Giza in Egypt</a:t>
            </a:r>
            <a:endParaRPr lang="en-GB" dirty="0"/>
          </a:p>
        </p:txBody>
      </p:sp>
      <p:sp>
        <p:nvSpPr>
          <p:cNvPr id="3" name="Content Placeholder 2">
            <a:extLst>
              <a:ext uri="{FF2B5EF4-FFF2-40B4-BE49-F238E27FC236}">
                <a16:creationId xmlns:a16="http://schemas.microsoft.com/office/drawing/2014/main" id="{FC207C48-4A94-4902-A776-A11B2EB6678F}"/>
              </a:ext>
            </a:extLst>
          </p:cNvPr>
          <p:cNvSpPr>
            <a:spLocks noGrp="1"/>
          </p:cNvSpPr>
          <p:nvPr>
            <p:ph idx="1"/>
          </p:nvPr>
        </p:nvSpPr>
        <p:spPr>
          <a:xfrm>
            <a:off x="838200" y="1825625"/>
            <a:ext cx="5534608" cy="4351338"/>
          </a:xfrm>
        </p:spPr>
        <p:txBody>
          <a:bodyPr>
            <a:normAutofit fontScale="77500" lnSpcReduction="20000"/>
          </a:bodyPr>
          <a:lstStyle/>
          <a:p>
            <a:r>
              <a:rPr lang="en-GB" dirty="0"/>
              <a:t>The Great Pyramid of Giza near Cairo is one of the Seven Wonders of the Ancient World and the only one of these ancient world wonders which still exists. The pyramids are made of stone and bricks and stand near Cairo which is the capital of Egypt.</a:t>
            </a:r>
          </a:p>
          <a:p>
            <a:r>
              <a:rPr lang="en-GB" dirty="0"/>
              <a:t>The Egyptian pyramids were built during a time when there was only manual labour and no machine lifting equipment available. The pyramids were build to house the bodies of the pharaoh who ruled in ancient Egypt. Next to the Giza pyramids there is the Sphinx, the famous monument of a lion body with a pharaoh’s head. The Giza pyramids are around 4,500 years old and are considered among the largest structures ever built.</a:t>
            </a:r>
          </a:p>
          <a:p>
            <a:endParaRPr lang="en-GB" dirty="0"/>
          </a:p>
        </p:txBody>
      </p:sp>
      <p:pic>
        <p:nvPicPr>
          <p:cNvPr id="4" name="Content Placeholder 4" descr="A group of people in a desert&#10;&#10;Description automatically generated">
            <a:extLst>
              <a:ext uri="{FF2B5EF4-FFF2-40B4-BE49-F238E27FC236}">
                <a16:creationId xmlns:a16="http://schemas.microsoft.com/office/drawing/2014/main" id="{B2D674BD-A24E-40E6-94AE-00EC6F8280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88138" y="1406804"/>
            <a:ext cx="4057565" cy="2742914"/>
          </a:xfrm>
          <a:prstGeom prst="rect">
            <a:avLst/>
          </a:prstGeom>
        </p:spPr>
      </p:pic>
      <p:pic>
        <p:nvPicPr>
          <p:cNvPr id="5" name="Content Placeholder 4" descr="A stone building&#10;&#10;Description automatically generated">
            <a:extLst>
              <a:ext uri="{FF2B5EF4-FFF2-40B4-BE49-F238E27FC236}">
                <a16:creationId xmlns:a16="http://schemas.microsoft.com/office/drawing/2014/main" id="{3E5DAC48-D596-4E0D-9C15-552A5B1E014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16656" y="4298865"/>
            <a:ext cx="3450091" cy="2304661"/>
          </a:xfrm>
          <a:prstGeom prst="rect">
            <a:avLst/>
          </a:prstGeom>
        </p:spPr>
      </p:pic>
    </p:spTree>
    <p:extLst>
      <p:ext uri="{BB962C8B-B14F-4D97-AF65-F5344CB8AC3E}">
        <p14:creationId xmlns:p14="http://schemas.microsoft.com/office/powerpoint/2010/main" val="42392240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F5B9D-AF08-483A-A8F4-14BAADAC058F}"/>
              </a:ext>
            </a:extLst>
          </p:cNvPr>
          <p:cNvSpPr>
            <a:spLocks noGrp="1"/>
          </p:cNvSpPr>
          <p:nvPr>
            <p:ph type="title"/>
          </p:nvPr>
        </p:nvSpPr>
        <p:spPr/>
        <p:txBody>
          <a:bodyPr/>
          <a:lstStyle/>
          <a:p>
            <a:r>
              <a:rPr lang="en-GB" b="1" dirty="0"/>
              <a:t>6 - Sydney Opera House in Australia</a:t>
            </a:r>
            <a:endParaRPr lang="en-GB" dirty="0"/>
          </a:p>
        </p:txBody>
      </p:sp>
      <p:sp>
        <p:nvSpPr>
          <p:cNvPr id="3" name="Content Placeholder 2">
            <a:extLst>
              <a:ext uri="{FF2B5EF4-FFF2-40B4-BE49-F238E27FC236}">
                <a16:creationId xmlns:a16="http://schemas.microsoft.com/office/drawing/2014/main" id="{B14ECCB2-48F9-4B53-93A8-78EE46E70D92}"/>
              </a:ext>
            </a:extLst>
          </p:cNvPr>
          <p:cNvSpPr>
            <a:spLocks noGrp="1"/>
          </p:cNvSpPr>
          <p:nvPr>
            <p:ph idx="1"/>
          </p:nvPr>
        </p:nvSpPr>
        <p:spPr>
          <a:xfrm>
            <a:off x="558282" y="1778972"/>
            <a:ext cx="5964983" cy="4351338"/>
          </a:xfrm>
        </p:spPr>
        <p:txBody>
          <a:bodyPr>
            <a:normAutofit fontScale="77500" lnSpcReduction="20000"/>
          </a:bodyPr>
          <a:lstStyle/>
          <a:p>
            <a:r>
              <a:rPr lang="en-GB" dirty="0"/>
              <a:t>The Sydney Opera House, built in Australia’s biggest city, is famous for its roof’s architecture resembling shells or sails. The opera house was designed by Jørn Utzon from Denmark and it was built between 1959 and 1973. </a:t>
            </a:r>
          </a:p>
          <a:p>
            <a:r>
              <a:rPr lang="en-GB" dirty="0"/>
              <a:t>The roof is covered with more than 1 million roof tiles. These were manufactured in Sweden. The opera house has several performance halls and theatre and exhibition spaces. </a:t>
            </a:r>
          </a:p>
          <a:p>
            <a:r>
              <a:rPr lang="en-GB" dirty="0"/>
              <a:t>More than 40 shows are staged here every week. Every year, more than 8 million visitors visit this Australian landmark! Every evening the roof is lit up in a colourful spectacle. </a:t>
            </a:r>
          </a:p>
        </p:txBody>
      </p:sp>
      <p:pic>
        <p:nvPicPr>
          <p:cNvPr id="5" name="Content Placeholder 4" descr="A picture containing building, large, water, sitting&#10;&#10;Description automatically generated">
            <a:extLst>
              <a:ext uri="{FF2B5EF4-FFF2-40B4-BE49-F238E27FC236}">
                <a16:creationId xmlns:a16="http://schemas.microsoft.com/office/drawing/2014/main" id="{7D8177B9-8B54-4C74-B602-4B103F3796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91300" y="2049892"/>
            <a:ext cx="4762500" cy="3181350"/>
          </a:xfrm>
          <a:prstGeom prst="rect">
            <a:avLst/>
          </a:prstGeom>
        </p:spPr>
      </p:pic>
    </p:spTree>
    <p:extLst>
      <p:ext uri="{BB962C8B-B14F-4D97-AF65-F5344CB8AC3E}">
        <p14:creationId xmlns:p14="http://schemas.microsoft.com/office/powerpoint/2010/main" val="3491704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07855-10F7-451B-B4E7-AE193EB281EA}"/>
              </a:ext>
            </a:extLst>
          </p:cNvPr>
          <p:cNvSpPr>
            <a:spLocks noGrp="1"/>
          </p:cNvSpPr>
          <p:nvPr>
            <p:ph type="title"/>
          </p:nvPr>
        </p:nvSpPr>
        <p:spPr/>
        <p:txBody>
          <a:bodyPr/>
          <a:lstStyle/>
          <a:p>
            <a:r>
              <a:rPr lang="en-GB" dirty="0"/>
              <a:t>Quiz Time</a:t>
            </a:r>
          </a:p>
        </p:txBody>
      </p:sp>
      <p:sp>
        <p:nvSpPr>
          <p:cNvPr id="3" name="Content Placeholder 2">
            <a:extLst>
              <a:ext uri="{FF2B5EF4-FFF2-40B4-BE49-F238E27FC236}">
                <a16:creationId xmlns:a16="http://schemas.microsoft.com/office/drawing/2014/main" id="{62662ADA-5385-47CD-8219-A61E62064DD6}"/>
              </a:ext>
            </a:extLst>
          </p:cNvPr>
          <p:cNvSpPr>
            <a:spLocks noGrp="1"/>
          </p:cNvSpPr>
          <p:nvPr>
            <p:ph idx="1"/>
          </p:nvPr>
        </p:nvSpPr>
        <p:spPr/>
        <p:txBody>
          <a:bodyPr/>
          <a:lstStyle/>
          <a:p>
            <a:pPr marL="0" indent="0">
              <a:buNone/>
            </a:pPr>
            <a:r>
              <a:rPr lang="en-GB" dirty="0"/>
              <a:t>Just for fun! </a:t>
            </a:r>
          </a:p>
          <a:p>
            <a:r>
              <a:rPr lang="en-GB" dirty="0"/>
              <a:t>Have a look at the following slides which have images of famous landmarks. </a:t>
            </a:r>
          </a:p>
          <a:p>
            <a:r>
              <a:rPr lang="en-GB" dirty="0"/>
              <a:t>As you click through, see if you can name the landmark and identify where in the world they are located.</a:t>
            </a:r>
          </a:p>
        </p:txBody>
      </p:sp>
      <p:pic>
        <p:nvPicPr>
          <p:cNvPr id="5" name="Picture 4" descr="A close up of a sign&#10;&#10;Description automatically generated">
            <a:extLst>
              <a:ext uri="{FF2B5EF4-FFF2-40B4-BE49-F238E27FC236}">
                <a16:creationId xmlns:a16="http://schemas.microsoft.com/office/drawing/2014/main" id="{9D4F5E66-EF30-4695-8A11-57CB584A75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34799" y="4300538"/>
            <a:ext cx="3333750" cy="1876425"/>
          </a:xfrm>
          <a:prstGeom prst="rect">
            <a:avLst/>
          </a:prstGeom>
        </p:spPr>
      </p:pic>
    </p:spTree>
    <p:extLst>
      <p:ext uri="{BB962C8B-B14F-4D97-AF65-F5344CB8AC3E}">
        <p14:creationId xmlns:p14="http://schemas.microsoft.com/office/powerpoint/2010/main" val="10953439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07E5A-098A-4F10-AE90-AE3BD0AA2B53}"/>
              </a:ext>
            </a:extLst>
          </p:cNvPr>
          <p:cNvSpPr>
            <a:spLocks noGrp="1"/>
          </p:cNvSpPr>
          <p:nvPr>
            <p:ph type="title"/>
          </p:nvPr>
        </p:nvSpPr>
        <p:spPr/>
        <p:txBody>
          <a:bodyPr/>
          <a:lstStyle/>
          <a:p>
            <a:r>
              <a:rPr lang="en-GB" b="1" dirty="0"/>
              <a:t>7 - Statue of Liberty in the USA</a:t>
            </a:r>
            <a:endParaRPr lang="en-GB" dirty="0"/>
          </a:p>
        </p:txBody>
      </p:sp>
      <p:sp>
        <p:nvSpPr>
          <p:cNvPr id="3" name="Content Placeholder 2">
            <a:extLst>
              <a:ext uri="{FF2B5EF4-FFF2-40B4-BE49-F238E27FC236}">
                <a16:creationId xmlns:a16="http://schemas.microsoft.com/office/drawing/2014/main" id="{553695A1-B51A-4ABB-8822-4D46C5146D86}"/>
              </a:ext>
            </a:extLst>
          </p:cNvPr>
          <p:cNvSpPr>
            <a:spLocks noGrp="1"/>
          </p:cNvSpPr>
          <p:nvPr>
            <p:ph idx="1"/>
          </p:nvPr>
        </p:nvSpPr>
        <p:spPr>
          <a:xfrm>
            <a:off x="838200" y="1825625"/>
            <a:ext cx="5721991" cy="4351338"/>
          </a:xfrm>
        </p:spPr>
        <p:txBody>
          <a:bodyPr>
            <a:normAutofit fontScale="62500" lnSpcReduction="20000"/>
          </a:bodyPr>
          <a:lstStyle/>
          <a:p>
            <a:r>
              <a:rPr lang="en-GB" dirty="0"/>
              <a:t>The Statue of Liberty is 92 metres/305ft high and is made of an iron structure with copper skin. </a:t>
            </a:r>
          </a:p>
          <a:p>
            <a:r>
              <a:rPr lang="en-GB" dirty="0"/>
              <a:t>Lady Liberty, as the statue often is referred to, was designed by Frederic Auguste Bartholdi and the massive iron skeleton of the lady was designed by Alexandre Gustave Eiffel who also designed the Eiffel Tower. </a:t>
            </a:r>
          </a:p>
          <a:p>
            <a:r>
              <a:rPr lang="en-GB" dirty="0"/>
              <a:t>The statue was built and completed in France in 1884. The monument was then disassembled into 350 pieces and packed into 214 crates and shipped to New York. The Statue of Liberty was a gift of the people of France to the American people on the American Centennial in 1886. The torch’s flame is covered with 24k gold and the crown has seven rays for the seven continents. </a:t>
            </a:r>
          </a:p>
          <a:p>
            <a:r>
              <a:rPr lang="en-GB" dirty="0"/>
              <a:t>The monument stands on Liberty Island in the Hudson River facing New York City. You can climb up the 154 steps from the pedestal to the head of the statue where you can see the fantastic views over the ‘Big Apple’ as New York is often lovingly called. </a:t>
            </a:r>
          </a:p>
        </p:txBody>
      </p:sp>
      <p:pic>
        <p:nvPicPr>
          <p:cNvPr id="4" name="Content Placeholder 4" descr="A picture containing outdoor, building, clock, game&#10;&#10;Description automatically generated">
            <a:extLst>
              <a:ext uri="{FF2B5EF4-FFF2-40B4-BE49-F238E27FC236}">
                <a16:creationId xmlns:a16="http://schemas.microsoft.com/office/drawing/2014/main" id="{1C6060D7-8CAF-4493-A4D3-B2631E9584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10287" y="1903128"/>
            <a:ext cx="4762500" cy="3743325"/>
          </a:xfrm>
          <a:prstGeom prst="rect">
            <a:avLst/>
          </a:prstGeom>
        </p:spPr>
      </p:pic>
    </p:spTree>
    <p:extLst>
      <p:ext uri="{BB962C8B-B14F-4D97-AF65-F5344CB8AC3E}">
        <p14:creationId xmlns:p14="http://schemas.microsoft.com/office/powerpoint/2010/main" val="3577666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DEED6-B73A-418E-8F13-81547EE2B34A}"/>
              </a:ext>
            </a:extLst>
          </p:cNvPr>
          <p:cNvSpPr>
            <a:spLocks noGrp="1"/>
          </p:cNvSpPr>
          <p:nvPr>
            <p:ph type="title"/>
          </p:nvPr>
        </p:nvSpPr>
        <p:spPr/>
        <p:txBody>
          <a:bodyPr/>
          <a:lstStyle/>
          <a:p>
            <a:r>
              <a:rPr lang="en-GB" b="1" dirty="0"/>
              <a:t>8 - Taj Mahal in India</a:t>
            </a:r>
            <a:endParaRPr lang="en-GB" dirty="0"/>
          </a:p>
        </p:txBody>
      </p:sp>
      <p:sp>
        <p:nvSpPr>
          <p:cNvPr id="3" name="Content Placeholder 2">
            <a:extLst>
              <a:ext uri="{FF2B5EF4-FFF2-40B4-BE49-F238E27FC236}">
                <a16:creationId xmlns:a16="http://schemas.microsoft.com/office/drawing/2014/main" id="{163A8E6D-308B-4A0E-9E0D-4C64E63C533B}"/>
              </a:ext>
            </a:extLst>
          </p:cNvPr>
          <p:cNvSpPr>
            <a:spLocks noGrp="1"/>
          </p:cNvSpPr>
          <p:nvPr>
            <p:ph idx="1"/>
          </p:nvPr>
        </p:nvSpPr>
        <p:spPr>
          <a:xfrm>
            <a:off x="838200" y="1825625"/>
            <a:ext cx="5721991" cy="4351338"/>
          </a:xfrm>
        </p:spPr>
        <p:txBody>
          <a:bodyPr>
            <a:normAutofit fontScale="62500" lnSpcReduction="20000"/>
          </a:bodyPr>
          <a:lstStyle/>
          <a:p>
            <a:r>
              <a:rPr lang="en-GB" dirty="0"/>
              <a:t>﻿The Taj Mahal, which means 'crown of palaces' in the Persian language, stands on the riverbanks of the Yamuna River in Agra in northern India. </a:t>
            </a:r>
          </a:p>
          <a:p>
            <a:r>
              <a:rPr lang="en-GB" dirty="0"/>
              <a:t>In 1632 the emperor, Shah Jahan instructed to build a tomb for his favourite wife, Mumtaz Mahal. The Taj Mahal houses the tomb of the wife as well as a mosque and a guesthouse. </a:t>
            </a:r>
          </a:p>
          <a:p>
            <a:r>
              <a:rPr lang="en-GB" dirty="0"/>
              <a:t>The Taj Mahal has been built with white marble and the finest material sourced from all over Asia. It is decorated with precious and semi-precious stones. Lines from the Quran are depicted on many walls. The main dome of the Taj Mahal is 35metres/115ft. hight and the minarets are each 40m/130ft. tall. </a:t>
            </a:r>
          </a:p>
          <a:p>
            <a:r>
              <a:rPr lang="en-GB" dirty="0"/>
              <a:t>It is said that more than 20,000 workers built the monument and over 1,000 elephants were used to help with the transport of the heavy material during the construction. The mausoleum attracts more than 8 million visitors every year.</a:t>
            </a:r>
          </a:p>
          <a:p>
            <a:endParaRPr lang="en-GB" dirty="0"/>
          </a:p>
        </p:txBody>
      </p:sp>
      <p:pic>
        <p:nvPicPr>
          <p:cNvPr id="4" name="Content Placeholder 4" descr="A group of people in front of a building&#10;&#10;Description automatically generated">
            <a:extLst>
              <a:ext uri="{FF2B5EF4-FFF2-40B4-BE49-F238E27FC236}">
                <a16:creationId xmlns:a16="http://schemas.microsoft.com/office/drawing/2014/main" id="{CA467FB4-83E1-4C9C-B739-B9649A7C7B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27066" y="2097256"/>
            <a:ext cx="4762500" cy="3371850"/>
          </a:xfrm>
          <a:prstGeom prst="rect">
            <a:avLst/>
          </a:prstGeom>
        </p:spPr>
      </p:pic>
    </p:spTree>
    <p:extLst>
      <p:ext uri="{BB962C8B-B14F-4D97-AF65-F5344CB8AC3E}">
        <p14:creationId xmlns:p14="http://schemas.microsoft.com/office/powerpoint/2010/main" val="40356851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1D417-22E4-4F4E-9198-4E1DF601C48B}"/>
              </a:ext>
            </a:extLst>
          </p:cNvPr>
          <p:cNvSpPr>
            <a:spLocks noGrp="1"/>
          </p:cNvSpPr>
          <p:nvPr>
            <p:ph type="title"/>
          </p:nvPr>
        </p:nvSpPr>
        <p:spPr/>
        <p:txBody>
          <a:bodyPr/>
          <a:lstStyle/>
          <a:p>
            <a:r>
              <a:rPr lang="en-GB" b="1" dirty="0"/>
              <a:t>9 - Moai on Easter Island/Chile</a:t>
            </a:r>
            <a:endParaRPr lang="en-GB" dirty="0"/>
          </a:p>
        </p:txBody>
      </p:sp>
      <p:sp>
        <p:nvSpPr>
          <p:cNvPr id="3" name="Content Placeholder 2">
            <a:extLst>
              <a:ext uri="{FF2B5EF4-FFF2-40B4-BE49-F238E27FC236}">
                <a16:creationId xmlns:a16="http://schemas.microsoft.com/office/drawing/2014/main" id="{E913318A-D50B-4CFE-BB5D-4B6598BCF1F7}"/>
              </a:ext>
            </a:extLst>
          </p:cNvPr>
          <p:cNvSpPr>
            <a:spLocks noGrp="1"/>
          </p:cNvSpPr>
          <p:nvPr>
            <p:ph idx="1"/>
          </p:nvPr>
        </p:nvSpPr>
        <p:spPr>
          <a:xfrm>
            <a:off x="838200" y="1825625"/>
            <a:ext cx="5955310" cy="4351338"/>
          </a:xfrm>
        </p:spPr>
        <p:txBody>
          <a:bodyPr>
            <a:normAutofit fontScale="62500" lnSpcReduction="20000"/>
          </a:bodyPr>
          <a:lstStyle/>
          <a:p>
            <a:r>
              <a:rPr lang="en-GB" dirty="0"/>
              <a:t>The Moai are huge statues on the Polynesian island Rapa Nui. The island is commonly called Easter Island and belongs to Chile. The Easter Island is more than 2,200 miles away from Chile in the middle of the Pacific Ocean. </a:t>
            </a:r>
          </a:p>
          <a:p>
            <a:r>
              <a:rPr lang="en-GB" dirty="0"/>
              <a:t>The islanders created more than 900 carved stone figures between 1250 and 1500. Most of the stone figures with the oversized heads were built with tuff stone and compressed volcanic ash. </a:t>
            </a:r>
          </a:p>
          <a:p>
            <a:r>
              <a:rPr lang="en-GB" dirty="0"/>
              <a:t>The figures weigh on average 14 tons which is as much as two elephants! However, the size of the statues varies, there are some smaller ones and some much bigger ones too. The heaviest stone figure weights 82 tons and is 10 metres /33ft long! They are about 4metres/13ft tall. Most of the islanders believe the huge stone statues represent their ancestors. </a:t>
            </a:r>
          </a:p>
          <a:p>
            <a:r>
              <a:rPr lang="en-GB" dirty="0"/>
              <a:t>There are more than 900 monumental statues and 300 ceremonial platforms which are sacred to the Rapa Nui people. </a:t>
            </a:r>
          </a:p>
          <a:p>
            <a:endParaRPr lang="en-GB" dirty="0"/>
          </a:p>
        </p:txBody>
      </p:sp>
      <p:pic>
        <p:nvPicPr>
          <p:cNvPr id="4" name="Content Placeholder 4" descr="A picture containing memorial, building, grass, old&#10;&#10;Description automatically generated">
            <a:extLst>
              <a:ext uri="{FF2B5EF4-FFF2-40B4-BE49-F238E27FC236}">
                <a16:creationId xmlns:a16="http://schemas.microsoft.com/office/drawing/2014/main" id="{1D06316A-6AED-4395-8960-3AD85EA80A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6456" y="2167338"/>
            <a:ext cx="4762500" cy="3181350"/>
          </a:xfrm>
          <a:prstGeom prst="rect">
            <a:avLst/>
          </a:prstGeom>
        </p:spPr>
      </p:pic>
    </p:spTree>
    <p:extLst>
      <p:ext uri="{BB962C8B-B14F-4D97-AF65-F5344CB8AC3E}">
        <p14:creationId xmlns:p14="http://schemas.microsoft.com/office/powerpoint/2010/main" val="15801299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478F0-F07C-4E80-A88D-E6735176C8B0}"/>
              </a:ext>
            </a:extLst>
          </p:cNvPr>
          <p:cNvSpPr>
            <a:spLocks noGrp="1"/>
          </p:cNvSpPr>
          <p:nvPr>
            <p:ph type="title"/>
          </p:nvPr>
        </p:nvSpPr>
        <p:spPr/>
        <p:txBody>
          <a:bodyPr/>
          <a:lstStyle/>
          <a:p>
            <a:r>
              <a:rPr lang="en-GB" b="1" dirty="0"/>
              <a:t>10 - Machu Picchu in Peru</a:t>
            </a:r>
            <a:endParaRPr lang="en-GB" dirty="0"/>
          </a:p>
        </p:txBody>
      </p:sp>
      <p:sp>
        <p:nvSpPr>
          <p:cNvPr id="3" name="Content Placeholder 2">
            <a:extLst>
              <a:ext uri="{FF2B5EF4-FFF2-40B4-BE49-F238E27FC236}">
                <a16:creationId xmlns:a16="http://schemas.microsoft.com/office/drawing/2014/main" id="{F0FCB8AC-569C-4B5C-BFE4-229709C2E19C}"/>
              </a:ext>
            </a:extLst>
          </p:cNvPr>
          <p:cNvSpPr>
            <a:spLocks noGrp="1"/>
          </p:cNvSpPr>
          <p:nvPr>
            <p:ph idx="1"/>
          </p:nvPr>
        </p:nvSpPr>
        <p:spPr>
          <a:xfrm>
            <a:off x="838200" y="1825625"/>
            <a:ext cx="6141440" cy="4351338"/>
          </a:xfrm>
        </p:spPr>
        <p:txBody>
          <a:bodyPr>
            <a:normAutofit fontScale="62500" lnSpcReduction="20000"/>
          </a:bodyPr>
          <a:lstStyle/>
          <a:p>
            <a:r>
              <a:rPr lang="en-GB" dirty="0"/>
              <a:t>Machu Picchu which means ‘Old Mountain’ in the local Quechua language is a famous site in Peru. It is also referred to as 'The Lost City of the Incas'. </a:t>
            </a:r>
          </a:p>
          <a:p>
            <a:r>
              <a:rPr lang="en-GB" dirty="0"/>
              <a:t>The ruins of the Lost City are located in the mountains, at more than 2,400 metres/8,000 feet above sea level. This ruin site has more than 200 different buildings and structures. The ruins were never discovered by the European conquistadors but only became known in 1911 when an American archaeologist was led to the site by locals. </a:t>
            </a:r>
          </a:p>
          <a:p>
            <a:r>
              <a:rPr lang="en-GB" dirty="0"/>
              <a:t>While some people believe that Machu Picchu was built as a sacred site, others think it once was the summer retreat of an Inca emperor.  It was built during the 14th century and probably more than 1,000 people lived there. As the site is build on a mountain ridge and thus always would be in danger of sliding down the slope during rainy season, over 600 terraces and a well laid-out drainage system were built around the city. </a:t>
            </a:r>
          </a:p>
          <a:p>
            <a:r>
              <a:rPr lang="en-GB" dirty="0"/>
              <a:t>The city is a magical sight and a great example of Inca engineering, as the structures and buildings of the city were also built without using wheels! </a:t>
            </a:r>
          </a:p>
        </p:txBody>
      </p:sp>
      <p:pic>
        <p:nvPicPr>
          <p:cNvPr id="4" name="Content Placeholder 4" descr="A snow covered mountain&#10;&#10;Description automatically generated">
            <a:extLst>
              <a:ext uri="{FF2B5EF4-FFF2-40B4-BE49-F238E27FC236}">
                <a16:creationId xmlns:a16="http://schemas.microsoft.com/office/drawing/2014/main" id="{06765F62-AFE5-49C4-868A-C1E999E496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61958" y="2323102"/>
            <a:ext cx="4762500" cy="3171825"/>
          </a:xfrm>
          <a:prstGeom prst="rect">
            <a:avLst/>
          </a:prstGeom>
        </p:spPr>
      </p:pic>
    </p:spTree>
    <p:extLst>
      <p:ext uri="{BB962C8B-B14F-4D97-AF65-F5344CB8AC3E}">
        <p14:creationId xmlns:p14="http://schemas.microsoft.com/office/powerpoint/2010/main" val="540494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3E6C5-355E-4B62-A4D2-60E5D777C8A7}"/>
              </a:ext>
            </a:extLst>
          </p:cNvPr>
          <p:cNvSpPr>
            <a:spLocks noGrp="1"/>
          </p:cNvSpPr>
          <p:nvPr>
            <p:ph type="ctrTitle"/>
          </p:nvPr>
        </p:nvSpPr>
        <p:spPr/>
        <p:txBody>
          <a:bodyPr/>
          <a:lstStyle/>
          <a:p>
            <a:endParaRPr lang="en-GB" dirty="0"/>
          </a:p>
        </p:txBody>
      </p:sp>
      <p:sp>
        <p:nvSpPr>
          <p:cNvPr id="3" name="Subtitle 2">
            <a:extLst>
              <a:ext uri="{FF2B5EF4-FFF2-40B4-BE49-F238E27FC236}">
                <a16:creationId xmlns:a16="http://schemas.microsoft.com/office/drawing/2014/main" id="{19BADF9D-E7B0-412F-9698-0B0857CBB598}"/>
              </a:ext>
            </a:extLst>
          </p:cNvPr>
          <p:cNvSpPr>
            <a:spLocks noGrp="1"/>
          </p:cNvSpPr>
          <p:nvPr>
            <p:ph type="subTitle" idx="1"/>
          </p:nvPr>
        </p:nvSpPr>
        <p:spPr/>
        <p:txBody>
          <a:bodyPr/>
          <a:lstStyle/>
          <a:p>
            <a:endParaRPr lang="en-GB"/>
          </a:p>
        </p:txBody>
      </p:sp>
      <p:pic>
        <p:nvPicPr>
          <p:cNvPr id="5" name="Picture 4" descr="A picture containing outdoor, water, building, clock&#10;&#10;Description automatically generated">
            <a:extLst>
              <a:ext uri="{FF2B5EF4-FFF2-40B4-BE49-F238E27FC236}">
                <a16:creationId xmlns:a16="http://schemas.microsoft.com/office/drawing/2014/main" id="{E4FFBACF-83A7-4CAB-80F0-EA9CB256B2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9135" y="645870"/>
            <a:ext cx="8716160" cy="5752666"/>
          </a:xfrm>
          <a:prstGeom prst="rect">
            <a:avLst/>
          </a:prstGeom>
        </p:spPr>
      </p:pic>
    </p:spTree>
    <p:extLst>
      <p:ext uri="{BB962C8B-B14F-4D97-AF65-F5344CB8AC3E}">
        <p14:creationId xmlns:p14="http://schemas.microsoft.com/office/powerpoint/2010/main" val="3774361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85A9B-98B3-4D92-9961-5861287AED19}"/>
              </a:ext>
            </a:extLst>
          </p:cNvPr>
          <p:cNvSpPr>
            <a:spLocks noGrp="1"/>
          </p:cNvSpPr>
          <p:nvPr>
            <p:ph type="title"/>
          </p:nvPr>
        </p:nvSpPr>
        <p:spPr/>
        <p:txBody>
          <a:bodyPr/>
          <a:lstStyle/>
          <a:p>
            <a:endParaRPr lang="en-GB"/>
          </a:p>
        </p:txBody>
      </p:sp>
      <p:pic>
        <p:nvPicPr>
          <p:cNvPr id="5" name="Content Placeholder 4" descr="A train on a train track with a mountain in the background&#10;&#10;Description automatically generated">
            <a:extLst>
              <a:ext uri="{FF2B5EF4-FFF2-40B4-BE49-F238E27FC236}">
                <a16:creationId xmlns:a16="http://schemas.microsoft.com/office/drawing/2014/main" id="{00F4CDF8-DBC0-4493-8A8E-317BA2591A2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10018" y="461763"/>
            <a:ext cx="8883941" cy="5934473"/>
          </a:xfrm>
        </p:spPr>
      </p:pic>
    </p:spTree>
    <p:extLst>
      <p:ext uri="{BB962C8B-B14F-4D97-AF65-F5344CB8AC3E}">
        <p14:creationId xmlns:p14="http://schemas.microsoft.com/office/powerpoint/2010/main" val="611183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997CCF-2530-43D3-A5C6-A9E05CA5FC47}"/>
              </a:ext>
            </a:extLst>
          </p:cNvPr>
          <p:cNvSpPr>
            <a:spLocks noGrp="1"/>
          </p:cNvSpPr>
          <p:nvPr>
            <p:ph type="title"/>
          </p:nvPr>
        </p:nvSpPr>
        <p:spPr/>
        <p:txBody>
          <a:bodyPr/>
          <a:lstStyle/>
          <a:p>
            <a:endParaRPr lang="en-GB"/>
          </a:p>
        </p:txBody>
      </p:sp>
      <p:pic>
        <p:nvPicPr>
          <p:cNvPr id="5" name="Content Placeholder 4" descr="A bridge over a body of water&#10;&#10;Description automatically generated">
            <a:extLst>
              <a:ext uri="{FF2B5EF4-FFF2-40B4-BE49-F238E27FC236}">
                <a16:creationId xmlns:a16="http://schemas.microsoft.com/office/drawing/2014/main" id="{A525F739-FF24-4A94-8B86-F7007CEA489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49959" y="490479"/>
            <a:ext cx="9240631" cy="5877042"/>
          </a:xfrm>
        </p:spPr>
      </p:pic>
    </p:spTree>
    <p:extLst>
      <p:ext uri="{BB962C8B-B14F-4D97-AF65-F5344CB8AC3E}">
        <p14:creationId xmlns:p14="http://schemas.microsoft.com/office/powerpoint/2010/main" val="1167278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E2BCB-38CA-4EB7-AF29-27E8E7A414E0}"/>
              </a:ext>
            </a:extLst>
          </p:cNvPr>
          <p:cNvSpPr>
            <a:spLocks noGrp="1"/>
          </p:cNvSpPr>
          <p:nvPr>
            <p:ph type="title"/>
          </p:nvPr>
        </p:nvSpPr>
        <p:spPr/>
        <p:txBody>
          <a:bodyPr/>
          <a:lstStyle/>
          <a:p>
            <a:endParaRPr lang="en-GB"/>
          </a:p>
        </p:txBody>
      </p:sp>
      <p:pic>
        <p:nvPicPr>
          <p:cNvPr id="5" name="Content Placeholder 4" descr="A castle on top of a grass covered field&#10;&#10;Description automatically generated">
            <a:extLst>
              <a:ext uri="{FF2B5EF4-FFF2-40B4-BE49-F238E27FC236}">
                <a16:creationId xmlns:a16="http://schemas.microsoft.com/office/drawing/2014/main" id="{9B583BD0-4782-4506-9A77-3ABA49E425D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81511" y="309634"/>
            <a:ext cx="9395679" cy="6238731"/>
          </a:xfrm>
        </p:spPr>
      </p:pic>
    </p:spTree>
    <p:extLst>
      <p:ext uri="{BB962C8B-B14F-4D97-AF65-F5344CB8AC3E}">
        <p14:creationId xmlns:p14="http://schemas.microsoft.com/office/powerpoint/2010/main" val="3225265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1B7D0-8314-4CE2-8972-055228E96A6E}"/>
              </a:ext>
            </a:extLst>
          </p:cNvPr>
          <p:cNvSpPr>
            <a:spLocks noGrp="1"/>
          </p:cNvSpPr>
          <p:nvPr>
            <p:ph type="title"/>
          </p:nvPr>
        </p:nvSpPr>
        <p:spPr/>
        <p:txBody>
          <a:bodyPr/>
          <a:lstStyle/>
          <a:p>
            <a:endParaRPr lang="en-GB"/>
          </a:p>
        </p:txBody>
      </p:sp>
      <p:pic>
        <p:nvPicPr>
          <p:cNvPr id="5" name="Content Placeholder 4" descr="A group of people in a desert&#10;&#10;Description automatically generated">
            <a:extLst>
              <a:ext uri="{FF2B5EF4-FFF2-40B4-BE49-F238E27FC236}">
                <a16:creationId xmlns:a16="http://schemas.microsoft.com/office/drawing/2014/main" id="{326B33AF-C63C-4B82-9FA0-E6A4DF413A6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7176" y="105066"/>
            <a:ext cx="6191119" cy="4185196"/>
          </a:xfrm>
        </p:spPr>
      </p:pic>
      <p:pic>
        <p:nvPicPr>
          <p:cNvPr id="6" name="Content Placeholder 4" descr="A stone building&#10;&#10;Description automatically generated">
            <a:extLst>
              <a:ext uri="{FF2B5EF4-FFF2-40B4-BE49-F238E27FC236}">
                <a16:creationId xmlns:a16="http://schemas.microsoft.com/office/drawing/2014/main" id="{B9CD2C88-AC4C-428E-87D2-6234AEFE257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00800" y="2989478"/>
            <a:ext cx="5791200" cy="3868522"/>
          </a:xfrm>
          <a:prstGeom prst="rect">
            <a:avLst/>
          </a:prstGeom>
        </p:spPr>
      </p:pic>
    </p:spTree>
    <p:extLst>
      <p:ext uri="{BB962C8B-B14F-4D97-AF65-F5344CB8AC3E}">
        <p14:creationId xmlns:p14="http://schemas.microsoft.com/office/powerpoint/2010/main" val="2463490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37B0D-AC0E-45BD-9179-23CF26EAF328}"/>
              </a:ext>
            </a:extLst>
          </p:cNvPr>
          <p:cNvSpPr>
            <a:spLocks noGrp="1"/>
          </p:cNvSpPr>
          <p:nvPr>
            <p:ph type="title"/>
          </p:nvPr>
        </p:nvSpPr>
        <p:spPr/>
        <p:txBody>
          <a:bodyPr/>
          <a:lstStyle/>
          <a:p>
            <a:endParaRPr lang="en-GB"/>
          </a:p>
        </p:txBody>
      </p:sp>
      <p:pic>
        <p:nvPicPr>
          <p:cNvPr id="5" name="Content Placeholder 4" descr="A picture containing building, large, water, sitting&#10;&#10;Description automatically generated">
            <a:extLst>
              <a:ext uri="{FF2B5EF4-FFF2-40B4-BE49-F238E27FC236}">
                <a16:creationId xmlns:a16="http://schemas.microsoft.com/office/drawing/2014/main" id="{7AF918E0-7B0E-4508-9CB0-33B07DDB9B4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7623" y="237609"/>
            <a:ext cx="9555060" cy="6382781"/>
          </a:xfrm>
        </p:spPr>
      </p:pic>
    </p:spTree>
    <p:extLst>
      <p:ext uri="{BB962C8B-B14F-4D97-AF65-F5344CB8AC3E}">
        <p14:creationId xmlns:p14="http://schemas.microsoft.com/office/powerpoint/2010/main" val="3844440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2DE06-5672-4AF5-81D9-EDBAF0810F77}"/>
              </a:ext>
            </a:extLst>
          </p:cNvPr>
          <p:cNvSpPr>
            <a:spLocks noGrp="1"/>
          </p:cNvSpPr>
          <p:nvPr>
            <p:ph type="title"/>
          </p:nvPr>
        </p:nvSpPr>
        <p:spPr/>
        <p:txBody>
          <a:bodyPr/>
          <a:lstStyle/>
          <a:p>
            <a:endParaRPr lang="en-GB"/>
          </a:p>
        </p:txBody>
      </p:sp>
      <p:pic>
        <p:nvPicPr>
          <p:cNvPr id="5" name="Content Placeholder 4" descr="A picture containing outdoor, building, clock, game&#10;&#10;Description automatically generated">
            <a:extLst>
              <a:ext uri="{FF2B5EF4-FFF2-40B4-BE49-F238E27FC236}">
                <a16:creationId xmlns:a16="http://schemas.microsoft.com/office/drawing/2014/main" id="{CFAD220E-A1BF-4EA4-B48A-E552934ACE1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95912" y="227736"/>
            <a:ext cx="8145710" cy="6402528"/>
          </a:xfrm>
        </p:spPr>
      </p:pic>
    </p:spTree>
    <p:extLst>
      <p:ext uri="{BB962C8B-B14F-4D97-AF65-F5344CB8AC3E}">
        <p14:creationId xmlns:p14="http://schemas.microsoft.com/office/powerpoint/2010/main" val="37160377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1711</Words>
  <Application>Microsoft Office PowerPoint</Application>
  <PresentationFormat>Widescreen</PresentationFormat>
  <Paragraphs>52</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Calibri Light</vt:lpstr>
      <vt:lpstr>Office Theme</vt:lpstr>
      <vt:lpstr>Famous Landmarks</vt:lpstr>
      <vt:lpstr>Quiz Time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1 - Eiffel Tower in France</vt:lpstr>
      <vt:lpstr>2 - Great Wall of China</vt:lpstr>
      <vt:lpstr>3 - Kremlin in Russia</vt:lpstr>
      <vt:lpstr>4 - Leaning Tower of Pisa in Italy</vt:lpstr>
      <vt:lpstr>5 - Great Pyramid of Giza in Egypt</vt:lpstr>
      <vt:lpstr>6 - Sydney Opera House in Australia</vt:lpstr>
      <vt:lpstr>7 - Statue of Liberty in the USA</vt:lpstr>
      <vt:lpstr>8 - Taj Mahal in India</vt:lpstr>
      <vt:lpstr>9 - Moai on Easter Island/Chile</vt:lpstr>
      <vt:lpstr>10 - Machu Picchu in Peru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Famous Landmarks</dc:title>
  <dc:creator>stevenharrisonblue@yahoo.co.uk</dc:creator>
  <cp:lastModifiedBy>stevenharrisonblue@yahoo.co.uk</cp:lastModifiedBy>
  <cp:revision>3</cp:revision>
  <dcterms:created xsi:type="dcterms:W3CDTF">2020-04-21T16:32:51Z</dcterms:created>
  <dcterms:modified xsi:type="dcterms:W3CDTF">2020-04-21T16:43:33Z</dcterms:modified>
</cp:coreProperties>
</file>