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76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61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52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415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662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675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143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7116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7012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285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539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624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5690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8445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46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13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419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16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70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60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41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998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59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21/04/2020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17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learningzone/clips/the-day-i-saw-the-titanic/6867.html" TargetMode="External"/><Relationship Id="rId2" Type="http://schemas.openxmlformats.org/officeDocument/2006/relationships/hyperlink" Target="http://www.bbc.co.uk/learningzone/clips/building-the-titanic/6868.html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creativecommons.org/licenses/by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139" y="188640"/>
            <a:ext cx="914400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800" b="1" dirty="0">
                <a:ln w="38100" cmpd="sng">
                  <a:solidFill>
                    <a:prstClr val="black"/>
                  </a:solidFill>
                  <a:prstDash val="solid"/>
                </a:ln>
                <a:gradFill flip="none" rotWithShape="1">
                  <a:gsLst>
                    <a:gs pos="0">
                      <a:srgbClr val="EEECE1">
                        <a:shade val="30000"/>
                        <a:satMod val="115000"/>
                      </a:srgbClr>
                    </a:gs>
                    <a:gs pos="50000">
                      <a:srgbClr val="EEECE1">
                        <a:shade val="67500"/>
                        <a:satMod val="115000"/>
                      </a:srgbClr>
                    </a:gs>
                    <a:gs pos="100000">
                      <a:srgbClr val="EEECE1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effectLst>
                  <a:glow rad="63500">
                    <a:prstClr val="black">
                      <a:alpha val="40000"/>
                    </a:prst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TITANIC</a:t>
            </a:r>
          </a:p>
        </p:txBody>
      </p:sp>
    </p:spTree>
    <p:extLst>
      <p:ext uri="{BB962C8B-B14F-4D97-AF65-F5344CB8AC3E}">
        <p14:creationId xmlns:p14="http://schemas.microsoft.com/office/powerpoint/2010/main" val="14221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03098" y="404664"/>
            <a:ext cx="24432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prstClr val="black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Titanic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3568" y="1844825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The Titanic was a famous ship that was built around a hundred years ago.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700808"/>
            <a:ext cx="2967413" cy="30168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683568" y="2996952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It was known at the time as the largest, most luxurious passenger liner in the world.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3568" y="4150821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The ship had three different sections: First Class, Second Class, and Third Class. </a:t>
            </a:r>
          </a:p>
          <a:p>
            <a:r>
              <a:rPr lang="en-GB" dirty="0">
                <a:solidFill>
                  <a:prstClr val="black"/>
                </a:solidFill>
              </a:rPr>
              <a:t>What do you think these were for?</a:t>
            </a:r>
          </a:p>
        </p:txBody>
      </p:sp>
    </p:spTree>
    <p:extLst>
      <p:ext uri="{BB962C8B-B14F-4D97-AF65-F5344CB8AC3E}">
        <p14:creationId xmlns:p14="http://schemas.microsoft.com/office/powerpoint/2010/main" val="145580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81937" y="404664"/>
            <a:ext cx="36856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prstClr val="black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1900’s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3568" y="1844825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The 1900s were a time when many things were being invented . People trusted the new technology.</a:t>
            </a:r>
          </a:p>
          <a:p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700808"/>
            <a:ext cx="2967413" cy="30168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683568" y="3140968"/>
            <a:ext cx="4464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Many people wanted to travel to America, either to work there, or go to visit friends and relatives.</a:t>
            </a:r>
          </a:p>
          <a:p>
            <a:r>
              <a:rPr lang="en-GB" dirty="0">
                <a:solidFill>
                  <a:prstClr val="black"/>
                </a:solidFill>
              </a:rPr>
              <a:t>The only way to do this was to cross the Atlantic Ocean in a ship. </a:t>
            </a:r>
          </a:p>
          <a:p>
            <a:r>
              <a:rPr lang="en-GB" dirty="0">
                <a:solidFill>
                  <a:prstClr val="black"/>
                </a:solidFill>
              </a:rPr>
              <a:t>This journey would take 5 or 6 days. </a:t>
            </a:r>
          </a:p>
          <a:p>
            <a:r>
              <a:rPr lang="en-GB" dirty="0">
                <a:solidFill>
                  <a:prstClr val="black"/>
                </a:solidFill>
              </a:rPr>
              <a:t>How long would it take today by plane?</a:t>
            </a:r>
          </a:p>
        </p:txBody>
      </p:sp>
    </p:spTree>
    <p:extLst>
      <p:ext uri="{BB962C8B-B14F-4D97-AF65-F5344CB8AC3E}">
        <p14:creationId xmlns:p14="http://schemas.microsoft.com/office/powerpoint/2010/main" val="1396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6166" y="404664"/>
            <a:ext cx="77171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prstClr val="black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Titanic’s maiden voyage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3568" y="1844825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In the early 1900’s, there were many shipping companies in competition with each other.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3567" y="5385990"/>
            <a:ext cx="7616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Her final destination was New York city, but she never arrived. </a:t>
            </a:r>
          </a:p>
          <a:p>
            <a:r>
              <a:rPr lang="en-GB" dirty="0">
                <a:solidFill>
                  <a:prstClr val="black"/>
                </a:solidFill>
              </a:rPr>
              <a:t>Do you know why?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8" y="2998693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The White Star Line, a shipping company in Belfast designed the Titanic to beat the competition, and advertised the ship as ‘unsinkable’.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605253"/>
            <a:ext cx="2575775" cy="364749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83568" y="4366845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The Titanic set off from Southampton on the 10</a:t>
            </a:r>
            <a:r>
              <a:rPr lang="en-GB" baseline="30000" dirty="0">
                <a:solidFill>
                  <a:prstClr val="black"/>
                </a:solidFill>
              </a:rPr>
              <a:t>th</a:t>
            </a:r>
            <a:r>
              <a:rPr lang="en-GB" dirty="0">
                <a:solidFill>
                  <a:prstClr val="black"/>
                </a:solidFill>
              </a:rPr>
              <a:t> April 1912.</a:t>
            </a:r>
          </a:p>
        </p:txBody>
      </p:sp>
    </p:spTree>
    <p:extLst>
      <p:ext uri="{BB962C8B-B14F-4D97-AF65-F5344CB8AC3E}">
        <p14:creationId xmlns:p14="http://schemas.microsoft.com/office/powerpoint/2010/main" val="313658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80948" y="404664"/>
            <a:ext cx="3887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prstClr val="black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Online links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3567" y="1854364"/>
            <a:ext cx="4464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hlinkClick r:id="rId2"/>
              </a:rPr>
              <a:t>Building the Titanic – BBC LZB</a:t>
            </a:r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  <a:p>
            <a:r>
              <a:rPr lang="en-GB" dirty="0">
                <a:solidFill>
                  <a:prstClr val="black"/>
                </a:solidFill>
                <a:hlinkClick r:id="rId3"/>
              </a:rPr>
              <a:t>The day I saw the Titanic – BBC LZB</a:t>
            </a:r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9544" y="6093296"/>
            <a:ext cx="72104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prstClr val="white"/>
                </a:solidFill>
              </a:rPr>
              <a:t>All acknowledged images used published under a </a:t>
            </a:r>
            <a:r>
              <a:rPr lang="en-GB" sz="1100" dirty="0">
                <a:solidFill>
                  <a:prstClr val="white"/>
                </a:solidFill>
                <a:hlinkClick r:id="rId4"/>
              </a:rPr>
              <a:t>Creative Commons Licence</a:t>
            </a:r>
            <a:endParaRPr lang="en-GB" sz="1100" dirty="0">
              <a:solidFill>
                <a:prstClr val="white"/>
              </a:solidFill>
            </a:endParaRPr>
          </a:p>
          <a:p>
            <a:r>
              <a:rPr lang="en-GB" sz="1100" dirty="0">
                <a:solidFill>
                  <a:prstClr val="white"/>
                </a:solidFill>
              </a:rPr>
              <a:t>All other images in the 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077710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ic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ic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244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Comic Sans MS</vt:lpstr>
      <vt:lpstr>Georgia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Primary Teaching Tools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 Bannister</dc:creator>
  <cp:lastModifiedBy>Hopper, Lynsey</cp:lastModifiedBy>
  <cp:revision>4</cp:revision>
  <dcterms:created xsi:type="dcterms:W3CDTF">2011-01-12T13:58:06Z</dcterms:created>
  <dcterms:modified xsi:type="dcterms:W3CDTF">2020-04-21T16:41:28Z</dcterms:modified>
</cp:coreProperties>
</file>