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68" d="100"/>
          <a:sy n="68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5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6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5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2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9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2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0EAE-25BA-46C6-B8E2-9790C3710391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EEE7-46E9-4F31-8035-3CB2EBFBE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7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6" y="798240"/>
            <a:ext cx="6400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You are going to write about… </a:t>
            </a:r>
          </a:p>
        </p:txBody>
      </p:sp>
      <p:pic>
        <p:nvPicPr>
          <p:cNvPr id="4" name="dglxasset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88640"/>
            <a:ext cx="609600" cy="609600"/>
          </a:xfrm>
          <a:prstGeom prst="rect">
            <a:avLst/>
          </a:prstGeom>
        </p:spPr>
      </p:pic>
      <p:pic>
        <p:nvPicPr>
          <p:cNvPr id="15362" name="Picture 2" descr="C:\Users\comet\AppData\Local\Microsoft\Windows\Temporary Internet Files\Content.IE5\PPSLYN9J\MC9003618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3642" y="3819405"/>
            <a:ext cx="2483642" cy="28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couchmans\Local Settings\Temporary Internet Files\Content.IE5\0YH0KVO0\MC90043633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38" y="1916832"/>
            <a:ext cx="5129801" cy="51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48" y="2564904"/>
            <a:ext cx="7772400" cy="1470025"/>
          </a:xfrm>
        </p:spPr>
        <p:txBody>
          <a:bodyPr/>
          <a:lstStyle/>
          <a:p>
            <a:r>
              <a:rPr lang="en-GB" dirty="0"/>
              <a:t>The Haunted House!</a:t>
            </a:r>
          </a:p>
        </p:txBody>
      </p:sp>
    </p:spTree>
    <p:extLst>
      <p:ext uri="{BB962C8B-B14F-4D97-AF65-F5344CB8AC3E}">
        <p14:creationId xmlns:p14="http://schemas.microsoft.com/office/powerpoint/2010/main" val="286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5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88889E-6 0 L 1.26198 0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travellingboard.net/wp-content/uploads/2007/11/winchester-mystery-house-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6" y="116632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24.media.tumblr.com/tumblr_lqbfe2ISDL1qmo4u8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1660"/>
            <a:ext cx="8568952" cy="57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static.panoramio.com/photos/large/4459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534"/>
            <a:ext cx="7876317" cy="63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The Blair Witch Project -  Ending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4" name="AutoShape 2" descr="data:image/jpeg;base64,/9j/4AAQSkZJRgABAQAAAQABAAD/2wCEAAkGBhMSERUTExQWFRUVGBcXGBcYFxgXGBoYHRgYFxwYHBcXHCYeFxwjHBgVHy8gIycpLCwsFx4xNTAqNSYrLCkBCQoKDgwOGA8PFykcHBwpLCksKSksKSkpKSwsKSkpLCkpLCksKSwpKSkpKSkpKSwsKSksLCksLCkpKSwpKSwpLP/AABEIALEBHAMBIgACEQEDEQH/xAAbAAACAwEBAQAAAAAAAAAAAAADBAECBQAGB//EADsQAAECBAQEBAUDAwMFAQEAAAECEQADITEEEkFRBSJhcROBkaEGMrHB8BRC0VLh8SNichUzgpLCoiT/xAAYAQEBAQEBAAAAAAAAAAAAAAABAAIDBP/EAB8RAQEBAAIDAAMBAAAAAAAAAAABEQIhEjFBMlFiIv/aAAwDAQACEQMRAD8A+ceENh6QrN5AWAIv279IbeLBMGskJVACopIOoFoJJlukFrxTF4EJqmxuPOGZR5QBtBpDyDp6QBYKaAOn3HbpDSkGBqTGp2C0jmcUcE+ig/qFfWKjEhgDU1oA+pi+LDMofMeWm1Gfq8SgMA0ENVlk3ZvYtDOKlZcqS7hIJck8yuY6tYj0gcuXmUBobnYaxacvMoqLgEk7+UP1kLKIhhHExUwpYgRDRV44wFYGLAAXHlFUU5vTvHA0c6wFCoq/SOeD5Aj5qq2279ekKLkxDxKqxJTDocntFyOkFEr5alx5aveJ4hJAXR2Naly5rAQUwVEBSIOhMFCxSNhFAQ8WWkxMuVEhES+ghiXKGw9I5CILmAgqQpA2HpBJcobD0iqATWDpTEkIwgOg9BDUrBp/pHoI6Vdody5e8ZtZB/SpAcpHoICMMDZI9BDwkknvF1YdrQa1rOVhE7D0ER+hH9I9BGkcNqbxwRDo15OCZoG8B8AmuYvuwb0asaIvjBSaWMI/9TCOW6nPYQPMqQTTMk1cUbp0imASn5lAF3r5xNNaVPzAHeOWBFvDgc5QSkqVYQIrPQoqCaVqNxQj6/SJUiJ4erxJhO1B2AofV4OJRJAAqY1GarkyociqqD8/Lwstbw5jyFHlLpSwGnW0JEQxKvEPFiI4CJKwSTKe9ovLw5Pn+PBlZU7E7aD+TBqLqBVpQUA2jlSSWYfn2hj9QdgPzaBqc3hQYOS1Tvt269YFWDmXEZIkARDmDw37jbT7k9PzSKIkg3oNfzeNvAyM0t2HMDoCEpFAwNH2fvBamZNbxCUuUgm/QtDGPQFJCgKin1Un15x5CK8RkhE1ZzOlblyR899Ga/vrCuGn0UlxUOn/AJJ5gPNiP/KEhJTB5aI0VcMAw6ZoupR8gKe5+hhNAjKVIiZYiqxmMHly2hAgl0i0vDwWQmNDCYQKPSM6KXlyGEcpDRpzJQGkLLkPBKNRhYdlytTAcPhTGrKwtILRazjiToIJIJeGjgztBsNgC9oKtSvDlUDOBVtG1JlMGgS+kYnKp8kyLRfmS1T9/TaGMGQeXW6Tv0/Ne8LcPxSWKSWaz0BB/PeKNl5f2g0V/TsDuOv8R3dIfnIdJBGhHWMfh8zkI1SR6Gn1+sbeFWZqa/OA/wDyG/8Ay+sYuLw5TN5f3g+/92MSbEhbpHpCE/HPMUBZCVMLgqZjTz9oHg+IMGNCnQ0qxHlpAsBhSXf9ykjqXcv0DD3iWGcA6QWSpRAPykAbFybByI1ELyJdudQqP6aff8vE4fB+Eip3r/6ltmBr3eISgFObQ0F+lXgJJSXgZlw3MTAimNsgeHDODwb8xFKs+p/jrEYbD5yXokXP1jQmmT4ZAWrMLAAN0BfSM2kkuax5fMtTsBtC3hwQCLgQ4NCSiLiXBMkF8Dlzblvb+4hRYpiMsHKIrkiBeaFOAGY69WOntAyJh5BMOVIZq7kWSC41ruYeSKpo9RTeohaaMsslSC2YAGj/ACg13pBWoT/SsqvM5avoKGojT4fwYLeYflD09x5MfaF8MhWdNAASitKP0sbe8em4XKKcPNJUT8m1lBGjaP6CM2kNExP6cylUWiwN/mcjuHMY4TDOJQrLpmJBBvb66+14ELw8WaqiXWG5UqJSiHJKBFQmRhXpGwiQJaYVwd40J8kFJrHOsUiJ4MW8OF5cvLB5M+EtDByY1ZOGChQNGfgfmZJjWlpyVJjnyvbHI7huFAgUiOIKTLYNDMvHDKMpo2n529Yz8anMHINY5yb7YnL9s5eLdVYa/T+UYKVEzsrgollybnNdIB3Fy/SNkYsGsdLG3w9bpLEChrqDGiMGFIzSuV7penaBYuakDIAOp1HbrHYDGeGSCKa9Osd3cfAzVSilCqEnlN/yv1g+OnLUC1rEAa0v0Isd9opjyFoOtikjT8aEZOOUqhIBA1FxqKa2PlEojHSw6FmoIY6PlIa26SI2MAE+JLmLYJqonag5foPKB41ARIWiakZlKBSU2r+4dGf17sThuaauWg3VlSersLBhqKQX0TPF8QcRmCKAZbMx+VLnyTpEqcJSklwgBI7ANGpxCQgoE1KAkla5aWcDIiltCTXzjKxMxKA6j/J6DeDjehQJqmqYW8X+rlHqW3b7Q8vDpCRMWCwcBO6mfzaz2u0Um8NAYLLkpCmFWCqgnRyGLaeUN5KR0vHS2KMzDRbNc2U9e567QIyWiP8ApXLc/Y+X8QeVKYNr+aaQzoXsMS6RGWHU4YmIVhTCyVywwgJVLGWigag6gpFfYwOYi/Rqbk2H89ISXPMtUtb0UgO1jUv6EwNQ0RENB8UbKuDSm7fxES5bhxUQ6i06cE9WIoCHu+sCxHF00DAMX1JsBp2hXiGHVnLgjroW1EIzJJBg9lvYDi4USlRo18tquC7khjq3rGpgJrJUkuzAk3oCBQDr3jz3B8ASSSwYG5GxHldMehRg8sqY5BDK1BpnJ08vWCoSRLlzk5EE50gMOUC7NuNKwiJBBYioMYeBxK0LzILEVZqEWYjasbuK41KUoE0f5rlvQVizFYbTLiyFstv9uYerEe4i4oGgCOKplra7goUKCimo6mGxprBoxoSFxpyJrhoxpS7ljQtWGZOLbpBWfE1OQHhjB4UKtChnvGrgSB9RGOVyCwnIdJnpsJdiNAUBXsSaQdXFyVmTLTmmlIKR+wAj5lK/aHelyzB4niXCcPMJmDMmabLStQLgADVqM1RHlOGcZMifnmLKgCUJWbKyTf3BLvTWjaUg4/67Wa91hOGrw0jNMV/qKqvmJTQFmcABk/SLHEYgoKky0HMHSCspUEn5XdBApzERm4vjC8WgKbLIl5VzFEF1AKDoRUZklqqIAIDaltSRhl4lIM5aEImKBShKDmYJ5edasoUxcgAsbVDxOF/ph4dSQpSCtJUGfQFRdZYFqf6nnDSEGCTJMqXOmJQkNnJJAJuEhsx+YJUCDs4h/KnaNNeT4tPlgrJLtQU8i0Til/6g/wBwBhRWJKlZXLOKdY0MVw5SyCg1DBjb+0dceoohJF7jS0Lz0sr0P3g+KnTEsJiACLFmPqKEQOaMxSe0UTSw/Fc6EIIJUBlFi+w6uAzdoew+ISZiko5TyqSFCoUEgN6hvSPOYZLrAG5aPQ8GweZcyceqhrQUHu1dWgsxCf8AVJisOJeZsqlV7rd/VXvGNLCjN/1MxIPM3MQxrG8cMlATmN2J3s58zT1gmClmYXSySTz/AO3Zt9uvSDcLWwyE5cwfPYG7Jb9uxOp7tvA8RgQ43jZwWFSBSIxuFFxaOcuVm3fTDmYakUk4asaiZQIJiido6a5g+BFMUoIS7ObAbk2ENikYXFccCc37A7VYkWJHUnlHR4tMgS5KlJOQZjUlTgM4qvpUMK2TasYuLyukBSSw0tvUi5Dn0h7HYyYiUMzNNLlKk2IykaVDUboaRjYnFqUXUe1AAPIRqOjUk4t0ZXqPpcHy+kBXiVJIUg29PSEcPMau3vGklYHYivYxWI9J4uJiQGZQckGoYC4JeHMTh5aZg8RYSyQaIKiAWD7aAWEYeRMpZexH1a3SNriHGpUyWhBzAhCkWH7l5wRXZhAh1zpOYFCpq0qoFEADR7lx6RscPwQWhdbFT5iwNwz6O7P1EeVw+NQkJlpQpWQqLmhsSQzdCY9jhMb4EpalpZKwuWSeYcxYhTUY2jPJPEcXwiUnMmhU4I6vce79toHJ4Yrw0sHUon/1yka75vpD3BsL+pmgNyIAGztpXc/Qx9K4D8EJmhaltlQFN5An7+8N5Yny7DTV5MjkEfL1H9P8daawnjUPMYq1ZzofpuKbR9M+PPhXDyZMlUk8ykutAILcuZxtrHzaZOGYvcEuOofSGXe09Rw2e4IUQ5AUCbW5vcH0gGInoSarB7Zj9BGEcUQkKTuxbqKHyKT6xxxIIIfdhtuO23QxYm3I4wnMkAlyQActPf0trHpMPImZRlqdNvxo8Dh5n+ojTmB+ke6wOJKshQrKoP8AuU1Q4sQTQnzSIxz4rQlZkqVmsSXIBJSWsUgWpcb9Y8lhcKqZORKQFTFJWAjKCAEuSpRTQhypJzHa8fQxJkynKps56ljMy0oHSM1S7uHPTri8MnIkcWzZ1LRMRyqzBTpWkNUX5kgVtGuPpy29j8Xm5MoLqSZsuXMDNmAcqqaM5LNcNvH0Bc0TZbZQ1HAVpvTS1o8R8XKBSjPmTLC3WoCoDctSXZyRSziMvH/Gjf8A8+GIWCEpTPmBUvKGIfKSylAVJoCdNzxc/HykHPG0ZZiUVUqYtpbpoCpSWZxlBygkWs94bTiFgAeIlLABgnxPVep7QHDYKTIlDNLSWGQqKUqddVBXih3P1fpGth8ICP8ATC0h6pRMWEg6sEKAA7Q2C2PiciXzOHodA8bUmcokMCgDUgOezvCfDKJOzw1njT01bG4g+GczFyHpSn0cxkIDEdAH73h3F8wbzhWTJKyNrl6e50AasRWwcuwSeZZYHVtT0A9zHqcPLZKkhQSGAY7CwjNlYNMqYeZyGDgD0He0KYuYolVQ4bWz/wCPeC9lsolSpgAUou+9jWz3BjTkTQmTmDBKRYAM9gSQ/dzT7+HkYjKQASe38ekauDM8rEvKU5tVJIpu+waC8Q9xwzEZkAuCXakFxi6VoIzZeIRIRlQLampO5O5MLz+LOC5f8eMYxgv6hj0MdLnVjKm8TH0aLJ4jQxrxI3FMbTKLqu2if5NhHmuIzlMAWuxAsKUHcCNfEzMwqP59RGNjllIyAHevsQWqLiNyKNbjfDVTJcnIkDw5YSWDOoPmUdHelaxhzOFKBDlAtdQgqpEwgZ5hG6S9B1cgVgSOGJUWSoqOjAV03LXF2inTSnggKyuFfMHBo9h7s0UlTXDGwqPr+d46fIXJNXSRtT384el4KWsImAs5IWnQZQSo7ig94bUnBznDipA9NftDOJQtZSzlgBVIe2haFMNPShRU6QS+go+gH8wQ8XrSYpnpldNOoTSMo8vCrE1sq3KFKGYb5hT6Q9xXjxGGWGqSUjzJNux9ojgUoKOcOrNyE1GtWJ15u8I/EIKUnKXYpJBDKTUhlDe1esZ93EW+GuJqTMQknl2DA2LEE2I77x9b+H/iWQlC/Gl5lVCQHCRQb0j49w8yguWqa7CqstyGJAYHtEyOJIBJOYVsACGruNKd41y46n0L43+K5ExEqXLlpQpJIUrlOblIqAXj59iMClE1YSXAJbt+UiZnF0JmuBnljoA9P+O/0hXEKzJJSFM7ksWAf/EUmKnJJAcE3tXUFx9CPOCTZCSUl2CqHorTydoVkcLCkyyNSkKHdeX6NDauBpM0MsGWtSyyXBCQFKo+gCTXpDsRVJ5g73H1tG1wzFClWOVIcN8zNV3cUBjEwfDlg81DlcZq73EM4WcUrCbqfKKXcswFtXrFew9jgMDMK+YGYpVEquMoUQXSoOlzS8ZvFvh3w886RaUVFSMoSpKC2o+YCp3AftBMLxSZLVMSAVKJCTzaCtXvcMIcGMKs61lYU3LbMaMHZ3DXcWMDO4rK+IBiMOiSFNNmnwiTUJT+6YdyUv5mMXE4Uy8UZSULEuqJeflP7f3EWFnvURRIVhSJqTyklix5aHlIahLFukdisUvFzsy15CnKkM4AB0DlxuT0iakejx6lKCUIyrSeUKCSkhklQQVEs/KDvytQGEjxuYGYql0FAVEGjZgWsWgoR4MxCFcyErS9Q3yK/ocEAkVbvGfxPi6CoAc2UEftYDMohI5aAAga/aJjwec4WksxDgsfzbWGJ+AVdIpWjuR06wPB8TCXTSuhGv2/xGhJnJKWJ6sNC1CNorrowMUT8llKZ+g6xvcC4ayBnYqmMOgQL+oEE8EFBWZZJH7t7UfVusdLxpSpJZspTS7MQ8G6WZjMyQSn5lXOxNT2ADCFpODVMUmXK5iogJchJUo3vD+JmBRPK9WCdSskMG1annHuvhP4eThCJi0pXNI+a6UP+1NGGoJv5RXlkFoXCPhhEmVlOTxm5ykMT05i/TS2kZ2bLmBLhLjvmL+tD6RufEWJVV0ZkqqnRQ3tQ9LGPL4aenOsEmjM7XqC9Bv7xnj33WS84ny2hWrVPb6faNmfhcqXJbQ/wP6qg2qGhD9GSlTEO+oNdiCRQm3WNypnKlFm1iZQLVF/XqYNah6/a2xeFFz2fXcCmxvCsMyp9ADs/VoW4ksZAQ+ZJBB2gKWKepBJa4/LROKlK8MZhc39zCcHnSQqSiZMUo81wP2sGDftYu3+ISwslJWACbdqgEm1WjbVKIkS0EuWf1BH8Rm4XAtOVUgJSpVOzff2jML0XF+FpXg5ToylkscxNXULHe0efwuHBHhy3VmKwTQPVnD0t2tHsOKTFKwspCgBlYOCf6iqxHWMDgiAieHFgoszm6gHAGwEYl6TzQ4dzhD1PcGzgkNTTWIGGoW0b6trG1NCcyFZCwUGU2mUJAB7g+kDwmEBKwQU0ALg0JUOnakddRz4UxKwoJAcAv2JDA//AJAinxM8uSEV/pLu4AUd9HA9Yf4HI8NqipCqEW2pE8awYnqAO6im9y+gqY538k8S53gpw59njUxvCDLzBQD9K07w5jsM2UA5gEAP2HXzjpKnnkSTrQR6DDYgy+UJdiXufKgL23inFpCQvYFqW2hpOB5syT+6rVoWf73EHKofgrKajcx8v9RJauzxbBS1LU5yl0TGypSCCUKB+VqfeK4CXkWQDdZA9URr4WcykAmuRQsdUrF2b3jnSxJ6XQVNZCa7NX3qPWPPKn8ySCxp+DePVkCoFTkQ22jvXrHksKlllywq9Hatm8m843xDUw2NmZVM5zXIqS526sI2pfG1pU3ispVCSKs2UCtP2+48sbBpQBzLqFAZcrgijnN/7XGkOYFPiFapgZISWYhAcupmdzpQf4WatjsYCFJ5lcu7qBDDMGcAWqYr8PcNSsULzFKGVzQCgLjrX0hvheE53QGUSlCU5czhRYnK7nfX5WhaUFy8StCVAstTAAJ9jVNCzEwX0eN7Oy83jJRNoULUSpTtypUQkUYMBpuIXnYQKWopLB6AqANh/mlKxpLmom4tGcLSnmcKIJ+XLrQ2v0jPTiklSykZUlXKAoDlYAHmYlwHfrFO4vpH4o4egIEwUU4Ts4rf0jDwc5RLafgjf+Mca5RLerlR+if/AKjNwcpII6s/tFvSj1H6c+GgN177dNYzZWHU5IcF2T1fr9e0PzcTYA7U7kXiJs9AUlCTRLA7hLb9av3O8Y4tK8C4SVTRMPyoqO9S/rV949Fiv9Mgs6TQuSLkg1Yl/wCIzsNjcuUgsKUpYlotxPiRmDITQWoA5066Rq9uet5XEZawJcxQJBdJ0ILVzAUvYjvHj+MSs0xKiwzKyUNWAAALVBcAefSB42cU1TQEEgXAqU1c1BEZs7iSlgFRzZSTfWhet7bbQTjijcn4hGUJdRCRlOb+n9p+19NaQOTiWUQXykUVo7B7A6EQjKnFQzJsCSWfpSjGgJg5VkAUGINHoSCzGrUvCsD4kd9uo1v7NHnFYsJdw5UGrpWNzFElJU1BdrbekeZxR/PMxqNYMicjUHX1FvztDsqaJoSjMQXAr8oH48ZXh8r2anWtj9RB5KyhOZ6mwve3tEWvP4nlUBnragIS2jsXHcV+kOYWalZfMQSGNlcr1Z7jt7R5dEwmpqTEonEHUVcMbHpFiet4nMACAg05nBUW+W3M9zGZIx5QtxRnolgA9xaMw4lUxV296eg9o6dPUHDuxalqUgkTcxmMTyiyQzEUqzEsPP3gUvEFCncOdQTW1b3/AIjB8Ysz02g2HdZyu35tFiepXjQCPlsGLC275XhaZjQSCQFgGzuNdGB94x5c7K6TVtXMC8d3KU26nvv0ikTWn8TzkEizaBqdDeAT+LFSqgF26ebiMdWJPQeQiDNO8OBsTcWpTHKmjVzHSkGn8TnAZhlL1KtzrS7xg+Kolsxr5QXEZpfKFuFB6E+40MOQtFHFlu/K7vc0NK0bYQ0ONTNx6E77nqY86hZ3PrDUqRmlqXn+UO13/wAxZE0P1xskCuwNW84TLAuzP6e8JA9YLLmGzxYmhmAALu9+morvDEmaojVhc9dB3hBKqdtr+Xv6waUoMBYP3/NPWANxXEVJAKSnlawIapNDoXN6/aMf9e6ipIJJIetzatLUEFkBCmDZQD1USdS1v8QFEgPyO6TWrP1pqH9+kSjex+GStAWFElPzJIDh7sNaVZ4S4wU+IC90pNKtRgKdAKQ7gh/pkFbO4Dgs4Y83nQEbxgYuZUbtXuSTp3jPFqh8YxGfErPVvMBvq8dgFErCmoKwGVJzEqJ6nzMNyqHKEuS2rAGGiNvDzitaQNlK/wDENr5xbGyPCRSql1UddzptTyEG4biUhZIRQpYFRZqnQV+0Lcdx5mLdmYBLF6WpX0jE3TSH/UVAgG/r010aJRjST2t9IysRiKiBDE7R0YxuqxBYZiXAoKUo9X6/WF5CAOYs1QbOYSkr9oaw81Ooeuz/AHiRgS8qyEk0qDVmNe7MwgWLxqil2Acscoyh+qRT2ga8flSqrH7ZrfX1jLxOMq46fSItCTj2YaKcdn77EPGZOL0dgznbWKeLYjeo6396xyaVPs1O42iwuWDW5FP7QVMoZMxzAOAC1H2fSn0gaZjOCXf/AHf2hghRQz8oLszVs9OkSK6DtFZd41JEtKRUP16fmsKzcMAXtWLUZ4MgeK3h5yXYZsv9tImfg0gKyuACGCmJs5qOsN8G4bmJUFEEa2AfcwLEy8joJfVx57wb2mSUl2guCQ6wGKuxbob9IMmS5DBz/bvDMjAlCwpTgaWhtRXFUJAcWfd9RSJ4VgkrWsKmCW4IcuztRyLCGp2EzKJzCp179I6VKMvOUqHMkpa7vdqXi3pMeYhiRqC0VaNFfDlE5vOBHh6odReRLBNXbpfy6w1xLChBFFIVV0KSzCrEHXbyhqVhMqMupq+35WCcYlmYQrPmZLOQ1HJg1Mcig/NYf4eU+HMCkKIapSpIbmDFiOkBGEoziJTINRvSloUXNUdR96fxEoZm1020v+awVWDNa2iF4cBuYE9IktKmkGltfR/5iTiaigYEekCRZR7D1MVWmIHhjMqzQFiaH5bwIrIdixb3gM4OodW/j7RRRdR7/eJPTcOlNKdbliLKt16mM7HzEiYXBPYgD6R634PlpKFhT/Ke2jF48j8SycmIWPMNQMaj2jnxvdjXxPDZJao5SR0e2u1Y15mFSVAUDly+t/sPeM2biyFpAZwPz7Q7gp6SshQrlFdiTp5E3gqbHC8CVKByuS5KRoHDewt0jB+IXRiJiCGIUDWlwD949Lw/GBE0srkJbMOlB7FW16x5r4pxyVTuR+UMSWcl7tp7wcbfJX0x5+GJUQKtCqJBCgCOsNnFHTv7xVc4u5BFD61jqB5Ug5SYuKO3X+I5CiX6VHqP4ik5YfVn2pBqLuxJNXLVr/mAzcIxL9R+e3rDGInpakAm4pzQefkB9odWASE/M+30r9jBAUuRWjtWK5di0R4JMWkUJBJCi21AX28oIosK36a39f7wAyyR+esWw8iC2IwkkU3al/cQ3g8OZy8vqTYD80jJmuCeu0P4CYXoWe5OjXgsT008y+WVJTypFSbqNKk7RwwyaUcnVojDz5aRQgbmj0iJ2NSVBKVJrrmYeZjMQvCeEomTqhkJqo69n6xX4gmoCmAag8vykTjeICShKEl3qS9FHf8AjtGLPmBaiolVYze6YGqcIInE0qPbr/aLgJLDmfV2iUSA2o66fSDyhxWZM/2+t4CTrDgw6Trpsf5iiJSU6P8AneKczhbxLe0VM40Toe14mUoLmqS3KkebuP5MGVhABc+n3jW/tnAEod3JSkXoG31FatA8ep5hoAHoycobQ5dHDHzh2SyQWqCC5261sT94DxGfLKU056FRq7AMB9PSNT2yQLnWLyag2oH7h2pvBEYTOtKQ4SoA+ukP8L4QBNAUflKCoFmylTG8OplTpGW+uoqPzpESwkF39o9jxP4YbDYldjJm5Ttcj+I8KpRBhl1HeU7eT/eBnCh+hO3nAUOesOJklgXqLgt/nr6w6mxw+eUECx1IgHGMIVzSX0A8haIweYoSpwV7H+I3pePAAC0EkAB2G3WMeqceTmlXiPfYntDSZ4U5oS3QdIz1Yl1uBX8rD+GSBXX8P53iTR4bOKUEKpkLgHyHnvGZx+UROL+rXoH84fwqh4qXGZ76UFH7u0KfEQ5kB3ZNfX89IPqZIRHKMXQmLQaVMj6n884j9P3i0T4gi1KGUmJ8IbRP6iI/UdoOygSxFvCEUUsnWKlLQ4jASmKiWN4EnoYuFQYl0yk7e0GlkCyfaACZBM+rj87QVCnE9BFBPYv9GEVVOpYA9P7wNz19IpFp04sGqg8T46doSHb1jkmDEeE4QT9U2pEZ4mF6P5xxJ1g8Tp5c/doGqZrmhZeRhcq1Ylmin6fNXMezwySI1h2RmrVRBPv/ADBVYgdyeusInD9fuPeKTZZbKSpvID1jXu9g8lbIV1Yf/Xry+8Z00EkwxLxTUZStSp2fS7RC54/pr1L+0a3KyIjEhKxVmI8mFO0M4nihM1wLhiz2uR5vCC5oUkghI9PtE4aflUleUlqGvk35tGon0T4a4rMWrw5iUhM+YjM4oVpDpJTrYAv0jwXHMCJc+YigyrUA50ens0b6OOJStClAuluVLMAxerkOWT6RlfE2IEycqYnLzM4dKqt21gDKKZaR83kIgqSEkpuNPzpC8yYLMAewH0jkbfeNE9hpuWxZR6+cepwi0LQkzFDMzHmI+keKKABQkEfmkHRjA1z6xWanS/n/ADrD/wC4/n7REx0FBzg//fH/AAX9oU4t/wBxH/H7qjo6M8mozt+8ViY6MlQ3i6o6OhQYjpkdHQgOLREdDUKmLJ1iY6M1IMX1PnHR0SEl6dxB5n57xMdGOTUAMWxHyen3jo6KJRNouIiOiCFXgYt6x0dGqop+2BTLx0dFxVElWEXnfaOjofqC0/N4qq3nHR0ajKD8qu4+0CFz5xMdHSAGZHTNI6OiKsdHR0Qf/9k=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MSERUTExQWFRUVGBcXGBcYFxgXGBoYHRgYFxwYHBcXHCYeFxwjHBgVHy8gIycpLCwsFx4xNTAqNSYrLCkBCQoKDgwOGA8PFykcHBwpLCksKSksKSkpKSwsKSkpLCkpLCksKSwpKSkpKSkpKSwsKSksLCksLCkpKSwpKSwpLP/AABEIALEBHAMBIgACEQEDEQH/xAAbAAACAwEBAQAAAAAAAAAAAAADBAECBQAGB//EADsQAAECBAQEBAUDAwMFAQEAAAECEQADITEEEkFRBSJhcROBkaEGMrHB8BRC0VLh8SNichUzgpLCoiT/xAAYAQEBAQEBAAAAAAAAAAAAAAABAAIDBP/EAB8RAQEBAAIDAAMBAAAAAAAAAAABEQIhEjFBMlFiIv/aAAwDAQACEQMRAD8A+ceENh6QrN5AWAIv279IbeLBMGskJVACopIOoFoJJlukFrxTF4EJqmxuPOGZR5QBtBpDyDp6QBYKaAOn3HbpDSkGBqTGp2C0jmcUcE+ig/qFfWKjEhgDU1oA+pi+LDMofMeWm1Gfq8SgMA0ENVlk3ZvYtDOKlZcqS7hIJck8yuY6tYj0gcuXmUBobnYaxacvMoqLgEk7+UP1kLKIhhHExUwpYgRDRV44wFYGLAAXHlFUU5vTvHA0c6wFCoq/SOeD5Aj5qq2279ekKLkxDxKqxJTDocntFyOkFEr5alx5aveJ4hJAXR2Naly5rAQUwVEBSIOhMFCxSNhFAQ8WWkxMuVEhES+ghiXKGw9I5CILmAgqQpA2HpBJcobD0iqATWDpTEkIwgOg9BDUrBp/pHoI6Vdody5e8ZtZB/SpAcpHoICMMDZI9BDwkknvF1YdrQa1rOVhE7D0ER+hH9I9BGkcNqbxwRDo15OCZoG8B8AmuYvuwb0asaIvjBSaWMI/9TCOW6nPYQPMqQTTMk1cUbp0imASn5lAF3r5xNNaVPzAHeOWBFvDgc5QSkqVYQIrPQoqCaVqNxQj6/SJUiJ4erxJhO1B2AofV4OJRJAAqY1GarkyociqqD8/Lwstbw5jyFHlLpSwGnW0JEQxKvEPFiI4CJKwSTKe9ovLw5Pn+PBlZU7E7aD+TBqLqBVpQUA2jlSSWYfn2hj9QdgPzaBqc3hQYOS1Tvt269YFWDmXEZIkARDmDw37jbT7k9PzSKIkg3oNfzeNvAyM0t2HMDoCEpFAwNH2fvBamZNbxCUuUgm/QtDGPQFJCgKin1Un15x5CK8RkhE1ZzOlblyR899Ga/vrCuGn0UlxUOn/AJJ5gPNiP/KEhJTB5aI0VcMAw6ZoupR8gKe5+hhNAjKVIiZYiqxmMHly2hAgl0i0vDwWQmNDCYQKPSM6KXlyGEcpDRpzJQGkLLkPBKNRhYdlytTAcPhTGrKwtILRazjiToIJIJeGjgztBsNgC9oKtSvDlUDOBVtG1JlMGgS+kYnKp8kyLRfmS1T9/TaGMGQeXW6Tv0/Ne8LcPxSWKSWaz0BB/PeKNl5f2g0V/TsDuOv8R3dIfnIdJBGhHWMfh8zkI1SR6Gn1+sbeFWZqa/OA/wDyG/8Ay+sYuLw5TN5f3g+/92MSbEhbpHpCE/HPMUBZCVMLgqZjTz9oHg+IMGNCnQ0qxHlpAsBhSXf9ykjqXcv0DD3iWGcA6QWSpRAPykAbFybByI1ELyJdudQqP6aff8vE4fB+Eip3r/6ltmBr3eISgFObQ0F+lXgJJSXgZlw3MTAimNsgeHDODwb8xFKs+p/jrEYbD5yXokXP1jQmmT4ZAWrMLAAN0BfSM2kkuax5fMtTsBtC3hwQCLgQ4NCSiLiXBMkF8Dlzblvb+4hRYpiMsHKIrkiBeaFOAGY69WOntAyJh5BMOVIZq7kWSC41ruYeSKpo9RTeohaaMsslSC2YAGj/ACg13pBWoT/SsqvM5avoKGojT4fwYLeYflD09x5MfaF8MhWdNAASitKP0sbe8em4XKKcPNJUT8m1lBGjaP6CM2kNExP6cylUWiwN/mcjuHMY4TDOJQrLpmJBBvb66+14ELw8WaqiXWG5UqJSiHJKBFQmRhXpGwiQJaYVwd40J8kFJrHOsUiJ4MW8OF5cvLB5M+EtDByY1ZOGChQNGfgfmZJjWlpyVJjnyvbHI7huFAgUiOIKTLYNDMvHDKMpo2n529Yz8anMHINY5yb7YnL9s5eLdVYa/T+UYKVEzsrgollybnNdIB3Fy/SNkYsGsdLG3w9bpLEChrqDGiMGFIzSuV7penaBYuakDIAOp1HbrHYDGeGSCKa9Osd3cfAzVSilCqEnlN/yv1g+OnLUC1rEAa0v0Isd9opjyFoOtikjT8aEZOOUqhIBA1FxqKa2PlEojHSw6FmoIY6PlIa26SI2MAE+JLmLYJqonag5foPKB41ARIWiakZlKBSU2r+4dGf17sThuaauWg3VlSersLBhqKQX0TPF8QcRmCKAZbMx+VLnyTpEqcJSklwgBI7ANGpxCQgoE1KAkla5aWcDIiltCTXzjKxMxKA6j/J6DeDjehQJqmqYW8X+rlHqW3b7Q8vDpCRMWCwcBO6mfzaz2u0Um8NAYLLkpCmFWCqgnRyGLaeUN5KR0vHS2KMzDRbNc2U9e567QIyWiP8ApXLc/Y+X8QeVKYNr+aaQzoXsMS6RGWHU4YmIVhTCyVywwgJVLGWigag6gpFfYwOYi/Rqbk2H89ISXPMtUtb0UgO1jUv6EwNQ0RENB8UbKuDSm7fxES5bhxUQ6i06cE9WIoCHu+sCxHF00DAMX1JsBp2hXiGHVnLgjroW1EIzJJBg9lvYDi4USlRo18tquC7khjq3rGpgJrJUkuzAk3oCBQDr3jz3B8ASSSwYG5GxHldMehRg8sqY5BDK1BpnJ08vWCoSRLlzk5EE50gMOUC7NuNKwiJBBYioMYeBxK0LzILEVZqEWYjasbuK41KUoE0f5rlvQVizFYbTLiyFstv9uYerEe4i4oGgCOKplra7goUKCimo6mGxprBoxoSFxpyJrhoxpS7ljQtWGZOLbpBWfE1OQHhjB4UKtChnvGrgSB9RGOVyCwnIdJnpsJdiNAUBXsSaQdXFyVmTLTmmlIKR+wAj5lK/aHelyzB4niXCcPMJmDMmabLStQLgADVqM1RHlOGcZMifnmLKgCUJWbKyTf3BLvTWjaUg4/67Wa91hOGrw0jNMV/qKqvmJTQFmcABk/SLHEYgoKky0HMHSCspUEn5XdBApzERm4vjC8WgKbLIl5VzFEF1AKDoRUZklqqIAIDaltSRhl4lIM5aEImKBShKDmYJ5edasoUxcgAsbVDxOF/ph4dSQpSCtJUGfQFRdZYFqf6nnDSEGCTJMqXOmJQkNnJJAJuEhsx+YJUCDs4h/KnaNNeT4tPlgrJLtQU8i0Til/6g/wBwBhRWJKlZXLOKdY0MVw5SyCg1DBjb+0dceoohJF7jS0Lz0sr0P3g+KnTEsJiACLFmPqKEQOaMxSe0UTSw/Fc6EIIJUBlFi+w6uAzdoew+ISZiko5TyqSFCoUEgN6hvSPOYZLrAG5aPQ8GweZcyceqhrQUHu1dWgsxCf8AVJisOJeZsqlV7rd/VXvGNLCjN/1MxIPM3MQxrG8cMlATmN2J3s58zT1gmClmYXSySTz/AO3Zt9uvSDcLWwyE5cwfPYG7Jb9uxOp7tvA8RgQ43jZwWFSBSIxuFFxaOcuVm3fTDmYakUk4asaiZQIJiido6a5g+BFMUoIS7ObAbk2ENikYXFccCc37A7VYkWJHUnlHR4tMgS5KlJOQZjUlTgM4qvpUMK2TasYuLyukBSSw0tvUi5Dn0h7HYyYiUMzNNLlKk2IykaVDUboaRjYnFqUXUe1AAPIRqOjUk4t0ZXqPpcHy+kBXiVJIUg29PSEcPMau3vGklYHYivYxWI9J4uJiQGZQckGoYC4JeHMTh5aZg8RYSyQaIKiAWD7aAWEYeRMpZexH1a3SNriHGpUyWhBzAhCkWH7l5wRXZhAh1zpOYFCpq0qoFEADR7lx6RscPwQWhdbFT5iwNwz6O7P1EeVw+NQkJlpQpWQqLmhsSQzdCY9jhMb4EpalpZKwuWSeYcxYhTUY2jPJPEcXwiUnMmhU4I6vce79toHJ4Yrw0sHUon/1yka75vpD3BsL+pmgNyIAGztpXc/Qx9K4D8EJmhaltlQFN5An7+8N5Yny7DTV5MjkEfL1H9P8daawnjUPMYq1ZzofpuKbR9M+PPhXDyZMlUk8ykutAILcuZxtrHzaZOGYvcEuOofSGXe09Rw2e4IUQ5AUCbW5vcH0gGInoSarB7Zj9BGEcUQkKTuxbqKHyKT6xxxIIIfdhtuO23QxYm3I4wnMkAlyQActPf0trHpMPImZRlqdNvxo8Dh5n+ojTmB+ke6wOJKshQrKoP8AuU1Q4sQTQnzSIxz4rQlZkqVmsSXIBJSWsUgWpcb9Y8lhcKqZORKQFTFJWAjKCAEuSpRTQhypJzHa8fQxJkynKps56ljMy0oHSM1S7uHPTri8MnIkcWzZ1LRMRyqzBTpWkNUX5kgVtGuPpy29j8Xm5MoLqSZsuXMDNmAcqqaM5LNcNvH0Bc0TZbZQ1HAVpvTS1o8R8XKBSjPmTLC3WoCoDctSXZyRSziMvH/Gjf8A8+GIWCEpTPmBUvKGIfKSylAVJoCdNzxc/HykHPG0ZZiUVUqYtpbpoCpSWZxlBygkWs94bTiFgAeIlLABgnxPVep7QHDYKTIlDNLSWGQqKUqddVBXih3P1fpGth8ICP8ATC0h6pRMWEg6sEKAA7Q2C2PiciXzOHodA8bUmcokMCgDUgOezvCfDKJOzw1njT01bG4g+GczFyHpSn0cxkIDEdAH73h3F8wbzhWTJKyNrl6e50AasRWwcuwSeZZYHVtT0A9zHqcPLZKkhQSGAY7CwjNlYNMqYeZyGDgD0He0KYuYolVQ4bWz/wCPeC9lsolSpgAUou+9jWz3BjTkTQmTmDBKRYAM9gSQ/dzT7+HkYjKQASe38ekauDM8rEvKU5tVJIpu+waC8Q9xwzEZkAuCXakFxi6VoIzZeIRIRlQLampO5O5MLz+LOC5f8eMYxgv6hj0MdLnVjKm8TH0aLJ4jQxrxI3FMbTKLqu2if5NhHmuIzlMAWuxAsKUHcCNfEzMwqP59RGNjllIyAHevsQWqLiNyKNbjfDVTJcnIkDw5YSWDOoPmUdHelaxhzOFKBDlAtdQgqpEwgZ5hG6S9B1cgVgSOGJUWSoqOjAV03LXF2inTSnggKyuFfMHBo9h7s0UlTXDGwqPr+d46fIXJNXSRtT384el4KWsImAs5IWnQZQSo7ig94bUnBznDipA9NftDOJQtZSzlgBVIe2haFMNPShRU6QS+go+gH8wQ8XrSYpnpldNOoTSMo8vCrE1sq3KFKGYb5hT6Q9xXjxGGWGqSUjzJNux9ojgUoKOcOrNyE1GtWJ15u8I/EIKUnKXYpJBDKTUhlDe1esZ93EW+GuJqTMQknl2DA2LEE2I77x9b+H/iWQlC/Gl5lVCQHCRQb0j49w8yguWqa7CqstyGJAYHtEyOJIBJOYVsACGruNKd41y46n0L43+K5ExEqXLlpQpJIUrlOblIqAXj59iMClE1YSXAJbt+UiZnF0JmuBnljoA9P+O/0hXEKzJJSFM7ksWAf/EUmKnJJAcE3tXUFx9CPOCTZCSUl2CqHorTydoVkcLCkyyNSkKHdeX6NDauBpM0MsGWtSyyXBCQFKo+gCTXpDsRVJ5g73H1tG1wzFClWOVIcN8zNV3cUBjEwfDlg81DlcZq73EM4WcUrCbqfKKXcswFtXrFew9jgMDMK+YGYpVEquMoUQXSoOlzS8ZvFvh3w886RaUVFSMoSpKC2o+YCp3AftBMLxSZLVMSAVKJCTzaCtXvcMIcGMKs61lYU3LbMaMHZ3DXcWMDO4rK+IBiMOiSFNNmnwiTUJT+6YdyUv5mMXE4Uy8UZSULEuqJeflP7f3EWFnvURRIVhSJqTyklix5aHlIahLFukdisUvFzsy15CnKkM4AB0DlxuT0iakejx6lKCUIyrSeUKCSkhklQQVEs/KDvytQGEjxuYGYql0FAVEGjZgWsWgoR4MxCFcyErS9Q3yK/ocEAkVbvGfxPi6CoAc2UEftYDMohI5aAAga/aJjwec4WksxDgsfzbWGJ+AVdIpWjuR06wPB8TCXTSuhGv2/xGhJnJKWJ6sNC1CNorrowMUT8llKZ+g6xvcC4ayBnYqmMOgQL+oEE8EFBWZZJH7t7UfVusdLxpSpJZspTS7MQ8G6WZjMyQSn5lXOxNT2ADCFpODVMUmXK5iogJchJUo3vD+JmBRPK9WCdSskMG1annHuvhP4eThCJi0pXNI+a6UP+1NGGoJv5RXlkFoXCPhhEmVlOTxm5ykMT05i/TS2kZ2bLmBLhLjvmL+tD6RufEWJVV0ZkqqnRQ3tQ9LGPL4aenOsEmjM7XqC9Bv7xnj33WS84ny2hWrVPb6faNmfhcqXJbQ/wP6qg2qGhD9GSlTEO+oNdiCRQm3WNypnKlFm1iZQLVF/XqYNah6/a2xeFFz2fXcCmxvCsMyp9ADs/VoW4ksZAQ+ZJBB2gKWKepBJa4/LROKlK8MZhc39zCcHnSQqSiZMUo81wP2sGDftYu3+ISwslJWACbdqgEm1WjbVKIkS0EuWf1BH8Rm4XAtOVUgJSpVOzff2jML0XF+FpXg5ToylkscxNXULHe0efwuHBHhy3VmKwTQPVnD0t2tHsOKTFKwspCgBlYOCf6iqxHWMDgiAieHFgoszm6gHAGwEYl6TzQ4dzhD1PcGzgkNTTWIGGoW0b6trG1NCcyFZCwUGU2mUJAB7g+kDwmEBKwQU0ALg0JUOnakddRz4UxKwoJAcAv2JDA//AJAinxM8uSEV/pLu4AUd9HA9Yf4HI8NqipCqEW2pE8awYnqAO6im9y+gqY538k8S53gpw59njUxvCDLzBQD9K07w5jsM2UA5gEAP2HXzjpKnnkSTrQR6DDYgy+UJdiXufKgL23inFpCQvYFqW2hpOB5syT+6rVoWf73EHKofgrKajcx8v9RJauzxbBS1LU5yl0TGypSCCUKB+VqfeK4CXkWQDdZA9URr4WcykAmuRQsdUrF2b3jnSxJ6XQVNZCa7NX3qPWPPKn8ySCxp+DePVkCoFTkQ22jvXrHksKlllywq9Hatm8m843xDUw2NmZVM5zXIqS526sI2pfG1pU3ispVCSKs2UCtP2+48sbBpQBzLqFAZcrgijnN/7XGkOYFPiFapgZISWYhAcupmdzpQf4WatjsYCFJ5lcu7qBDDMGcAWqYr8PcNSsULzFKGVzQCgLjrX0hvheE53QGUSlCU5czhRYnK7nfX5WhaUFy8StCVAstTAAJ9jVNCzEwX0eN7Oy83jJRNoULUSpTtypUQkUYMBpuIXnYQKWopLB6AqANh/mlKxpLmom4tGcLSnmcKIJ+XLrQ2v0jPTiklSykZUlXKAoDlYAHmYlwHfrFO4vpH4o4egIEwUU4Ts4rf0jDwc5RLafgjf+Mca5RLerlR+if/AKjNwcpII6s/tFvSj1H6c+GgN177dNYzZWHU5IcF2T1fr9e0PzcTYA7U7kXiJs9AUlCTRLA7hLb9av3O8Y4tK8C4SVTRMPyoqO9S/rV949Fiv9Mgs6TQuSLkg1Yl/wCIzsNjcuUgsKUpYlotxPiRmDITQWoA5066Rq9uet5XEZawJcxQJBdJ0ILVzAUvYjvHj+MSs0xKiwzKyUNWAAALVBcAefSB42cU1TQEEgXAqU1c1BEZs7iSlgFRzZSTfWhet7bbQTjijcn4hGUJdRCRlOb+n9p+19NaQOTiWUQXykUVo7B7A6EQjKnFQzJsCSWfpSjGgJg5VkAUGINHoSCzGrUvCsD4kd9uo1v7NHnFYsJdw5UGrpWNzFElJU1BdrbekeZxR/PMxqNYMicjUHX1FvztDsqaJoSjMQXAr8oH48ZXh8r2anWtj9RB5KyhOZ6mwve3tEWvP4nlUBnragIS2jsXHcV+kOYWalZfMQSGNlcr1Z7jt7R5dEwmpqTEonEHUVcMbHpFiet4nMACAg05nBUW+W3M9zGZIx5QtxRnolgA9xaMw4lUxV296eg9o6dPUHDuxalqUgkTcxmMTyiyQzEUqzEsPP3gUvEFCncOdQTW1b3/AIjB8Ysz02g2HdZyu35tFiepXjQCPlsGLC275XhaZjQSCQFgGzuNdGB94x5c7K6TVtXMC8d3KU26nvv0ikTWn8TzkEizaBqdDeAT+LFSqgF26ebiMdWJPQeQiDNO8OBsTcWpTHKmjVzHSkGn8TnAZhlL1KtzrS7xg+Kolsxr5QXEZpfKFuFB6E+40MOQtFHFlu/K7vc0NK0bYQ0ONTNx6E77nqY86hZ3PrDUqRmlqXn+UO13/wAxZE0P1xskCuwNW84TLAuzP6e8JA9YLLmGzxYmhmAALu9+morvDEmaojVhc9dB3hBKqdtr+Xv6waUoMBYP3/NPWANxXEVJAKSnlawIapNDoXN6/aMf9e6ipIJJIetzatLUEFkBCmDZQD1USdS1v8QFEgPyO6TWrP1pqH9+kSjex+GStAWFElPzJIDh7sNaVZ4S4wU+IC90pNKtRgKdAKQ7gh/pkFbO4Dgs4Y83nQEbxgYuZUbtXuSTp3jPFqh8YxGfErPVvMBvq8dgFErCmoKwGVJzEqJ6nzMNyqHKEuS2rAGGiNvDzitaQNlK/wDENr5xbGyPCRSql1UddzptTyEG4biUhZIRQpYFRZqnQV+0Lcdx5mLdmYBLF6WpX0jE3TSH/UVAgG/r010aJRjST2t9IysRiKiBDE7R0YxuqxBYZiXAoKUo9X6/WF5CAOYs1QbOYSkr9oaw81Ooeuz/AHiRgS8qyEk0qDVmNe7MwgWLxqil2Acscoyh+qRT2ga8flSqrH7ZrfX1jLxOMq46fSItCTj2YaKcdn77EPGZOL0dgznbWKeLYjeo6396xyaVPs1O42iwuWDW5FP7QVMoZMxzAOAC1H2fSn0gaZjOCXf/AHf2hghRQz8oLszVs9OkSK6DtFZd41JEtKRUP16fmsKzcMAXtWLUZ4MgeK3h5yXYZsv9tImfg0gKyuACGCmJs5qOsN8G4bmJUFEEa2AfcwLEy8joJfVx57wb2mSUl2guCQ6wGKuxbob9IMmS5DBz/bvDMjAlCwpTgaWhtRXFUJAcWfd9RSJ4VgkrWsKmCW4IcuztRyLCGp2EzKJzCp179I6VKMvOUqHMkpa7vdqXi3pMeYhiRqC0VaNFfDlE5vOBHh6odReRLBNXbpfy6w1xLChBFFIVV0KSzCrEHXbyhqVhMqMupq+35WCcYlmYQrPmZLOQ1HJg1Mcig/NYf4eU+HMCkKIapSpIbmDFiOkBGEoziJTINRvSloUXNUdR96fxEoZm1020v+awVWDNa2iF4cBuYE9IktKmkGltfR/5iTiaigYEekCRZR7D1MVWmIHhjMqzQFiaH5bwIrIdixb3gM4OodW/j7RRRdR7/eJPTcOlNKdbliLKt16mM7HzEiYXBPYgD6R634PlpKFhT/Ke2jF48j8SycmIWPMNQMaj2jnxvdjXxPDZJao5SR0e2u1Y15mFSVAUDly+t/sPeM2biyFpAZwPz7Q7gp6SshQrlFdiTp5E3gqbHC8CVKByuS5KRoHDewt0jB+IXRiJiCGIUDWlwD949Lw/GBE0srkJbMOlB7FW16x5r4pxyVTuR+UMSWcl7tp7wcbfJX0x5+GJUQKtCqJBCgCOsNnFHTv7xVc4u5BFD61jqB5Ug5SYuKO3X+I5CiX6VHqP4ik5YfVn2pBqLuxJNXLVr/mAzcIxL9R+e3rDGInpakAm4pzQefkB9odWASE/M+30r9jBAUuRWjtWK5di0R4JMWkUJBJCi21AX28oIosK36a39f7wAyyR+esWw8iC2IwkkU3al/cQ3g8OZy8vqTYD80jJmuCeu0P4CYXoWe5OjXgsT008y+WVJTypFSbqNKk7RwwyaUcnVojDz5aRQgbmj0iJ2NSVBKVJrrmYeZjMQvCeEomTqhkJqo69n6xX4gmoCmAag8vykTjeICShKEl3qS9FHf8AjtGLPmBaiolVYze6YGqcIInE0qPbr/aLgJLDmfV2iUSA2o66fSDyhxWZM/2+t4CTrDgw6Trpsf5iiJSU6P8AneKczhbxLe0VM40Toe14mUoLmqS3KkebuP5MGVhABc+n3jW/tnAEod3JSkXoG31FatA8ep5hoAHoycobQ5dHDHzh2SyQWqCC5261sT94DxGfLKU056FRq7AMB9PSNT2yQLnWLyag2oH7h2pvBEYTOtKQ4SoA+ukP8L4QBNAUflKCoFmylTG8OplTpGW+uoqPzpESwkF39o9jxP4YbDYldjJm5Ttcj+I8KpRBhl1HeU7eT/eBnCh+hO3nAUOesOJklgXqLgt/nr6w6mxw+eUECx1IgHGMIVzSX0A8haIweYoSpwV7H+I3pePAAC0EkAB2G3WMeqceTmlXiPfYntDSZ4U5oS3QdIz1Yl1uBX8rD+GSBXX8P53iTR4bOKUEKpkLgHyHnvGZx+UROL+rXoH84fwqh4qXGZ76UFH7u0KfEQ5kB3ZNfX89IPqZIRHKMXQmLQaVMj6n884j9P3i0T4gi1KGUmJ8IbRP6iI/UdoOygSxFvCEUUsnWKlLQ4jASmKiWN4EnoYuFQYl0yk7e0GlkCyfaACZBM+rj87QVCnE9BFBPYv9GEVVOpYA9P7wNz19IpFp04sGqg8T46doSHb1jkmDEeE4QT9U2pEZ4mF6P5xxJ1g8Tp5c/doGqZrmhZeRhcq1Ylmin6fNXMezwySI1h2RmrVRBPv/ADBVYgdyeusInD9fuPeKTZZbKSpvID1jXu9g8lbIV1Yf/Xry+8Z00EkwxLxTUZStSp2fS7RC54/pr1L+0a3KyIjEhKxVmI8mFO0M4nihM1wLhiz2uR5vCC5oUkghI9PtE4aflUleUlqGvk35tGon0T4a4rMWrw5iUhM+YjM4oVpDpJTrYAv0jwXHMCJc+YigyrUA50ens0b6OOJStClAuluVLMAxerkOWT6RlfE2IEycqYnLzM4dKqt21gDKKZaR83kIgqSEkpuNPzpC8yYLMAewH0jkbfeNE9hpuWxZR6+cepwi0LQkzFDMzHmI+keKKABQkEfmkHRjA1z6xWanS/n/ADrD/wC4/n7REx0FBzg//fH/AAX9oU4t/wBxH/H7qjo6M8mozt+8ViY6MlQ3i6o6OhQYjpkdHQgOLREdDUKmLJ1iY6M1IMX1PnHR0SEl6dxB5n57xMdGOTUAMWxHyen3jo6KJRNouIiOiCFXgYt6x0dGqop+2BTLx0dFxVElWEXnfaOjofqC0/N4qq3nHR0ajKD8qu4+0CFz5xMdHSAGZHTNI6OiKsdHR0Qf/9k="/>
          <p:cNvSpPr>
            <a:spLocks noChangeAspect="1" noChangeArrowheads="1"/>
          </p:cNvSpPr>
          <p:nvPr/>
        </p:nvSpPr>
        <p:spPr bwMode="auto">
          <a:xfrm>
            <a:off x="307975" y="-1638300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fc04.deviantart.net/fs71/f/2012/243/5/0/haunted_house_4_by_fairiegoodmother-d5d3x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8892902" cy="59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he Blair Witch Project -  End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theladysrevenge.com/wp-content/uploads/2012/10/02haunted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576"/>
            <a:ext cx="7992888" cy="63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fc08.deviantart.net/fs7/i/2005/237/3/4/Haunted_House_by_Are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2574"/>
            <a:ext cx="8712968" cy="58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encrypted-tbn0.gstatic.com/images?q=tbn:ANd9GcT7ZK33FGncoUPt6B4OVGU0_5sQFQ5dki5yEB6g4blRpYLv3gvE"/>
          <p:cNvSpPr>
            <a:spLocks noChangeAspect="1" noChangeArrowheads="1"/>
          </p:cNvSpPr>
          <p:nvPr/>
        </p:nvSpPr>
        <p:spPr bwMode="auto">
          <a:xfrm>
            <a:off x="155575" y="-1790700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encrypted-tbn0.gstatic.com/images?q=tbn:ANd9GcT7ZK33FGncoUPt6B4OVGU0_5sQFQ5dki5yEB6g4blRpYLv3gvE"/>
          <p:cNvSpPr>
            <a:spLocks noChangeAspect="1" noChangeArrowheads="1"/>
          </p:cNvSpPr>
          <p:nvPr/>
        </p:nvSpPr>
        <p:spPr bwMode="auto">
          <a:xfrm>
            <a:off x="307975" y="-1638300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http://www.shadowmillproductions.com/images/haunted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878"/>
            <a:ext cx="9144000" cy="65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s3.hubimg.com/u/899914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4" y="764704"/>
            <a:ext cx="9007464" cy="54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2.bp.blogspot.com/-0SKvdzhvsVo/UKJ-J9RrYPI/AAAAAAAAAIU/3Sgu8ljlJ5c/s1600/haunted%2B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7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gallery.mailchimp.com/4930709bdbd83538612fe7101/images/staircase.jpg"/>
          <p:cNvSpPr>
            <a:spLocks noChangeAspect="1" noChangeArrowheads="1"/>
          </p:cNvSpPr>
          <p:nvPr/>
        </p:nvSpPr>
        <p:spPr bwMode="auto">
          <a:xfrm>
            <a:off x="155575" y="-1516063"/>
            <a:ext cx="3429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gallery.mailchimp.com/4930709bdbd83538612fe7101/images/staircase.jpg"/>
          <p:cNvSpPr>
            <a:spLocks noChangeAspect="1" noChangeArrowheads="1"/>
          </p:cNvSpPr>
          <p:nvPr/>
        </p:nvSpPr>
        <p:spPr bwMode="auto">
          <a:xfrm>
            <a:off x="307975" y="-1363663"/>
            <a:ext cx="3429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gallery.mailchimp.com/4930709bdbd83538612fe7101/images/staircase.jpg"/>
          <p:cNvSpPr>
            <a:spLocks noChangeAspect="1" noChangeArrowheads="1"/>
          </p:cNvSpPr>
          <p:nvPr/>
        </p:nvSpPr>
        <p:spPr bwMode="auto">
          <a:xfrm>
            <a:off x="460375" y="-1211263"/>
            <a:ext cx="3429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gallery.mailchimp.com/4930709bdbd83538612fe7101/images/staircase.jpg"/>
          <p:cNvSpPr>
            <a:spLocks noChangeAspect="1" noChangeArrowheads="1"/>
          </p:cNvSpPr>
          <p:nvPr/>
        </p:nvSpPr>
        <p:spPr bwMode="auto">
          <a:xfrm>
            <a:off x="612775" y="-1058863"/>
            <a:ext cx="3429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1" y="374650"/>
            <a:ext cx="6767537" cy="625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media-cdn.tripadvisor.com/media/photo-s/01/16/75/fb/interior-of-haunted-l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947"/>
            <a:ext cx="8496944" cy="63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</Words>
  <Application>Microsoft Office PowerPoint</Application>
  <PresentationFormat>On-screen Show (4:3)</PresentationFormat>
  <Paragraphs>3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Haunted House!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Couchman</dc:creator>
  <cp:lastModifiedBy>Hopper, Lynsey</cp:lastModifiedBy>
  <cp:revision>23</cp:revision>
  <dcterms:created xsi:type="dcterms:W3CDTF">2014-01-14T19:25:09Z</dcterms:created>
  <dcterms:modified xsi:type="dcterms:W3CDTF">2020-04-20T14:51:24Z</dcterms:modified>
</cp:coreProperties>
</file>