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3089-AA06-4446-B0D8-5DDE7DC0F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F853E-EDEF-2248-B12A-1A3755BE6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FE8D-0B11-9A44-AEDB-1544C61F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CDB4F-0415-FE49-975A-A4E43827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8CF5-4999-514B-A3DB-12E3FB68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0D16-840C-3A4C-921F-0E6908C6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CD16A-C29A-0C49-AF18-D30753E18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DD27C-F961-A249-A425-9953D145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3925-125A-AF49-ABD9-5E02ABBD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7C58-DAD6-3045-AAC0-D86C34DD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43716-6ED8-2B4E-8459-AD47E7AC1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EA8D-353E-D04B-845F-D748DF5C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2CC29-9512-BE42-91D2-B6BCDC60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9FB6-CF8B-534F-81C7-261E8EC5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DE8F9-B726-9343-8A21-91301FE8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1908-1088-D948-901C-D30D8D18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31BB-D552-E345-B24E-A3FC6BE0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F53B-531B-5943-ABAF-BC7B4340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BD2B-C30D-EB4F-A2EE-D01277B3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4C1F-E037-AE42-90DA-00981D93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ED64-AE08-CF4F-9CAC-07D4B803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37A9-8CD2-9743-85BD-4950607D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ADAD9-9D04-4048-8E18-6E128BAF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85FF7-1C56-B24B-9D0A-F0F401F1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E7CD-1241-7A4E-9FCD-EACED884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E455-3AE2-E84B-A13B-9219BF04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7598-84B4-D442-9304-88F2E6E38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9F65B-EDC4-0D45-A8C5-77110A7C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1B1E5-6233-F54E-9903-DCF14966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2FF48-8D8C-8D4C-AAD4-1B6E5016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36498-A102-8C4B-A855-1AEAA5F8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3EE5-0668-F94E-BDA6-6FFEFF7A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85EC4-8751-F74C-AF8B-B1A1EC319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45E7-D7C4-A94C-A74A-EDD82E4B9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EC21F-F994-104F-BCB9-9E523D203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E86A7-BA93-1045-8DE9-04739AAEE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62CFD-0EE1-DC43-9E75-C055C98C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988E7-8796-5F4A-923C-C5ED5B4F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6CEAF-F625-194A-A34C-4C1C1D79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5550-FAA5-C345-B99E-6B81F6B8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C4F0D-29FA-7F41-948E-BEA90466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CEEC2-964F-CD42-9340-4762E2DC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FD45E-27D7-914C-8F75-216E557B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E4364-CA60-074C-BDC7-383CB5CD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4E9EE-F1AD-B84B-B79E-0105AE8F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126C9-CE8A-914B-B21F-492FC70E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1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458A-8A2F-3F40-9B4B-481EE638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83BA-60A0-7C4D-A8C5-5F9DC80E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647D0-AC3B-C843-B59C-233FB7E40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373EF-2BB9-C743-86F8-0495A943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76612-DD8A-524E-BF50-C7DD2AA7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0CF24-AE38-724F-999D-F747D47E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6A0D-6C60-1848-A8B4-B1E91EFB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3AAC8-645D-034B-845E-640407DCD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E041-8D0C-664B-AF1A-DB2CA995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CB829-3696-E04B-AC2A-A7B495B1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6EC4C-1601-C44F-9F33-204C2EC2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05900-1012-D346-8B36-BDE5241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DA468-AB42-6640-93B5-3D870E68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BBDC-8C31-B344-B56E-2AC4BB39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59302-96B4-DD46-8EA7-4FBAB4F34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8C8D-410C-CB43-A757-2A7F0D3B9EB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4FF5E-708D-6B45-B230-65366358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2FC1-5F16-3A47-8081-48DE27242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393C-BF92-6744-9E19-5938B5B4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2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10A0E-DE70-8546-9F8A-02234BF58486}"/>
              </a:ext>
            </a:extLst>
          </p:cNvPr>
          <p:cNvSpPr txBox="1"/>
          <p:nvPr/>
        </p:nvSpPr>
        <p:spPr>
          <a:xfrm>
            <a:off x="6290072" y="214213"/>
            <a:ext cx="5726906" cy="923330"/>
          </a:xfrm>
          <a:prstGeom prst="rect">
            <a:avLst/>
          </a:prstGeom>
          <a:solidFill>
            <a:srgbClr val="E398E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Welcome to P7B!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377C2AF-CE9E-F64B-8D87-B5D5D0B21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9"/>
          <a:stretch/>
        </p:blipFill>
        <p:spPr>
          <a:xfrm>
            <a:off x="522495" y="364691"/>
            <a:ext cx="2918349" cy="4248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DEE19-F15A-594A-A156-0397395B5514}"/>
              </a:ext>
            </a:extLst>
          </p:cNvPr>
          <p:cNvSpPr txBox="1"/>
          <p:nvPr/>
        </p:nvSpPr>
        <p:spPr>
          <a:xfrm>
            <a:off x="3509964" y="288505"/>
            <a:ext cx="2918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Hi everyone, welcome to primary 7B!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am so happy to be teaching the class for 3.5 days of the week. The times I am not in class will be covered by Mr. MacKay on a Thursday afternoon and by Mrs. Fitzsimmons every Friday!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This is my 1st year teaching at Woodlands Primary as a newly qualified teacher and I’m excited for the year ahead!</a:t>
            </a:r>
          </a:p>
        </p:txBody>
      </p:sp>
      <p:pic>
        <p:nvPicPr>
          <p:cNvPr id="1028" name="Picture 4" descr="Books Png Transparent Vector Freeuse Library - Book Png Transparent PNG -  800x782 - Free Download on NicePNG">
            <a:extLst>
              <a:ext uri="{FF2B5EF4-FFF2-40B4-BE49-F238E27FC236}">
                <a16:creationId xmlns:a16="http://schemas.microsoft.com/office/drawing/2014/main" id="{CA016462-CEFB-DE42-A529-46DF634E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8" b="89008" l="5000" r="91250">
                        <a14:foregroundMark x1="33750" y1="13405" x2="33750" y2="13405"/>
                        <a14:foregroundMark x1="50938" y1="10188" x2="50938" y2="10188"/>
                        <a14:foregroundMark x1="44375" y1="7775" x2="44375" y2="7775"/>
                        <a14:foregroundMark x1="37188" y1="6434" x2="37188" y2="6434"/>
                        <a14:foregroundMark x1="61875" y1="8043" x2="61875" y2="8043"/>
                        <a14:foregroundMark x1="64063" y1="8311" x2="64063" y2="8311"/>
                        <a14:foregroundMark x1="65625" y1="7775" x2="65625" y2="7775"/>
                        <a14:foregroundMark x1="71250" y1="8847" x2="71250" y2="8847"/>
                        <a14:foregroundMark x1="33750" y1="76944" x2="33750" y2="76944"/>
                        <a14:foregroundMark x1="27500" y1="74531" x2="27500" y2="74531"/>
                        <a14:foregroundMark x1="10938" y1="74531" x2="10938" y2="74531"/>
                        <a14:foregroundMark x1="10000" y1="72654" x2="13498" y2="75877"/>
                        <a14:foregroundMark x1="18788" y1="77966" x2="20000" y2="69437"/>
                        <a14:foregroundMark x1="18554" y1="79616" x2="18678" y2="78742"/>
                        <a14:foregroundMark x1="20000" y1="69437" x2="35625" y2="74799"/>
                        <a14:foregroundMark x1="35625" y1="74799" x2="48438" y2="75871"/>
                        <a14:foregroundMark x1="48438" y1="75871" x2="60938" y2="69705"/>
                        <a14:foregroundMark x1="73750" y1="67024" x2="65625" y2="58177"/>
                        <a14:foregroundMark x1="65625" y1="58177" x2="72188" y2="67560"/>
                        <a14:foregroundMark x1="72188" y1="67560" x2="68125" y2="54692"/>
                        <a14:foregroundMark x1="68125" y1="54692" x2="76875" y2="63003"/>
                        <a14:foregroundMark x1="76875" y1="63003" x2="77813" y2="55228"/>
                        <a14:foregroundMark x1="48750" y1="69437" x2="61563" y2="69973"/>
                        <a14:foregroundMark x1="61563" y1="69973" x2="49375" y2="69437"/>
                        <a14:foregroundMark x1="49375" y1="69437" x2="65313" y2="67560"/>
                        <a14:foregroundMark x1="65313" y1="67560" x2="78438" y2="68901"/>
                        <a14:foregroundMark x1="78438" y1="68901" x2="78125" y2="67024"/>
                        <a14:foregroundMark x1="87188" y1="68365" x2="78438" y2="67560"/>
                        <a14:foregroundMark x1="89375" y1="68097" x2="89375" y2="68097"/>
                        <a14:foregroundMark x1="91250" y1="67828" x2="91250" y2="67828"/>
                        <a14:foregroundMark x1="52188" y1="6434" x2="52188" y2="6434"/>
                        <a14:foregroundMark x1="40625" y1="83378" x2="40625" y2="83378"/>
                        <a14:foregroundMark x1="49375" y1="83110" x2="49375" y2="83110"/>
                        <a14:foregroundMark x1="58125" y1="82306" x2="58125" y2="82306"/>
                        <a14:foregroundMark x1="63750" y1="82306" x2="63750" y2="82306"/>
                        <a14:foregroundMark x1="71563" y1="81233" x2="71563" y2="81233"/>
                        <a14:foregroundMark x1="76563" y1="81501" x2="76563" y2="81501"/>
                        <a14:foregroundMark x1="83750" y1="80965" x2="83750" y2="80965"/>
                        <a14:foregroundMark x1="88438" y1="80697" x2="88438" y2="80697"/>
                        <a14:foregroundMark x1="5000" y1="72654" x2="5000" y2="72654"/>
                        <a14:backgroundMark x1="18438" y1="86327" x2="18438" y2="86327"/>
                        <a14:backgroundMark x1="13750" y1="81501" x2="13750" y2="81501"/>
                        <a14:backgroundMark x1="17500" y1="81233" x2="17500" y2="81233"/>
                        <a14:backgroundMark x1="17188" y1="80697" x2="17188" y2="80697"/>
                        <a14:backgroundMark x1="20000" y1="82306" x2="20000" y2="81233"/>
                        <a14:backgroundMark x1="19375" y1="80965" x2="15000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6" y="4501397"/>
            <a:ext cx="2070134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14B8CC-A12C-C043-896F-1DE475F2A643}"/>
              </a:ext>
            </a:extLst>
          </p:cNvPr>
          <p:cNvSpPr txBox="1"/>
          <p:nvPr/>
        </p:nvSpPr>
        <p:spPr>
          <a:xfrm>
            <a:off x="1649857" y="4969233"/>
            <a:ext cx="5726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class novel this term is Holes by Louis Sachar. It will take us on a learning journey exploring different styles of writing as well as linked topics such as natural disasters, human rights, friendship and much more! </a:t>
            </a:r>
          </a:p>
        </p:txBody>
      </p:sp>
      <p:pic>
        <p:nvPicPr>
          <p:cNvPr id="1030" name="Picture 6" descr="Emojis Whatsapp Tumblr - Heart Star Emoji Png | Transparent PNG Download  #2507231 - Vippng">
            <a:extLst>
              <a:ext uri="{FF2B5EF4-FFF2-40B4-BE49-F238E27FC236}">
                <a16:creationId xmlns:a16="http://schemas.microsoft.com/office/drawing/2014/main" id="{E5E5ED40-DBFB-0745-B04C-5F7386BFA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0604" r="28369" b="7205"/>
          <a:stretch/>
        </p:blipFill>
        <p:spPr bwMode="auto">
          <a:xfrm>
            <a:off x="7064295" y="2220294"/>
            <a:ext cx="1618349" cy="1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BD1153-A4B3-AF4F-AC66-18C5DBD7FE5C}"/>
              </a:ext>
            </a:extLst>
          </p:cNvPr>
          <p:cNvSpPr txBox="1"/>
          <p:nvPr/>
        </p:nvSpPr>
        <p:spPr>
          <a:xfrm>
            <a:off x="8336258" y="1101459"/>
            <a:ext cx="3400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school is committed to upholding the values of being limitless, kind, fair, respectful, creative and brave. We will always try our best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1. Listen attentively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2. Keep hands, feet and objects to ourselves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3. Use only school appropriate language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EBAA8-1530-A748-9E87-F7D3E568AB41}"/>
              </a:ext>
            </a:extLst>
          </p:cNvPr>
          <p:cNvSpPr txBox="1"/>
          <p:nvPr/>
        </p:nvSpPr>
        <p:spPr>
          <a:xfrm>
            <a:off x="8737192" y="4969233"/>
            <a:ext cx="3144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P.E days will be on a Monday and a Friday! Remember to bring a change of clothes and shoes to take part!</a:t>
            </a:r>
          </a:p>
        </p:txBody>
      </p:sp>
      <p:pic>
        <p:nvPicPr>
          <p:cNvPr id="1032" name="Picture 8" descr="Dufferin-Peel Catholic District School Board - St. Joseph Secondary School  - Health and Physical Education">
            <a:extLst>
              <a:ext uri="{FF2B5EF4-FFF2-40B4-BE49-F238E27FC236}">
                <a16:creationId xmlns:a16="http://schemas.microsoft.com/office/drawing/2014/main" id="{099712EF-97F1-FB43-B449-3CC5FD44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64" y="4247747"/>
            <a:ext cx="1790857" cy="17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4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Hands Png - Relationships Icon Png, Transparent Png , Transparent Png  Image - PNGitem">
            <a:extLst>
              <a:ext uri="{FF2B5EF4-FFF2-40B4-BE49-F238E27FC236}">
                <a16:creationId xmlns:a16="http://schemas.microsoft.com/office/drawing/2014/main" id="{C2008AE0-CA68-B549-AA6F-2BABF753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2" b="92941" l="4070" r="93721">
                        <a14:foregroundMark x1="24070" y1="30000" x2="24070" y2="30000"/>
                        <a14:foregroundMark x1="38721" y1="21765" x2="38721" y2="21765"/>
                        <a14:foregroundMark x1="42442" y1="21765" x2="42442" y2="21765"/>
                        <a14:foregroundMark x1="66163" y1="9529" x2="66163" y2="9529"/>
                        <a14:foregroundMark x1="76395" y1="12471" x2="76395" y2="12471"/>
                        <a14:foregroundMark x1="76395" y1="9765" x2="76395" y2="9765"/>
                        <a14:foregroundMark x1="24302" y1="54588" x2="24302" y2="54588"/>
                        <a14:foregroundMark x1="28488" y1="58000" x2="28488" y2="58000"/>
                        <a14:foregroundMark x1="25581" y1="54588" x2="14535" y2="41412"/>
                        <a14:foregroundMark x1="14535" y1="41412" x2="18256" y2="50000"/>
                        <a14:foregroundMark x1="18256" y1="50000" x2="8837" y2="40118"/>
                        <a14:foregroundMark x1="8837" y1="40118" x2="11163" y2="15882"/>
                        <a14:foregroundMark x1="6977" y1="34471" x2="6512" y2="27059"/>
                        <a14:foregroundMark x1="5000" y1="55294" x2="5000" y2="55294"/>
                        <a14:foregroundMark x1="4186" y1="34706" x2="4186" y2="34706"/>
                        <a14:foregroundMark x1="27442" y1="9529" x2="27442" y2="9529"/>
                        <a14:foregroundMark x1="31977" y1="5529" x2="31977" y2="5529"/>
                        <a14:foregroundMark x1="93953" y1="27294" x2="93953" y2="27294"/>
                        <a14:foregroundMark x1="54186" y1="91882" x2="54186" y2="91882"/>
                        <a14:foregroundMark x1="40233" y1="92706" x2="40233" y2="92706"/>
                        <a14:foregroundMark x1="55233" y1="92941" x2="55233" y2="9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5" y="3997485"/>
            <a:ext cx="2365602" cy="23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4F555-1908-DD49-B9B6-72A639C983FF}"/>
              </a:ext>
            </a:extLst>
          </p:cNvPr>
          <p:cNvSpPr txBox="1"/>
          <p:nvPr/>
        </p:nvSpPr>
        <p:spPr>
          <a:xfrm>
            <a:off x="9695428" y="508001"/>
            <a:ext cx="2046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We will be exploring relationships this year in P7b Every pupil will receive a letter home explaining this closer to the time but if you need any more information, please contact the school. </a:t>
            </a:r>
          </a:p>
        </p:txBody>
      </p:sp>
      <p:pic>
        <p:nvPicPr>
          <p:cNvPr id="1028" name="Picture 4" descr="Transparent Maths Png - Mathematics Clipart, Png Download , Transparent Png  Image - PNGitem">
            <a:extLst>
              <a:ext uri="{FF2B5EF4-FFF2-40B4-BE49-F238E27FC236}">
                <a16:creationId xmlns:a16="http://schemas.microsoft.com/office/drawing/2014/main" id="{B9DC811F-8D85-E540-80EC-0AFCF3D5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8" b="91872" l="8721" r="93256">
                        <a14:foregroundMark x1="40000" y1="7882" x2="40000" y2="7882"/>
                        <a14:foregroundMark x1="66744" y1="10099" x2="66744" y2="10099"/>
                        <a14:foregroundMark x1="79767" y1="14163" x2="79767" y2="14163"/>
                        <a14:foregroundMark x1="79767" y1="14163" x2="79535" y2="12069"/>
                        <a14:foregroundMark x1="66163" y1="6527" x2="66163" y2="6527"/>
                        <a14:foregroundMark x1="67558" y1="8867" x2="64186" y2="9483"/>
                        <a14:foregroundMark x1="79767" y1="12931" x2="80000" y2="11453"/>
                        <a14:foregroundMark x1="68953" y1="9729" x2="71047" y2="10837"/>
                        <a14:foregroundMark x1="79419" y1="12438" x2="83023" y2="13916"/>
                        <a14:foregroundMark x1="68023" y1="25862" x2="70814" y2="26232"/>
                        <a14:foregroundMark x1="90233" y1="46552" x2="90233" y2="46552"/>
                        <a14:foregroundMark x1="93372" y1="47167" x2="93372" y2="47167"/>
                        <a14:foregroundMark x1="78023" y1="83867" x2="78023" y2="83867"/>
                        <a14:foregroundMark x1="64651" y1="91872" x2="64651" y2="91872"/>
                        <a14:foregroundMark x1="77791" y1="82759" x2="80233" y2="75985"/>
                        <a14:foregroundMark x1="80233" y1="75985" x2="80349" y2="76232"/>
                        <a14:foregroundMark x1="61047" y1="68103" x2="58605" y2="65640"/>
                        <a14:foregroundMark x1="62209" y1="65148" x2="56628" y2="69828"/>
                        <a14:foregroundMark x1="56628" y1="69828" x2="65349" y2="69212"/>
                        <a14:foregroundMark x1="65349" y1="69212" x2="58256" y2="70813"/>
                        <a14:foregroundMark x1="58256" y1="70813" x2="63721" y2="65887"/>
                        <a14:foregroundMark x1="63721" y1="65887" x2="56163" y2="66379"/>
                        <a14:foregroundMark x1="56163" y1="66379" x2="56047" y2="66502"/>
                        <a14:foregroundMark x1="69767" y1="58990" x2="71628" y2="58990"/>
                        <a14:foregroundMark x1="88605" y1="66010" x2="89419" y2="60961"/>
                        <a14:foregroundMark x1="46047" y1="47414" x2="48837" y2="57389"/>
                        <a14:foregroundMark x1="48837" y1="57389" x2="48605" y2="45567"/>
                        <a14:foregroundMark x1="48605" y1="45567" x2="50000" y2="54187"/>
                        <a14:foregroundMark x1="50000" y1="54187" x2="49419" y2="47044"/>
                        <a14:foregroundMark x1="49419" y1="47044" x2="50698" y2="53941"/>
                        <a14:foregroundMark x1="50698" y1="53941" x2="49419" y2="46798"/>
                        <a14:foregroundMark x1="49419" y1="46798" x2="48256" y2="45320"/>
                        <a14:foregroundMark x1="47791" y1="43966" x2="50233" y2="45690"/>
                        <a14:foregroundMark x1="46977" y1="42734" x2="48256" y2="42488"/>
                        <a14:foregroundMark x1="38605" y1="71059" x2="30698" y2="68227"/>
                        <a14:foregroundMark x1="30698" y1="68227" x2="41860" y2="71059"/>
                        <a14:foregroundMark x1="24651" y1="23030" x2="28372" y2="19951"/>
                        <a14:foregroundMark x1="28372" y1="19704" x2="20698" y2="20074"/>
                        <a14:foregroundMark x1="20698" y1="20074" x2="27442" y2="19704"/>
                        <a14:foregroundMark x1="27442" y1="19704" x2="19884" y2="18596"/>
                        <a14:foregroundMark x1="19884" y1="18596" x2="26163" y2="21552"/>
                        <a14:foregroundMark x1="26163" y1="21552" x2="19535" y2="21798"/>
                        <a14:foregroundMark x1="19535" y1="21798" x2="26512" y2="21552"/>
                        <a14:foregroundMark x1="26512" y1="21552" x2="23256" y2="20074"/>
                        <a14:foregroundMark x1="8837" y1="51478" x2="8837" y2="51478"/>
                        <a14:foregroundMark x1="41047" y1="6158" x2="41047" y2="6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4" y="156029"/>
            <a:ext cx="3466167" cy="32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1F648-ACB7-2B42-A055-C9E64B69DC74}"/>
              </a:ext>
            </a:extLst>
          </p:cNvPr>
          <p:cNvSpPr txBox="1"/>
          <p:nvPr/>
        </p:nvSpPr>
        <p:spPr>
          <a:xfrm>
            <a:off x="3398384" y="361353"/>
            <a:ext cx="2344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Our focus for numeracy will be number processes, fractions, decimals &amp; percentages, measurement, properties of shape and data analysis, among other exciting areas!</a:t>
            </a:r>
          </a:p>
        </p:txBody>
      </p:sp>
      <p:pic>
        <p:nvPicPr>
          <p:cNvPr id="1030" name="Picture 6" descr="School Badges Pink House Captain Enamel School Shield - Captain, HD Png  Download , Transparent Png Image - PNGitem">
            <a:extLst>
              <a:ext uri="{FF2B5EF4-FFF2-40B4-BE49-F238E27FC236}">
                <a16:creationId xmlns:a16="http://schemas.microsoft.com/office/drawing/2014/main" id="{E2CFD44D-E3B7-2B41-A3B2-461EB10D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4" b="89899" l="10000" r="90000">
                        <a14:foregroundMark x1="48953" y1="8514" x2="48953" y2="8514"/>
                        <a14:foregroundMark x1="47326" y1="89899" x2="47326" y2="89899"/>
                        <a14:foregroundMark x1="55465" y1="87446" x2="55465" y2="87446"/>
                        <a14:foregroundMark x1="58372" y1="85570" x2="58372" y2="85570"/>
                        <a14:foregroundMark x1="60930" y1="81674" x2="60930" y2="8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00" y="3697412"/>
            <a:ext cx="3064329" cy="24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C5EC9-0C20-614B-B540-B17C6E1C9976}"/>
              </a:ext>
            </a:extLst>
          </p:cNvPr>
          <p:cNvSpPr txBox="1"/>
          <p:nvPr/>
        </p:nvSpPr>
        <p:spPr>
          <a:xfrm>
            <a:off x="450057" y="3505193"/>
            <a:ext cx="2756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This year, P7’s have a great opportunity to become house captains. Those chosen to be house captains will be hard working and engaged pupils who reflect the school values to the best of their abilities!</a:t>
            </a:r>
          </a:p>
        </p:txBody>
      </p:sp>
      <p:pic>
        <p:nvPicPr>
          <p:cNvPr id="1032" name="Picture 8" descr="Talking Png Download - Face To Face Talk Png - Free Transparent PNG  Download - PNGkey">
            <a:extLst>
              <a:ext uri="{FF2B5EF4-FFF2-40B4-BE49-F238E27FC236}">
                <a16:creationId xmlns:a16="http://schemas.microsoft.com/office/drawing/2014/main" id="{66324EE0-E987-764A-B492-C9A5B1C9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000" y1="52336" x2="50000" y2="52336"/>
                        <a14:foregroundMark x1="52927" y1="46963" x2="52927" y2="46963"/>
                        <a14:foregroundMark x1="52561" y1="57944" x2="52561" y2="57944"/>
                        <a14:foregroundMark x1="66707" y1="21262" x2="66707" y2="21262"/>
                        <a14:foregroundMark x1="62439" y1="75234" x2="62439" y2="75234"/>
                        <a14:foregroundMark x1="63902" y1="56075" x2="63902" y2="56075"/>
                        <a14:foregroundMark x1="63049" y1="54673" x2="63049" y2="54673"/>
                        <a14:foregroundMark x1="66829" y1="83411" x2="66829" y2="8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86" y="4299544"/>
            <a:ext cx="4699399" cy="245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EBCFF-759D-F54C-AEB9-53FE33CA6632}"/>
              </a:ext>
            </a:extLst>
          </p:cNvPr>
          <p:cNvSpPr txBox="1"/>
          <p:nvPr/>
        </p:nvSpPr>
        <p:spPr>
          <a:xfrm>
            <a:off x="6069597" y="581165"/>
            <a:ext cx="2344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pupils of Woodlands Primary school will always be listened to. I have a message box in my classroom where pupils can leave me a note if they have any concerns. Place2Talk is also in place for pupils who feel they would like to speak to a trusted adult. </a:t>
            </a:r>
          </a:p>
        </p:txBody>
      </p:sp>
    </p:spTree>
    <p:extLst>
      <p:ext uri="{BB962C8B-B14F-4D97-AF65-F5344CB8AC3E}">
        <p14:creationId xmlns:p14="http://schemas.microsoft.com/office/powerpoint/2010/main" val="32106195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Chalkboard SE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Coombes</dc:creator>
  <cp:lastModifiedBy>Elaine Coombes</cp:lastModifiedBy>
  <cp:revision>1</cp:revision>
  <dcterms:created xsi:type="dcterms:W3CDTF">2021-10-29T12:21:15Z</dcterms:created>
  <dcterms:modified xsi:type="dcterms:W3CDTF">2021-10-29T12:21:58Z</dcterms:modified>
</cp:coreProperties>
</file>