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98EA"/>
    <a:srgbClr val="D185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85"/>
    <p:restoredTop sz="94663"/>
  </p:normalViewPr>
  <p:slideViewPr>
    <p:cSldViewPr snapToGrid="0" snapToObjects="1">
      <p:cViewPr varScale="1">
        <p:scale>
          <a:sx n="46" d="100"/>
          <a:sy n="46" d="100"/>
        </p:scale>
        <p:origin x="11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13089-AA06-4446-B0D8-5DDE7DC0F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AF853E-EDEF-2248-B12A-1A3755BE69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41FE8D-0B11-9A44-AEDB-1544C61F8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8C8D-410C-CB43-A757-2A7F0D3B9EBD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CDB4F-0415-FE49-975A-A4E438275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68CF5-4999-514B-A3DB-12E3FB684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393C-BF92-6744-9E19-5938B5B48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415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90D16-840C-3A4C-921F-0E6908C65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CD16A-C29A-0C49-AF18-D30753E18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DD27C-F961-A249-A425-9953D1458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8C8D-410C-CB43-A757-2A7F0D3B9EBD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233925-125A-AF49-ABD9-5E02ABBD1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27C58-DAD6-3045-AAC0-D86C34DD8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393C-BF92-6744-9E19-5938B5B48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021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B43716-6ED8-2B4E-8459-AD47E7AC10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F2EA8D-353E-D04B-845F-D748DF5C50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2CC29-9512-BE42-91D2-B6BCDC608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8C8D-410C-CB43-A757-2A7F0D3B9EBD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F9FB6-CF8B-534F-81C7-261E8EC5C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DE8F9-B726-9343-8A21-91301FE89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393C-BF92-6744-9E19-5938B5B48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248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21908-1088-D948-901C-D30D8D18A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731BB-D552-E345-B24E-A3FC6BE08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B6F53B-531B-5943-ABAF-BC7B43407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8C8D-410C-CB43-A757-2A7F0D3B9EBD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9BD2B-C30D-EB4F-A2EE-D01277B3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E4C1F-E037-AE42-90DA-00981D933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393C-BF92-6744-9E19-5938B5B48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592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AED64-AE08-CF4F-9CAC-07D4B8039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C737A9-8CD2-9743-85BD-4950607D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ADAD9-9D04-4048-8E18-6E128BAF4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8C8D-410C-CB43-A757-2A7F0D3B9EBD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85FF7-1C56-B24B-9D0A-F0F401F14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50E7CD-1241-7A4E-9FCD-EACED8842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393C-BF92-6744-9E19-5938B5B48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937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2E455-3AE2-E84B-A13B-9219BF04C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E7598-84B4-D442-9304-88F2E6E38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49F65B-EDC4-0D45-A8C5-77110A7C98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1B1E5-6233-F54E-9903-DCF149663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8C8D-410C-CB43-A757-2A7F0D3B9EBD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42FF48-8D8C-8D4C-AAD4-1B6E5016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336498-A102-8C4B-A855-1AEAA5F81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393C-BF92-6744-9E19-5938B5B48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320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83EE5-0668-F94E-BDA6-6FFEFF7A6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885EC4-8751-F74C-AF8B-B1A1EC319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4B45E7-D7C4-A94C-A74A-EDD82E4B96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EC21F-F994-104F-BCB9-9E523D2031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1E86A7-BA93-1045-8DE9-04739AAEE9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762CFD-0EE1-DC43-9E75-C055C98CA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8C8D-410C-CB43-A757-2A7F0D3B9EBD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988E7-8796-5F4A-923C-C5ED5B4FB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46CEAF-F625-194A-A34C-4C1C1D79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393C-BF92-6744-9E19-5938B5B48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237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D5550-FAA5-C345-B99E-6B81F6B88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8C4F0D-29FA-7F41-948E-BEA904665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8C8D-410C-CB43-A757-2A7F0D3B9EBD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3CEEC2-964F-CD42-9340-4762E2DCF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2FD45E-27D7-914C-8F75-216E557BE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393C-BF92-6744-9E19-5938B5B48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231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5E4364-CA60-074C-BDC7-383CB5CD3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8C8D-410C-CB43-A757-2A7F0D3B9EBD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74E9EE-F1AD-B84B-B79E-0105AE8F5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6126C9-CE8A-914B-B21F-492FC70EE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393C-BF92-6744-9E19-5938B5B48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94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3458A-8A2F-3F40-9B4B-481EE6388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E83BA-60A0-7C4D-A8C5-5F9DC80E1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9647D0-AC3B-C843-B59C-233FB7E40E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2373EF-2BB9-C743-86F8-0495A943F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8C8D-410C-CB43-A757-2A7F0D3B9EBD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076612-DD8A-524E-BF50-C7DD2AA73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10CF24-AE38-724F-999D-F747D47EF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393C-BF92-6744-9E19-5938B5B48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951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16A0D-6C60-1848-A8B4-B1E91EFB3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C3AAC8-645D-034B-845E-640407DCD3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A2E041-8D0C-664B-AF1A-DB2CA995A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8CB829-3696-E04B-AC2A-A7B495B16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8C8D-410C-CB43-A757-2A7F0D3B9EBD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E6EC4C-1601-C44F-9F33-204C2EC2F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405900-1012-D346-8B36-BDE5241CE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393C-BF92-6744-9E19-5938B5B48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48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8DA468-AB42-6640-93B5-3D870E686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16BBDC-8C31-B344-B56E-2AC4BB39E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59302-96B4-DD46-8EA7-4FBAB4F34A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68C8D-410C-CB43-A757-2A7F0D3B9EBD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4FF5E-708D-6B45-B230-653663585E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7D2FC1-5F16-3A47-8081-48DE272420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1393C-BF92-6744-9E19-5938B5B48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872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EE884-CD34-894F-AD4E-2A138C6F3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Graphical user interface&#10;&#10;Description automatically generated">
            <a:extLst>
              <a:ext uri="{FF2B5EF4-FFF2-40B4-BE49-F238E27FC236}">
                <a16:creationId xmlns:a16="http://schemas.microsoft.com/office/drawing/2014/main" id="{EDCEC217-87DD-2F41-8BAF-F3BB3072C9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4289562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Olivia Hammond (student)</dc:creator>
  <cp:lastModifiedBy>Elaine Coombes</cp:lastModifiedBy>
  <cp:revision>4</cp:revision>
  <dcterms:created xsi:type="dcterms:W3CDTF">2021-09-19T16:59:10Z</dcterms:created>
  <dcterms:modified xsi:type="dcterms:W3CDTF">2021-10-29T12:22:16Z</dcterms:modified>
</cp:coreProperties>
</file>