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FBB1-D9F4-453C-9A30-6D06AD1B2A8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BA5A-4E35-4BFF-8DE9-06F095D36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5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FBB1-D9F4-453C-9A30-6D06AD1B2A81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F1BA5A-4E35-4BFF-8DE9-06F095D36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01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BC5ADF-6C92-49CA-A149-4F2761BBB9AE}"/>
              </a:ext>
            </a:extLst>
          </p:cNvPr>
          <p:cNvSpPr/>
          <p:nvPr/>
        </p:nvSpPr>
        <p:spPr>
          <a:xfrm>
            <a:off x="1497496" y="102704"/>
            <a:ext cx="6524397" cy="33262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Hi there, Mrs Fitzsimmons here!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I have been teaching at Woodlands now for 10+ years having previously been a research scientist at the Beatson in Glasgow. I love bringing Science into the classroom and inspiring children to get out into the great outdoors by sharing my experiences through their learning. 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789C46-2467-40E7-AE32-F25C42169A7F}"/>
              </a:ext>
            </a:extLst>
          </p:cNvPr>
          <p:cNvSpPr/>
          <p:nvPr/>
        </p:nvSpPr>
        <p:spPr>
          <a:xfrm>
            <a:off x="1152939" y="3520107"/>
            <a:ext cx="5626830" cy="332629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This year I am working in P7B on a Friday. During this time, I will be covering some Outdoor Learning (see the monthly focuses on the website), Science and Health and Wellbeing, especially PE (fitness) and mental health. I am looking forward to this new challenge and hope to be able to share the good work we do in class.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DFC523-F2CE-4858-971A-4E853541CF1B}"/>
              </a:ext>
            </a:extLst>
          </p:cNvPr>
          <p:cNvSpPr/>
          <p:nvPr/>
        </p:nvSpPr>
        <p:spPr>
          <a:xfrm>
            <a:off x="7823367" y="263387"/>
            <a:ext cx="4271784" cy="98231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These are a few of my favourite things….♪♪♪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DCD78-8C4D-4AD3-A4F2-44B7E8B58201}"/>
              </a:ext>
            </a:extLst>
          </p:cNvPr>
          <p:cNvSpPr/>
          <p:nvPr/>
        </p:nvSpPr>
        <p:spPr>
          <a:xfrm rot="817731">
            <a:off x="10165768" y="1407204"/>
            <a:ext cx="1887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Kayaking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E8407A-D194-464C-815C-E497AC1C4986}"/>
              </a:ext>
            </a:extLst>
          </p:cNvPr>
          <p:cNvSpPr/>
          <p:nvPr/>
        </p:nvSpPr>
        <p:spPr>
          <a:xfrm rot="998999">
            <a:off x="8409476" y="2598760"/>
            <a:ext cx="120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Food!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809312-79AF-47D5-92C6-8A853C3B8D95}"/>
              </a:ext>
            </a:extLst>
          </p:cNvPr>
          <p:cNvSpPr/>
          <p:nvPr/>
        </p:nvSpPr>
        <p:spPr>
          <a:xfrm rot="873206">
            <a:off x="9161428" y="6002919"/>
            <a:ext cx="2735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Walking Otis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84C2D4-483D-4B3C-A862-43B5033E1B52}"/>
              </a:ext>
            </a:extLst>
          </p:cNvPr>
          <p:cNvSpPr/>
          <p:nvPr/>
        </p:nvSpPr>
        <p:spPr>
          <a:xfrm rot="20544508">
            <a:off x="10421950" y="3806828"/>
            <a:ext cx="1721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Sunsets</a:t>
            </a:r>
          </a:p>
        </p:txBody>
      </p:sp>
      <p:pic>
        <p:nvPicPr>
          <p:cNvPr id="20" name="Picture 19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F74BEB9C-7638-4BCD-9CEA-B4D40902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69" y="2141256"/>
            <a:ext cx="2032382" cy="1524286"/>
          </a:xfrm>
          <a:prstGeom prst="rect">
            <a:avLst/>
          </a:prstGeom>
        </p:spPr>
      </p:pic>
      <p:pic>
        <p:nvPicPr>
          <p:cNvPr id="16" name="Picture 15" descr="A person taking a selfie with a dog&#10;&#10;Description automatically generated">
            <a:extLst>
              <a:ext uri="{FF2B5EF4-FFF2-40B4-BE49-F238E27FC236}">
                <a16:creationId xmlns:a16="http://schemas.microsoft.com/office/drawing/2014/main" id="{09F9B948-47FE-424B-A63E-E4CB6D636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65" y="4678529"/>
            <a:ext cx="1324601" cy="1324601"/>
          </a:xfrm>
          <a:prstGeom prst="rect">
            <a:avLst/>
          </a:prstGeom>
        </p:spPr>
      </p:pic>
      <p:pic>
        <p:nvPicPr>
          <p:cNvPr id="18" name="Picture 17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6D807769-B451-45EB-BA52-7050C887E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5705" y="1245704"/>
            <a:ext cx="1292086" cy="12920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3BE5A0-9BF1-4F77-B78F-F65B4BD2F790}"/>
              </a:ext>
            </a:extLst>
          </p:cNvPr>
          <p:cNvSpPr/>
          <p:nvPr/>
        </p:nvSpPr>
        <p:spPr>
          <a:xfrm rot="922242">
            <a:off x="6963538" y="5920462"/>
            <a:ext cx="1752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Camping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EFA435-1CD0-42B2-A9B7-45264030F2C3}"/>
              </a:ext>
            </a:extLst>
          </p:cNvPr>
          <p:cNvSpPr/>
          <p:nvPr/>
        </p:nvSpPr>
        <p:spPr>
          <a:xfrm rot="20706593">
            <a:off x="7785255" y="1790067"/>
            <a:ext cx="2162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My family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ADFE94-5C1B-4BED-A0D5-912BA14D7B49}"/>
              </a:ext>
            </a:extLst>
          </p:cNvPr>
          <p:cNvSpPr/>
          <p:nvPr/>
        </p:nvSpPr>
        <p:spPr>
          <a:xfrm rot="708277">
            <a:off x="6002320" y="3963797"/>
            <a:ext cx="4535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Working with children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8C72B4-B44D-48EE-B239-A8914B537F7E}"/>
              </a:ext>
            </a:extLst>
          </p:cNvPr>
          <p:cNvSpPr/>
          <p:nvPr/>
        </p:nvSpPr>
        <p:spPr>
          <a:xfrm rot="21335463">
            <a:off x="6734513" y="5049890"/>
            <a:ext cx="33714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Meeting friends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E74F7-02DE-4909-804E-988F99A1F8F4}"/>
              </a:ext>
            </a:extLst>
          </p:cNvPr>
          <p:cNvSpPr/>
          <p:nvPr/>
        </p:nvSpPr>
        <p:spPr>
          <a:xfrm>
            <a:off x="7011970" y="3059528"/>
            <a:ext cx="1854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Laughing</a:t>
            </a:r>
          </a:p>
        </p:txBody>
      </p:sp>
    </p:spTree>
    <p:extLst>
      <p:ext uri="{BB962C8B-B14F-4D97-AF65-F5344CB8AC3E}">
        <p14:creationId xmlns:p14="http://schemas.microsoft.com/office/powerpoint/2010/main" val="20206717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3C32683558D04580E9AB765EE6381E" ma:contentTypeVersion="14" ma:contentTypeDescription="Create a new document." ma:contentTypeScope="" ma:versionID="78d72416ef0cd7210e56031477fdcba5">
  <xsd:schema xmlns:xsd="http://www.w3.org/2001/XMLSchema" xmlns:xs="http://www.w3.org/2001/XMLSchema" xmlns:p="http://schemas.microsoft.com/office/2006/metadata/properties" xmlns:ns3="4e95c500-7bcf-4fb3-b369-28b471e01669" xmlns:ns4="547f6521-5dac-4904-96b6-3d4c7eba03f6" targetNamespace="http://schemas.microsoft.com/office/2006/metadata/properties" ma:root="true" ma:fieldsID="3c25ef57380f789fcc7c03630042e7f3" ns3:_="" ns4:_="">
    <xsd:import namespace="4e95c500-7bcf-4fb3-b369-28b471e01669"/>
    <xsd:import namespace="547f6521-5dac-4904-96b6-3d4c7eba03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5c500-7bcf-4fb3-b369-28b471e016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f6521-5dac-4904-96b6-3d4c7eba0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5768E-174B-4D7C-A045-678161379F5D}">
  <ds:schemaRefs>
    <ds:schemaRef ds:uri="http://schemas.microsoft.com/office/2006/metadata/properties"/>
    <ds:schemaRef ds:uri="http://schemas.microsoft.com/office/2006/documentManagement/types"/>
    <ds:schemaRef ds:uri="547f6521-5dac-4904-96b6-3d4c7eba03f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e95c500-7bcf-4fb3-b369-28b471e016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E03D2D-6193-4B4C-A883-B8772FC0E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87F3D-6D54-4D98-AFA0-F402342CF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5c500-7bcf-4fb3-b369-28b471e01669"/>
    <ds:schemaRef ds:uri="547f6521-5dac-4904-96b6-3d4c7eba0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Comic Sans MS</vt:lpstr>
      <vt:lpstr>Wingdings 3</vt:lpstr>
      <vt:lpstr>Wisp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fitzsimmons</dc:creator>
  <cp:lastModifiedBy>Elaine</cp:lastModifiedBy>
  <cp:revision>1</cp:revision>
  <dcterms:created xsi:type="dcterms:W3CDTF">2021-10-05T15:05:30Z</dcterms:created>
  <dcterms:modified xsi:type="dcterms:W3CDTF">2021-10-22T11:42:04Z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0x010100593C32683558D04580E9AB765EE6381E</vt:lpwstr>
  </property>
</Properties>
</file>