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408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5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6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019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39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81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6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178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4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C1E165-604B-4DD4-8514-5B0D69FBD7D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28DCEC-882D-4A55-BC84-269E29E79C3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709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Under 3’s - </a:t>
            </a:r>
            <a:br>
              <a:rPr lang="en-GB" sz="4800" dirty="0"/>
            </a:br>
            <a:r>
              <a:rPr lang="en-GB" sz="4800" dirty="0"/>
              <a:t>Learning Statements </a:t>
            </a:r>
            <a:br>
              <a:rPr lang="en-GB" sz="4800" dirty="0"/>
            </a:br>
            <a:r>
              <a:rPr lang="en-GB" sz="4800" dirty="0"/>
              <a:t>and </a:t>
            </a:r>
            <a:br>
              <a:rPr lang="en-GB" sz="4800" dirty="0"/>
            </a:br>
            <a:r>
              <a:rPr lang="en-GB" sz="4800" dirty="0"/>
              <a:t>photographs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West Johnstone ELCC</a:t>
            </a:r>
          </a:p>
        </p:txBody>
      </p:sp>
    </p:spTree>
    <p:extLst>
      <p:ext uri="{BB962C8B-B14F-4D97-AF65-F5344CB8AC3E}">
        <p14:creationId xmlns:p14="http://schemas.microsoft.com/office/powerpoint/2010/main" val="127774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t="-755" r="3587" b="1816"/>
          <a:stretch/>
        </p:blipFill>
        <p:spPr>
          <a:xfrm>
            <a:off x="1092200" y="852873"/>
            <a:ext cx="5466696" cy="52431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796" y="2679700"/>
            <a:ext cx="4800600" cy="1371600"/>
          </a:xfrm>
        </p:spPr>
        <p:txBody>
          <a:bodyPr/>
          <a:lstStyle/>
          <a:p>
            <a:r>
              <a:rPr lang="en-GB" dirty="0"/>
              <a:t>“I am becoming aware and interested in the play of others”.</a:t>
            </a:r>
          </a:p>
          <a:p>
            <a:r>
              <a:rPr lang="en-GB" dirty="0"/>
              <a:t>“I am learning to play alongside my peers”.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90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876300"/>
            <a:ext cx="6134100" cy="50191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1900" y="1701800"/>
            <a:ext cx="3841096" cy="2921000"/>
          </a:xfrm>
        </p:spPr>
        <p:txBody>
          <a:bodyPr/>
          <a:lstStyle/>
          <a:p>
            <a:r>
              <a:rPr lang="en-GB" dirty="0"/>
              <a:t>“I am an explorer…I’m out in the forest exploring and following my curiosity”.</a:t>
            </a:r>
          </a:p>
          <a:p>
            <a:r>
              <a:rPr lang="en-GB" dirty="0"/>
              <a:t>“I am developing a sense of wonder about nature by exploring outdoors, stones and natural objects in the local community”.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88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660400"/>
            <a:ext cx="6981991" cy="52350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700" y="1562100"/>
            <a:ext cx="3028296" cy="2959100"/>
          </a:xfrm>
        </p:spPr>
        <p:txBody>
          <a:bodyPr/>
          <a:lstStyle/>
          <a:p>
            <a:r>
              <a:rPr lang="en-GB" dirty="0"/>
              <a:t>“I am developing a sense of wonder about nature by exploring outdoors, stones and natural objects in the local community”.</a:t>
            </a:r>
          </a:p>
          <a:p>
            <a:r>
              <a:rPr lang="en-GB" dirty="0"/>
              <a:t>“I am learning to play alongside my peers”.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14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800100"/>
            <a:ext cx="7168308" cy="53747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9000" y="1323493"/>
            <a:ext cx="2875896" cy="4010507"/>
          </a:xfrm>
        </p:spPr>
        <p:txBody>
          <a:bodyPr/>
          <a:lstStyle/>
          <a:p>
            <a:r>
              <a:rPr lang="en-GB" dirty="0"/>
              <a:t>“Oh the potential of a puddle”!</a:t>
            </a:r>
          </a:p>
          <a:p>
            <a:r>
              <a:rPr lang="en-GB" dirty="0"/>
              <a:t>“I am  learning through sensory play the patterns that can be made when the water moves”.</a:t>
            </a:r>
          </a:p>
          <a:p>
            <a:r>
              <a:rPr lang="en-GB" dirty="0"/>
              <a:t>“I am a scientist I can test how deep or shallow the puddle goes, using my feet”.</a:t>
            </a:r>
          </a:p>
        </p:txBody>
      </p:sp>
    </p:spTree>
    <p:extLst>
      <p:ext uri="{BB962C8B-B14F-4D97-AF65-F5344CB8AC3E}">
        <p14:creationId xmlns:p14="http://schemas.microsoft.com/office/powerpoint/2010/main" val="385615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685800"/>
            <a:ext cx="6575483" cy="52096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9100" y="1714500"/>
            <a:ext cx="3371196" cy="26670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“I am learning to make sense of the world and learn new skills through Schematic play”.</a:t>
            </a:r>
          </a:p>
          <a:p>
            <a:r>
              <a:rPr lang="en-GB" dirty="0"/>
              <a:t>“Dropping sticks into the water lets me explore aspects of the Trajectory schema”.</a:t>
            </a:r>
          </a:p>
        </p:txBody>
      </p:sp>
    </p:spTree>
    <p:extLst>
      <p:ext uri="{BB962C8B-B14F-4D97-AF65-F5344CB8AC3E}">
        <p14:creationId xmlns:p14="http://schemas.microsoft.com/office/powerpoint/2010/main" val="201159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8" y="365125"/>
            <a:ext cx="4358878" cy="58118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2057400"/>
            <a:ext cx="5720696" cy="2197100"/>
          </a:xfrm>
        </p:spPr>
        <p:txBody>
          <a:bodyPr/>
          <a:lstStyle/>
          <a:p>
            <a:r>
              <a:rPr lang="en-GB" dirty="0"/>
              <a:t>“By exploring malleable play using my senses, I am developing concepts about textures”. </a:t>
            </a:r>
          </a:p>
          <a:p>
            <a:r>
              <a:rPr lang="en-GB" dirty="0"/>
              <a:t>“I am developing gross and fine motor skills using malleable resources by twisting, rolling, squeezing and stretching them”.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07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96" y="619509"/>
            <a:ext cx="4125104" cy="55018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396" y="2451100"/>
            <a:ext cx="4800600" cy="1625600"/>
          </a:xfrm>
        </p:spPr>
        <p:txBody>
          <a:bodyPr>
            <a:normAutofit fontScale="92500"/>
          </a:bodyPr>
          <a:lstStyle/>
          <a:p>
            <a:r>
              <a:rPr lang="en-GB" dirty="0"/>
              <a:t>“I am learning about shadows and how they are made”. </a:t>
            </a:r>
          </a:p>
          <a:p>
            <a:r>
              <a:rPr lang="en-GB" dirty="0"/>
              <a:t>“I’m exploring ideas of dark and light which helps me to make sense of the world”.</a:t>
            </a:r>
          </a:p>
        </p:txBody>
      </p:sp>
    </p:spTree>
    <p:extLst>
      <p:ext uri="{BB962C8B-B14F-4D97-AF65-F5344CB8AC3E}">
        <p14:creationId xmlns:p14="http://schemas.microsoft.com/office/powerpoint/2010/main" val="57730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673100"/>
            <a:ext cx="5397500" cy="539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2311400"/>
          </a:xfrm>
        </p:spPr>
        <p:txBody>
          <a:bodyPr/>
          <a:lstStyle/>
          <a:p>
            <a:r>
              <a:rPr lang="en-GB" dirty="0"/>
              <a:t>“Looking and enjoying a book on my own offers me some quiet time throughout my busy day”. </a:t>
            </a:r>
          </a:p>
          <a:p>
            <a:r>
              <a:rPr lang="en-GB" dirty="0"/>
              <a:t>“I am developing and awareness of print in a book and although I can’t read it yet…I know it has meaning”.</a:t>
            </a:r>
          </a:p>
        </p:txBody>
      </p:sp>
    </p:spTree>
    <p:extLst>
      <p:ext uri="{BB962C8B-B14F-4D97-AF65-F5344CB8AC3E}">
        <p14:creationId xmlns:p14="http://schemas.microsoft.com/office/powerpoint/2010/main" val="261894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6" y="723900"/>
            <a:ext cx="5384800" cy="538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5896" y="2533650"/>
            <a:ext cx="4800600" cy="1238250"/>
          </a:xfrm>
        </p:spPr>
        <p:txBody>
          <a:bodyPr/>
          <a:lstStyle/>
          <a:p>
            <a:r>
              <a:rPr lang="en-GB" dirty="0"/>
              <a:t>“I am exploring early mark making in the sand…later I will apply these skills when I learn to write”.</a:t>
            </a:r>
          </a:p>
        </p:txBody>
      </p:sp>
    </p:spTree>
    <p:extLst>
      <p:ext uri="{BB962C8B-B14F-4D97-AF65-F5344CB8AC3E}">
        <p14:creationId xmlns:p14="http://schemas.microsoft.com/office/powerpoint/2010/main" val="133285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6" y="774700"/>
            <a:ext cx="3846874" cy="5130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0496" y="2336800"/>
            <a:ext cx="4800600" cy="1651000"/>
          </a:xfrm>
        </p:spPr>
        <p:txBody>
          <a:bodyPr/>
          <a:lstStyle/>
          <a:p>
            <a:r>
              <a:rPr lang="en-GB" dirty="0"/>
              <a:t>“I am developing my fine motor skills and my pincer grip…these skills will help me develop the hand and finger muscles I need for when I’m holding a pencil”. </a:t>
            </a:r>
          </a:p>
        </p:txBody>
      </p:sp>
    </p:spTree>
    <p:extLst>
      <p:ext uri="{BB962C8B-B14F-4D97-AF65-F5344CB8AC3E}">
        <p14:creationId xmlns:p14="http://schemas.microsoft.com/office/powerpoint/2010/main" val="82939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882650"/>
            <a:ext cx="5340350" cy="534035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“We are explorers”…we are using torches to explore treasure we’ve found”.</a:t>
            </a:r>
          </a:p>
          <a:p>
            <a:r>
              <a:rPr lang="en-GB" dirty="0"/>
              <a:t>“Learning alongside friends expands curiosity, creativeness and communication skills”.</a:t>
            </a:r>
          </a:p>
        </p:txBody>
      </p:sp>
    </p:spTree>
    <p:extLst>
      <p:ext uri="{BB962C8B-B14F-4D97-AF65-F5344CB8AC3E}">
        <p14:creationId xmlns:p14="http://schemas.microsoft.com/office/powerpoint/2010/main" val="147632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72" y="543244"/>
            <a:ext cx="4201328" cy="56035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0396" y="2286000"/>
            <a:ext cx="4800600" cy="1816100"/>
          </a:xfrm>
        </p:spPr>
        <p:txBody>
          <a:bodyPr/>
          <a:lstStyle/>
          <a:p>
            <a:r>
              <a:rPr lang="en-GB" dirty="0"/>
              <a:t>“Quiet spaces allow time out from my busy day”. </a:t>
            </a:r>
          </a:p>
          <a:p>
            <a:r>
              <a:rPr lang="en-GB" dirty="0"/>
              <a:t>“I can tell a story by interpreting what's happening in the pictures”.</a:t>
            </a:r>
          </a:p>
        </p:txBody>
      </p:sp>
    </p:spTree>
    <p:extLst>
      <p:ext uri="{BB962C8B-B14F-4D97-AF65-F5344CB8AC3E}">
        <p14:creationId xmlns:p14="http://schemas.microsoft.com/office/powerpoint/2010/main" val="60089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318" y="1255926"/>
            <a:ext cx="5732990" cy="42983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0096" y="2247900"/>
            <a:ext cx="4800600" cy="1905000"/>
          </a:xfrm>
        </p:spPr>
        <p:txBody>
          <a:bodyPr/>
          <a:lstStyle/>
          <a:p>
            <a:r>
              <a:rPr lang="en-GB" dirty="0"/>
              <a:t>“I am developing independence in exploring a variety of equipment indoors and outdoors”.</a:t>
            </a:r>
          </a:p>
          <a:p>
            <a:r>
              <a:rPr lang="en-GB" dirty="0"/>
              <a:t>“I can develop my physical skills using a variety of movements”.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0841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188</TotalTime>
  <Words>436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Under 3’s -  Learning Statements  and 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moira hope</dc:creator>
  <cp:lastModifiedBy>Elaine Stevenson</cp:lastModifiedBy>
  <cp:revision>14</cp:revision>
  <dcterms:created xsi:type="dcterms:W3CDTF">2021-02-19T09:22:03Z</dcterms:created>
  <dcterms:modified xsi:type="dcterms:W3CDTF">2021-02-23T15:15:36Z</dcterms:modified>
</cp:coreProperties>
</file>