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8" r:id="rId6"/>
    <p:sldId id="257" r:id="rId7"/>
    <p:sldId id="277" r:id="rId8"/>
    <p:sldId id="270" r:id="rId9"/>
    <p:sldId id="271" r:id="rId10"/>
    <p:sldId id="272" r:id="rId11"/>
    <p:sldId id="273" r:id="rId12"/>
    <p:sldId id="276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259BEA-82BC-4476-91F2-380E77DBA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E9C3-2AB8-44E5-BCFE-5DD42DFC5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7858F-6309-4F09-BEA0-6CBF97E55806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971B-9BC3-41DB-91DC-F03F5C808D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720E-F4E2-435B-A885-9194BA302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AE00-5498-4F06-8655-F21703489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3C5D-CD12-6D4C-A980-0612968271E2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67F0-0840-1348-BFE4-C6298BBC06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5" name="Oval 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D0B1B9-C7DF-F64A-B488-12B3D5090923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C1C-DA5E-F743-826B-CB70C940D4E6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0E4C-E478-1D40-94DF-17D7429B053A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7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5E0F-8980-D24A-B2F9-0C7A13C6A6DE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1EE2-1449-2741-9D08-61623EFC2A0E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7560-49B8-714F-A7F1-D946D3E64C23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237C-03C9-D843-906B-96D98C6B2D61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as Icons 5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D2BD-1F35-9841-A6BF-76BE540EE01F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F40A-5592-5744-BFD7-61B04D70BFE7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79931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9370-372E-0846-B090-5E6EF97A3B62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ACA6CA-E140-824D-8E8B-5CC5036BDBAE}" type="datetime1">
              <a:rPr lang="en-US" noProof="0" smtClean="0"/>
              <a:pPr/>
              <a:t>1/22/2026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C18CA-51A2-47C0-FD58-C329A1FA6F9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FF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66" r:id="rId15"/>
    <p:sldLayoutId id="214748384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B41E-FC51-4047-9C2D-7FA6782D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236" y="2139165"/>
            <a:ext cx="4874369" cy="2283824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Welcome to</a:t>
            </a:r>
            <a:br>
              <a:rPr lang="en-US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</a:br>
            <a:br>
              <a:rPr lang="en-US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</a:br>
            <a:r>
              <a:rPr lang="en-US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West Early Learning and Childcare Class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79F14-465A-4A62-B8E2-DE8249D1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9045" l="3116" r="95994">
                        <a14:foregroundMark x1="92285" y1="17516" x2="76558" y2="12739"/>
                        <a14:foregroundMark x1="76558" y1="12739" x2="45846" y2="31847"/>
                        <a14:foregroundMark x1="45846" y1="31847" x2="17656" y2="22611"/>
                        <a14:foregroundMark x1="17656" y1="22611" x2="10084" y2="25166"/>
                        <a14:foregroundMark x1="3925" y1="96178" x2="3116" y2="99363"/>
                        <a14:foregroundMark x1="4285" y1="94763" x2="3925" y2="96178"/>
                        <a14:foregroundMark x1="92878" y1="20064" x2="95994" y2="67197"/>
                        <a14:foregroundMark x1="95994" y1="67197" x2="93769" y2="97134"/>
                        <a14:foregroundMark x1="93620" y1="96815" x2="11486" y2="92957"/>
                        <a14:foregroundMark x1="9145" y1="42298" x2="51632" y2="62739"/>
                        <a14:foregroundMark x1="51632" y1="62739" x2="76706" y2="53822"/>
                        <a14:foregroundMark x1="76706" y1="53822" x2="81602" y2="61783"/>
                        <a14:foregroundMark x1="81157" y1="74841" x2="29080" y2="77070"/>
                        <a14:foregroundMark x1="29080" y1="77070" x2="26558" y2="74522"/>
                        <a14:foregroundMark x1="44362" y1="70701" x2="42582" y2="77707"/>
                        <a14:foregroundMark x1="71217" y1="79618" x2="67804" y2="78662"/>
                        <a14:foregroundMark x1="25816" y1="73885" x2="22552" y2="64968"/>
                        <a14:foregroundMark x1="13205" y1="49363" x2="12315" y2="56688"/>
                        <a14:backgroundMark x1="7864" y1="23248" x2="4896" y2="38217"/>
                        <a14:backgroundMark x1="4896" y1="38217" x2="8902" y2="80573"/>
                        <a14:backgroundMark x1="8902" y1="80573" x2="7270" y2="96178"/>
                        <a14:backgroundMark x1="7270" y1="96178" x2="7270" y2="96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105150"/>
            <a:ext cx="6224528" cy="315520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D9787BB8-F1EF-4D90-9B4A-60CF1A4AEC15}"/>
              </a:ext>
            </a:extLst>
          </p:cNvPr>
          <p:cNvSpPr txBox="1">
            <a:spLocks/>
          </p:cNvSpPr>
          <p:nvPr/>
        </p:nvSpPr>
        <p:spPr>
          <a:xfrm rot="20567933">
            <a:off x="9672847" y="2197158"/>
            <a:ext cx="2098224" cy="1353167"/>
          </a:xfrm>
          <a:prstGeom prst="rect">
            <a:avLst/>
          </a:prstGeom>
          <a:effectLst>
            <a:glow rad="101600">
              <a:srgbClr val="00B0F0">
                <a:alpha val="60000"/>
              </a:srgbClr>
            </a:glow>
          </a:effectLst>
          <a:scene3d>
            <a:camera prst="orthographicFront"/>
            <a:lightRig rig="threePt" dir="t"/>
          </a:scene3d>
          <a:sp3d extrusionH="127000">
            <a:bevelT/>
            <a:extrusionClr>
              <a:schemeClr val="tx1"/>
            </a:extrusionClr>
          </a:sp3d>
        </p:spPr>
        <p:txBody>
          <a:bodyPr vert="horz" lIns="91440" tIns="45720" rIns="91440" bIns="45720" rtlCol="0" anchor="t">
            <a:normAutofit fontScale="92500"/>
            <a:sp3d extrusionH="57150" contourW="19050">
              <a:bevelT w="57150" h="38100" prst="artDeco"/>
              <a:contourClr>
                <a:srgbClr val="0070C0"/>
              </a:contourClr>
            </a:sp3d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cap="none" dirty="0">
                <a:solidFill>
                  <a:schemeClr val="bg1">
                    <a:alpha val="75000"/>
                  </a:schemeClr>
                </a:solidFill>
                <a:latin typeface="Bradley Hand ITC" panose="03070402050302030203" pitchFamily="66" charset="0"/>
              </a:rPr>
              <a:t>Trust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1663BF-EA79-4D08-B472-36F683997228}"/>
              </a:ext>
            </a:extLst>
          </p:cNvPr>
          <p:cNvSpPr txBox="1">
            <a:spLocks/>
          </p:cNvSpPr>
          <p:nvPr/>
        </p:nvSpPr>
        <p:spPr>
          <a:xfrm>
            <a:off x="8006639" y="1726444"/>
            <a:ext cx="2715320" cy="1147297"/>
          </a:xfrm>
          <a:prstGeom prst="rect">
            <a:avLst/>
          </a:prstGeom>
          <a:effectLst>
            <a:glow rad="101600">
              <a:srgbClr val="00B0F0">
                <a:alpha val="60000"/>
              </a:srgbClr>
            </a:glow>
          </a:effectLst>
          <a:scene3d>
            <a:camera prst="orthographicFront"/>
            <a:lightRig rig="threePt" dir="t"/>
          </a:scene3d>
          <a:sp3d extrusionH="127000">
            <a:bevelT/>
            <a:extrusionClr>
              <a:schemeClr val="tx1"/>
            </a:extrusionClr>
          </a:sp3d>
        </p:spPr>
        <p:txBody>
          <a:bodyPr vert="horz" lIns="91440" tIns="45720" rIns="91440" bIns="45720" rtlCol="0" anchor="t">
            <a:normAutofit/>
            <a:sp3d extrusionH="57150" contourW="19050">
              <a:bevelT w="57150" h="38100" prst="artDeco"/>
              <a:contourClr>
                <a:srgbClr val="0070C0"/>
              </a:contourClr>
            </a:sp3d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cap="none" dirty="0">
                <a:solidFill>
                  <a:schemeClr val="bg1">
                    <a:alpha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Respect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BC4FA32-117D-4CCC-B54B-7E191CAE602B}"/>
              </a:ext>
            </a:extLst>
          </p:cNvPr>
          <p:cNvSpPr txBox="1">
            <a:spLocks/>
          </p:cNvSpPr>
          <p:nvPr/>
        </p:nvSpPr>
        <p:spPr>
          <a:xfrm rot="20914817">
            <a:off x="6996000" y="539938"/>
            <a:ext cx="2562920" cy="1358956"/>
          </a:xfrm>
          <a:prstGeom prst="rect">
            <a:avLst/>
          </a:prstGeom>
          <a:effectLst>
            <a:glow rad="101600">
              <a:srgbClr val="00B0F0">
                <a:alpha val="60000"/>
              </a:srgbClr>
            </a:glow>
          </a:effectLst>
          <a:scene3d>
            <a:camera prst="orthographicFront"/>
            <a:lightRig rig="threePt" dir="t"/>
          </a:scene3d>
          <a:sp3d extrusionH="127000">
            <a:bevelT/>
            <a:extrusionClr>
              <a:schemeClr val="tx1"/>
            </a:extrusionClr>
          </a:sp3d>
        </p:spPr>
        <p:txBody>
          <a:bodyPr vert="horz" lIns="91440" tIns="45720" rIns="91440" bIns="45720" rtlCol="0" anchor="t">
            <a:normAutofit/>
            <a:sp3d extrusionH="57150" contourW="19050">
              <a:bevelT w="57150" h="38100" prst="artDeco"/>
              <a:contourClr>
                <a:srgbClr val="0070C0"/>
              </a:contourClr>
            </a:sp3d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cap="none" dirty="0">
                <a:solidFill>
                  <a:schemeClr val="bg1">
                    <a:alpha val="75000"/>
                  </a:schemeClr>
                </a:solidFill>
                <a:latin typeface="Freestyle Script" panose="030804020302050B0404" pitchFamily="66" charset="0"/>
                <a:cs typeface="Cavolini" panose="03000502040302020204" pitchFamily="66" charset="0"/>
              </a:rPr>
              <a:t>Honesty</a:t>
            </a:r>
          </a:p>
        </p:txBody>
      </p:sp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45D0C9A-C0B9-4377-89D1-13AFECCB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901" y="2455118"/>
            <a:ext cx="9570197" cy="283355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75757AA-D5AA-4628-B43E-B66199915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620186"/>
            <a:ext cx="8582025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West Primary &amp; ELCC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042AB21-C4D6-4EBE-B19E-FC8298D3A1D2}"/>
              </a:ext>
            </a:extLst>
          </p:cNvPr>
          <p:cNvSpPr txBox="1">
            <a:spLocks/>
          </p:cNvSpPr>
          <p:nvPr/>
        </p:nvSpPr>
        <p:spPr bwMode="gray">
          <a:xfrm>
            <a:off x="3198543" y="1393720"/>
            <a:ext cx="6079332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Our Vision &amp; Values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DE15640-1CA0-4A93-A005-59385DAFB3CB}"/>
              </a:ext>
            </a:extLst>
          </p:cNvPr>
          <p:cNvSpPr txBox="1">
            <a:spLocks/>
          </p:cNvSpPr>
          <p:nvPr/>
        </p:nvSpPr>
        <p:spPr bwMode="gray">
          <a:xfrm>
            <a:off x="697705" y="5530850"/>
            <a:ext cx="10796587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See you soon Little Westie!</a:t>
            </a:r>
          </a:p>
        </p:txBody>
      </p:sp>
    </p:spTree>
    <p:extLst>
      <p:ext uri="{BB962C8B-B14F-4D97-AF65-F5344CB8AC3E}">
        <p14:creationId xmlns:p14="http://schemas.microsoft.com/office/powerpoint/2010/main" val="207293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D6B5DF-BD9B-4F37-84C2-A726B88E7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9548" l="2195" r="96022">
                        <a14:foregroundMark x1="12894" y1="5430" x2="80384" y2="2112"/>
                        <a14:foregroundMark x1="80384" y1="2112" x2="81907" y2="3735"/>
                        <a14:foregroundMark x1="91672" y1="16783" x2="93004" y2="19608"/>
                        <a14:foregroundMark x1="90138" y1="13530" x2="90241" y2="13749"/>
                        <a14:foregroundMark x1="93004" y1="19608" x2="81481" y2="26697"/>
                        <a14:foregroundMark x1="81481" y1="26697" x2="11385" y2="25189"/>
                        <a14:foregroundMark x1="11385" y1="25189" x2="3841" y2="18401"/>
                        <a14:foregroundMark x1="3841" y1="18401" x2="13169" y2="5581"/>
                        <a14:foregroundMark x1="19616" y1="5581" x2="37037" y2="13122"/>
                        <a14:foregroundMark x1="37037" y1="13122" x2="59808" y2="12066"/>
                        <a14:foregroundMark x1="59808" y1="12066" x2="74074" y2="13122"/>
                        <a14:foregroundMark x1="74074" y1="13122" x2="75720" y2="14630"/>
                        <a14:foregroundMark x1="75583" y1="7994" x2="36351" y2="8899"/>
                        <a14:foregroundMark x1="17421" y1="20965" x2="82305" y2="19155"/>
                        <a14:foregroundMark x1="96433" y1="83710" x2="81619" y2="79638"/>
                        <a14:foregroundMark x1="81619" y1="79638" x2="62140" y2="81900"/>
                        <a14:foregroundMark x1="62140" y1="81900" x2="71605" y2="90649"/>
                        <a14:foregroundMark x1="71605" y1="90649" x2="92044" y2="94570"/>
                        <a14:foregroundMark x1="92044" y1="94570" x2="99177" y2="91855"/>
                        <a14:foregroundMark x1="99177" y1="91855" x2="96159" y2="82353"/>
                        <a14:foregroundMark x1="96159" y1="82353" x2="93553" y2="79789"/>
                        <a14:foregroundMark x1="56379" y1="98039" x2="42524" y2="93816"/>
                        <a14:foregroundMark x1="39781" y1="82353" x2="14129" y2="90498"/>
                        <a14:foregroundMark x1="14129" y1="90498" x2="2332" y2="97285"/>
                        <a14:foregroundMark x1="2195" y1="93213" x2="21399" y2="97738"/>
                        <a14:foregroundMark x1="21399" y1="97738" x2="39506" y2="88989"/>
                        <a14:foregroundMark x1="39506" y1="88989" x2="31687" y2="80995"/>
                        <a14:foregroundMark x1="31687" y1="80995" x2="4115" y2="86425"/>
                        <a14:foregroundMark x1="4115" y1="86425" x2="2332" y2="92609"/>
                        <a14:foregroundMark x1="57064" y1="95777" x2="42524" y2="96983"/>
                        <a14:foregroundMark x1="33882" y1="82956" x2="42661" y2="88084"/>
                        <a14:foregroundMark x1="42661" y1="88084" x2="42661" y2="88235"/>
                        <a14:foregroundMark x1="92867" y1="86878" x2="89575" y2="88989"/>
                        <a14:foregroundMark x1="82990" y1="81750" x2="66392" y2="85219"/>
                        <a14:foregroundMark x1="66392" y1="85219" x2="60768" y2="81900"/>
                        <a14:foregroundMark x1="64609" y1="82655" x2="61180" y2="81599"/>
                        <a14:foregroundMark x1="75857" y1="88386" x2="62963" y2="84766"/>
                        <a14:foregroundMark x1="62963" y1="84766" x2="60357" y2="82805"/>
                        <a14:foregroundMark x1="60768" y1="83560" x2="69136" y2="91554"/>
                        <a14:foregroundMark x1="69136" y1="91554" x2="82990" y2="93363"/>
                        <a14:foregroundMark x1="88066" y1="88386" x2="81619" y2="87632"/>
                        <a14:foregroundMark x1="40741" y1="87632" x2="39918" y2="82353"/>
                        <a14:foregroundMark x1="55830" y1="91704" x2="45679" y2="91554"/>
                        <a14:foregroundMark x1="45679" y1="91554" x2="51029" y2="99548"/>
                        <a14:foregroundMark x1="51029" y1="99548" x2="58711" y2="93816"/>
                        <a14:foregroundMark x1="58711" y1="93816" x2="57339" y2="90196"/>
                        <a14:foregroundMark x1="32510" y1="13273" x2="22359" y2="7541"/>
                        <a14:foregroundMark x1="22359" y1="7541" x2="8093" y2="13273"/>
                        <a14:foregroundMark x1="8093" y1="13273" x2="17695" y2="24133"/>
                        <a14:foregroundMark x1="17695" y1="24133" x2="37586" y2="18854"/>
                        <a14:foregroundMark x1="37586" y1="18854" x2="31139" y2="10860"/>
                        <a14:foregroundMark x1="31139" y1="10860" x2="30178" y2="10709"/>
                        <a14:foregroundMark x1="69410" y1="72700" x2="60905" y2="74057"/>
                        <a14:foregroundMark x1="60905" y1="74057" x2="67078" y2="72549"/>
                        <a14:foregroundMark x1="78189" y1="43590" x2="80521" y2="46305"/>
                        <a14:foregroundMark x1="28121" y1="35445" x2="25103" y2="32127"/>
                        <a14:foregroundMark x1="31276" y1="12217" x2="21399" y2="16742"/>
                        <a14:foregroundMark x1="21399" y1="16742" x2="24143" y2="15535"/>
                        <a14:foregroundMark x1="81344" y1="4977" x2="81893" y2="11011"/>
                        <a14:foregroundMark x1="81207" y1="9502" x2="76818" y2="14480"/>
                        <a14:foregroundMark x1="82167" y1="12217" x2="88752" y2="19155"/>
                        <a14:foregroundMark x1="88752" y1="19155" x2="90947" y2="19155"/>
                        <a14:foregroundMark x1="80658" y1="7843" x2="82716" y2="10709"/>
                        <a14:foregroundMark x1="93278" y1="22474" x2="90809" y2="21418"/>
                        <a14:foregroundMark x1="80796" y1="5430" x2="83951" y2="13273"/>
                        <a14:foregroundMark x1="83951" y1="13273" x2="83676" y2="13876"/>
                        <a14:foregroundMark x1="83951" y1="5430" x2="81481" y2="7994"/>
                        <a14:foregroundMark x1="83128" y1="6787" x2="83813" y2="12519"/>
                        <a14:backgroundMark x1="86671" y1="6900" x2="90535" y2="13273"/>
                        <a14:backgroundMark x1="83951" y1="2413" x2="86324" y2="6327"/>
                        <a14:backgroundMark x1="90535" y1="13273" x2="96296" y2="13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323" y="505567"/>
            <a:ext cx="6428907" cy="5846866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05E3C26-9863-4FB8-AA75-F117BF2C8B99}"/>
              </a:ext>
            </a:extLst>
          </p:cNvPr>
          <p:cNvSpPr txBox="1">
            <a:spLocks/>
          </p:cNvSpPr>
          <p:nvPr/>
        </p:nvSpPr>
        <p:spPr bwMode="gray">
          <a:xfrm>
            <a:off x="704850" y="1322985"/>
            <a:ext cx="3924300" cy="421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Meet</a:t>
            </a:r>
            <a:r>
              <a:rPr lang="en-US" sz="24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r>
              <a:rPr lang="en-US" sz="48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the</a:t>
            </a:r>
          </a:p>
          <a:p>
            <a:pPr algn="ctr"/>
            <a:endParaRPr lang="en-US" sz="2400" dirty="0">
              <a:ln w="1270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pPr algn="ctr"/>
            <a:r>
              <a:rPr lang="en-US" sz="55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West</a:t>
            </a:r>
            <a:r>
              <a:rPr lang="en-US" sz="29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r>
              <a:rPr lang="en-US" sz="55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ELCC</a:t>
            </a:r>
          </a:p>
          <a:p>
            <a:pPr algn="ctr"/>
            <a:r>
              <a:rPr lang="en-US" sz="55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Staff</a:t>
            </a:r>
            <a:r>
              <a:rPr lang="en-US" sz="29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r>
              <a:rPr lang="en-US" sz="5500" dirty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32105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8" y="610775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 </a:t>
            </a:r>
            <a:r>
              <a:rPr lang="en-US" sz="5400" b="1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Wiszniewski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752645" y="1104788"/>
            <a:ext cx="3788522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Deputy Head Teacher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247" b="-4247"/>
          <a:stretch/>
        </p:blipFill>
        <p:spPr>
          <a:xfrm>
            <a:off x="1240530" y="1948082"/>
            <a:ext cx="4038923" cy="4607916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7591916" y="1053771"/>
            <a:ext cx="2838450" cy="1515961"/>
          </a:xfrm>
          <a:prstGeom prst="wedgeEllipseCallout">
            <a:avLst>
              <a:gd name="adj1" fmla="val -37800"/>
              <a:gd name="adj2" fmla="val 5598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Purple.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9012006" y="2736079"/>
            <a:ext cx="2836721" cy="1515961"/>
          </a:xfrm>
          <a:prstGeom prst="wedgeEllipseCallout">
            <a:avLst>
              <a:gd name="adj1" fmla="val -39845"/>
              <a:gd name="adj2" fmla="val 7546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Musicals. I would love to be in one.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5933888" y="3014868"/>
            <a:ext cx="2838450" cy="1410988"/>
          </a:xfrm>
          <a:prstGeom prst="wedgeEllipseCallout">
            <a:avLst>
              <a:gd name="adj1" fmla="val -55905"/>
              <a:gd name="adj2" fmla="val 432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Breaded chicken.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695950" y="5046248"/>
            <a:ext cx="6152777" cy="1515961"/>
          </a:xfrm>
          <a:prstGeom prst="wedgeEllipseCallout">
            <a:avLst>
              <a:gd name="adj1" fmla="val -45644"/>
              <a:gd name="adj2" fmla="val -6276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have met King Charles when he was Prince.</a:t>
            </a:r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41" y="588463"/>
            <a:ext cx="4154500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Ms Russell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052707" y="1173793"/>
            <a:ext cx="4154500" cy="623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Acting Senior Early Learning and Childcare Officer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9" t="11323" r="10529" b="32298"/>
          <a:stretch/>
        </p:blipFill>
        <p:spPr>
          <a:xfrm>
            <a:off x="1240530" y="1948082"/>
            <a:ext cx="4038923" cy="4299143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606670" y="1361886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8950897" y="3336231"/>
            <a:ext cx="2836721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animals.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5695951" y="3155881"/>
            <a:ext cx="2749170" cy="14109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food/drink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Lady Grey tea.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695950" y="4897389"/>
            <a:ext cx="6152778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a mum to 5 children.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4D8E70-3120-49A0-83AA-1ADDDD108DD3}"/>
              </a:ext>
            </a:extLst>
          </p:cNvPr>
          <p:cNvSpPr/>
          <p:nvPr/>
        </p:nvSpPr>
        <p:spPr>
          <a:xfrm>
            <a:off x="8772338" y="1309399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Yellow Group.</a:t>
            </a:r>
          </a:p>
        </p:txBody>
      </p:sp>
    </p:spTree>
    <p:extLst>
      <p:ext uri="{BB962C8B-B14F-4D97-AF65-F5344CB8AC3E}">
        <p14:creationId xmlns:p14="http://schemas.microsoft.com/office/powerpoint/2010/main" val="81704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5" y="481328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 Harding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414656" y="1104787"/>
            <a:ext cx="369066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Early Years Graduate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483426" y="1265238"/>
            <a:ext cx="2621976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5419538" y="3101238"/>
            <a:ext cx="38671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sing loudly in my car.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9587841" y="3327967"/>
            <a:ext cx="2260886" cy="14109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Indian or Italian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695950" y="4860711"/>
            <a:ext cx="6152777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once broke my finger going down a slide at soft play and had to learn to change a </a:t>
            </a:r>
            <a:r>
              <a:rPr lang="en-GB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nappy with one hand.</a:t>
            </a:r>
            <a:endParaRPr lang="en-GB" dirty="0">
              <a:solidFill>
                <a:schemeClr val="tx2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25DB00-404B-4E15-9CD2-E55D6467D8B4}"/>
              </a:ext>
            </a:extLst>
          </p:cNvPr>
          <p:cNvSpPr/>
          <p:nvPr/>
        </p:nvSpPr>
        <p:spPr>
          <a:xfrm>
            <a:off x="8310189" y="1431804"/>
            <a:ext cx="3457575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Rainbow Group (I look after all the groups.)</a:t>
            </a: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25A4F154-CB22-8792-2F0D-42E50423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07" y="2004634"/>
            <a:ext cx="3861318" cy="42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5" y="481328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 Simpson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478853" y="1104787"/>
            <a:ext cx="356227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Early Learning and Childcare Officer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4" t="12368" r="19354" b="645"/>
          <a:stretch/>
        </p:blipFill>
        <p:spPr>
          <a:xfrm>
            <a:off x="1240530" y="1948082"/>
            <a:ext cx="4038923" cy="4299143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695950" y="1104787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8869504" y="3033270"/>
            <a:ext cx="2979223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a twin.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5695950" y="2844271"/>
            <a:ext cx="2838450" cy="14109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Sunday Roast.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695950" y="4707253"/>
            <a:ext cx="6152777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have twin girls.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35373C-9F2C-4DC3-AC77-B5DE32E1866D}"/>
              </a:ext>
            </a:extLst>
          </p:cNvPr>
          <p:cNvSpPr/>
          <p:nvPr/>
        </p:nvSpPr>
        <p:spPr>
          <a:xfrm>
            <a:off x="8772338" y="1410471"/>
            <a:ext cx="2905312" cy="1433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Red Group.</a:t>
            </a:r>
          </a:p>
        </p:txBody>
      </p:sp>
    </p:spTree>
    <p:extLst>
      <p:ext uri="{BB962C8B-B14F-4D97-AF65-F5344CB8AC3E}">
        <p14:creationId xmlns:p14="http://schemas.microsoft.com/office/powerpoint/2010/main" val="1091073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5" y="481328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 Haggerty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478853" y="1104787"/>
            <a:ext cx="356227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Early Learning and Childcare Officer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5" t="21529" r="22295" b="9990"/>
          <a:stretch/>
        </p:blipFill>
        <p:spPr>
          <a:xfrm>
            <a:off x="1240530" y="1948082"/>
            <a:ext cx="4038923" cy="4299143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722176" y="1188292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5838818" y="3050009"/>
            <a:ext cx="2721808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1 of 4 girls.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8934637" y="3050009"/>
            <a:ext cx="2940316" cy="167989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Granny’s mince &amp; totties.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722176" y="4911727"/>
            <a:ext cx="6152777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have the same birthday as Neil Armstrong.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598E40-3620-4ECC-9A91-FBAD45C2C250}"/>
              </a:ext>
            </a:extLst>
          </p:cNvPr>
          <p:cNvSpPr/>
          <p:nvPr/>
        </p:nvSpPr>
        <p:spPr>
          <a:xfrm>
            <a:off x="8972903" y="1220118"/>
            <a:ext cx="2714812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Green Group.</a:t>
            </a:r>
          </a:p>
        </p:txBody>
      </p:sp>
    </p:spTree>
    <p:extLst>
      <p:ext uri="{BB962C8B-B14F-4D97-AF65-F5344CB8AC3E}">
        <p14:creationId xmlns:p14="http://schemas.microsoft.com/office/powerpoint/2010/main" val="114499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5" y="481328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Mrs McIntosh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478853" y="1104787"/>
            <a:ext cx="356227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Early Learning and Childcare Officer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2" t="10704" r="22952" b="7512"/>
          <a:stretch/>
        </p:blipFill>
        <p:spPr>
          <a:xfrm>
            <a:off x="1240530" y="1948082"/>
            <a:ext cx="4038923" cy="4299143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722176" y="1188292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8737070" y="3034096"/>
            <a:ext cx="3195573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taking </a:t>
            </a:r>
            <a:r>
              <a:rPr lang="en-GB" dirty="0" err="1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Bookbug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Sessions.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5620310" y="3034096"/>
            <a:ext cx="2838450" cy="167989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Italian food.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722176" y="4911727"/>
            <a:ext cx="6152777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a mum of 2 boys.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598E40-3620-4ECC-9A91-FBAD45C2C250}"/>
              </a:ext>
            </a:extLst>
          </p:cNvPr>
          <p:cNvSpPr/>
          <p:nvPr/>
        </p:nvSpPr>
        <p:spPr>
          <a:xfrm>
            <a:off x="8972903" y="1220118"/>
            <a:ext cx="2714812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Blue Group.</a:t>
            </a:r>
          </a:p>
        </p:txBody>
      </p:sp>
    </p:spTree>
    <p:extLst>
      <p:ext uri="{BB962C8B-B14F-4D97-AF65-F5344CB8AC3E}">
        <p14:creationId xmlns:p14="http://schemas.microsoft.com/office/powerpoint/2010/main" val="147402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06" y="481328"/>
            <a:ext cx="6555308" cy="706964"/>
          </a:xfrm>
        </p:spPr>
        <p:txBody>
          <a:bodyPr/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Miss Jones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01D7195-5DFA-446C-9B2E-78BCB0298707}"/>
              </a:ext>
            </a:extLst>
          </p:cNvPr>
          <p:cNvSpPr txBox="1">
            <a:spLocks/>
          </p:cNvSpPr>
          <p:nvPr/>
        </p:nvSpPr>
        <p:spPr bwMode="gray">
          <a:xfrm>
            <a:off x="1478853" y="1104787"/>
            <a:ext cx="3562275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Early Learning and Childcare Officer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F3471-B66A-41B5-912A-2A0566D74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36430" r="18312" b="33279"/>
          <a:stretch/>
        </p:blipFill>
        <p:spPr>
          <a:xfrm>
            <a:off x="1240530" y="1948082"/>
            <a:ext cx="4038923" cy="4299143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71A2593-D23A-4F07-BA90-C9ED95FDCD1F}"/>
              </a:ext>
            </a:extLst>
          </p:cNvPr>
          <p:cNvSpPr/>
          <p:nvPr/>
        </p:nvSpPr>
        <p:spPr>
          <a:xfrm>
            <a:off x="1124953" y="1811752"/>
            <a:ext cx="4154500" cy="4564920"/>
          </a:xfrm>
          <a:prstGeom prst="frame">
            <a:avLst>
              <a:gd name="adj1" fmla="val 45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BBD5FE-EBA3-4A80-88B3-0EE879B73B4F}"/>
              </a:ext>
            </a:extLst>
          </p:cNvPr>
          <p:cNvSpPr/>
          <p:nvPr/>
        </p:nvSpPr>
        <p:spPr>
          <a:xfrm>
            <a:off x="5722176" y="1188292"/>
            <a:ext cx="2838450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colour is</a:t>
            </a:r>
          </a:p>
          <a:p>
            <a:pPr algn="ctr"/>
            <a:r>
              <a:rPr lang="en-GB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Black.</a:t>
            </a:r>
            <a:endParaRPr lang="en-GB" dirty="0">
              <a:solidFill>
                <a:schemeClr val="tx2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57F10-0A1A-447C-B37F-3216A14D1F75}"/>
              </a:ext>
            </a:extLst>
          </p:cNvPr>
          <p:cNvSpPr/>
          <p:nvPr/>
        </p:nvSpPr>
        <p:spPr>
          <a:xfrm>
            <a:off x="8737070" y="3034096"/>
            <a:ext cx="3195573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Something I love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puppy Kingsley.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F48A85-584C-4EC5-B29C-998A9D2D6387}"/>
              </a:ext>
            </a:extLst>
          </p:cNvPr>
          <p:cNvSpPr/>
          <p:nvPr/>
        </p:nvSpPr>
        <p:spPr>
          <a:xfrm>
            <a:off x="5620310" y="3034096"/>
            <a:ext cx="2838450" cy="167989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favourite food is..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 food.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9578D-D385-48E6-B190-39F7472AFAD9}"/>
              </a:ext>
            </a:extLst>
          </p:cNvPr>
          <p:cNvSpPr/>
          <p:nvPr/>
        </p:nvSpPr>
        <p:spPr>
          <a:xfrm>
            <a:off x="5722176" y="4911727"/>
            <a:ext cx="6152777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 interesting fact about me is…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can speak another language.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598E40-3620-4ECC-9A91-FBAD45C2C250}"/>
              </a:ext>
            </a:extLst>
          </p:cNvPr>
          <p:cNvSpPr/>
          <p:nvPr/>
        </p:nvSpPr>
        <p:spPr>
          <a:xfrm>
            <a:off x="8972903" y="1220118"/>
            <a:ext cx="2714812" cy="15159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am the Keyworker for </a:t>
            </a:r>
            <a:r>
              <a:rPr lang="en-GB" dirty="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Yellow Group.</a:t>
            </a:r>
          </a:p>
        </p:txBody>
      </p:sp>
    </p:spTree>
    <p:extLst>
      <p:ext uri="{BB962C8B-B14F-4D97-AF65-F5344CB8AC3E}">
        <p14:creationId xmlns:p14="http://schemas.microsoft.com/office/powerpoint/2010/main" val="2022105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741836_Beginning of the year procedures_AAS_v5" id="{51CF042C-A21F-4772-ACB5-34142877F475}" vid="{78ABB5F0-5DDF-4844-A82C-FEADF47C5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0D0EAE-52CD-493E-A174-3A7CD0E9C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83CA34-C6E2-49BA-ACFF-78ADEC0C28F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CB9AE35-8A31-4380-94A6-86E5DFCDD1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Beginning of the year procedures</Template>
  <TotalTime>74</TotalTime>
  <Words>438</Words>
  <Application>Microsoft Office PowerPoint</Application>
  <PresentationFormat>Widescreen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Bradley Hand ITC</vt:lpstr>
      <vt:lpstr>Calibri</vt:lpstr>
      <vt:lpstr>Cavolini</vt:lpstr>
      <vt:lpstr>Century Gothic</vt:lpstr>
      <vt:lpstr>Freestyle Script</vt:lpstr>
      <vt:lpstr>Wingdings 3</vt:lpstr>
      <vt:lpstr>Ion Boardroom</vt:lpstr>
      <vt:lpstr>Welcome to  West Early Learning and Childcare Class</vt:lpstr>
      <vt:lpstr>PowerPoint Presentation</vt:lpstr>
      <vt:lpstr>Mrs Wiszniewski</vt:lpstr>
      <vt:lpstr>Ms Russell</vt:lpstr>
      <vt:lpstr>Mrs Harding</vt:lpstr>
      <vt:lpstr>Mrs Simpson</vt:lpstr>
      <vt:lpstr>Mrs Haggerty</vt:lpstr>
      <vt:lpstr>Mrs McIntosh</vt:lpstr>
      <vt:lpstr>Miss Jones</vt:lpstr>
      <vt:lpstr>West Primary &amp; ELCC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West Early Learning and Childcare Class</dc:title>
  <dc:creator>callie cowden</dc:creator>
  <cp:lastModifiedBy>emma hartley</cp:lastModifiedBy>
  <cp:revision>8</cp:revision>
  <dcterms:created xsi:type="dcterms:W3CDTF">2023-06-06T08:36:33Z</dcterms:created>
  <dcterms:modified xsi:type="dcterms:W3CDTF">2026-01-22T16:28:16Z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c4b779ee-d0c0-4e85-b5cd-7d5fd9ec729c_Enabled">
    <vt:lpwstr>true</vt:lpwstr>
  </property>
  <property fmtid="{D5CDD505-2E9C-101B-9397-08002B2CF9AE}" pid="4" name="MSIP_Label_c4b779ee-d0c0-4e85-b5cd-7d5fd9ec729c_SetDate">
    <vt:lpwstr>2026-01-22T16:28:16Z</vt:lpwstr>
  </property>
  <property fmtid="{D5CDD505-2E9C-101B-9397-08002B2CF9AE}" pid="5" name="MSIP_Label_c4b779ee-d0c0-4e85-b5cd-7d5fd9ec729c_Method">
    <vt:lpwstr>Privileged</vt:lpwstr>
  </property>
  <property fmtid="{D5CDD505-2E9C-101B-9397-08002B2CF9AE}" pid="6" name="MSIP_Label_c4b779ee-d0c0-4e85-b5cd-7d5fd9ec729c_Name">
    <vt:lpwstr>Official</vt:lpwstr>
  </property>
  <property fmtid="{D5CDD505-2E9C-101B-9397-08002B2CF9AE}" pid="7" name="MSIP_Label_c4b779ee-d0c0-4e85-b5cd-7d5fd9ec729c_SiteId">
    <vt:lpwstr>0da1dde9-5598-47fe-891e-370cb713d6b0</vt:lpwstr>
  </property>
  <property fmtid="{D5CDD505-2E9C-101B-9397-08002B2CF9AE}" pid="8" name="MSIP_Label_c4b779ee-d0c0-4e85-b5cd-7d5fd9ec729c_ActionId">
    <vt:lpwstr>990dac2f-75d2-4419-8702-c59b2a7ce35f</vt:lpwstr>
  </property>
  <property fmtid="{D5CDD505-2E9C-101B-9397-08002B2CF9AE}" pid="9" name="MSIP_Label_c4b779ee-d0c0-4e85-b5cd-7d5fd9ec729c_ContentBits">
    <vt:lpwstr>1</vt:lpwstr>
  </property>
  <property fmtid="{D5CDD505-2E9C-101B-9397-08002B2CF9AE}" pid="10" name="MSIP_Label_c4b779ee-d0c0-4e85-b5cd-7d5fd9ec729c_Tag">
    <vt:lpwstr>10, 0, 1, 1</vt:lpwstr>
  </property>
  <property fmtid="{D5CDD505-2E9C-101B-9397-08002B2CF9AE}" pid="11" name="ClassificationContentMarkingHeaderLocations">
    <vt:lpwstr>Ion Boardroom:8</vt:lpwstr>
  </property>
  <property fmtid="{D5CDD505-2E9C-101B-9397-08002B2CF9AE}" pid="12" name="ClassificationContentMarkingHeaderText">
    <vt:lpwstr>OFFICIAL</vt:lpwstr>
  </property>
</Properties>
</file>