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5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38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8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00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5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08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00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28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9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31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4623-69CA-4FA8-92F6-4256B38DC338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7CABF-FB5D-4977-A97B-25E699E364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01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40762" y="185000"/>
            <a:ext cx="12436968" cy="2414509"/>
          </a:xfrm>
        </p:spPr>
        <p:txBody>
          <a:bodyPr>
            <a:normAutofit/>
          </a:bodyPr>
          <a:lstStyle/>
          <a:p>
            <a:endParaRPr lang="en-GB" sz="6600" dirty="0">
              <a:latin typeface="Calisto MT" panose="02040603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112" y="1122954"/>
            <a:ext cx="9144000" cy="1655762"/>
          </a:xfrm>
        </p:spPr>
        <p:txBody>
          <a:bodyPr/>
          <a:lstStyle/>
          <a:p>
            <a:r>
              <a:rPr lang="en-GB" dirty="0" smtClean="0"/>
              <a:t>The titanic fire  below  the titanic fire went on for 10 </a:t>
            </a:r>
            <a:r>
              <a:rPr lang="en-GB" dirty="0" smtClean="0"/>
              <a:t>days the fire start  in 1 of the engine engine5meiting the metal.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817429" y="39449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6670"/>
            <a:ext cx="9615876" cy="38930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3097" y="128072"/>
            <a:ext cx="2292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sto MT" panose="02040603050505030304" pitchFamily="18" charset="0"/>
              </a:rPr>
              <a:t>Titanic     </a:t>
            </a:r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Lola</a:t>
            </a:r>
            <a:r>
              <a:rPr lang="en-GB" dirty="0">
                <a:latin typeface="Calisto MT" panose="02040603050505030304" pitchFamily="18" charset="0"/>
              </a:rPr>
              <a:t> </a:t>
            </a:r>
            <a:r>
              <a:rPr lang="en-GB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sto MT" panose="02040603050505030304" pitchFamily="18" charset="0"/>
              </a:rPr>
              <a:t>M</a:t>
            </a:r>
            <a:r>
              <a:rPr lang="en-GB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sto MT" panose="02040603050505030304" pitchFamily="18" charset="0"/>
              </a:rPr>
              <a:t>ax  </a:t>
            </a:r>
            <a:r>
              <a:rPr lang="en-GB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sto MT" panose="02040603050505030304" pitchFamily="18" charset="0"/>
              </a:rPr>
              <a:t>cerys</a:t>
            </a:r>
            <a:r>
              <a:rPr lang="en-GB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endParaRPr lang="en-GB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9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is sad and it sank is sad for us and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Titanic was built between 1909 and </a:t>
            </a:r>
            <a:r>
              <a:rPr lang="en-GB" dirty="0" smtClean="0"/>
              <a:t>1911 </a:t>
            </a:r>
          </a:p>
          <a:p>
            <a:r>
              <a:rPr lang="en-GB" dirty="0" smtClean="0"/>
              <a:t>Over 1500 people died because of the sinking</a:t>
            </a:r>
          </a:p>
          <a:p>
            <a:r>
              <a:rPr lang="en-GB" dirty="0" smtClean="0"/>
              <a:t>In the days of ships took weeks if not months to </a:t>
            </a:r>
            <a:r>
              <a:rPr lang="en-GB" dirty="0" err="1" smtClean="0"/>
              <a:t>travl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6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 </a:t>
            </a:r>
            <a:r>
              <a:rPr lang="en-GB" dirty="0" smtClean="0"/>
              <a:t>tita</a:t>
            </a:r>
            <a:r>
              <a:rPr lang="en-GB" dirty="0" smtClean="0"/>
              <a:t>nic   sunk   over   300,00   </a:t>
            </a:r>
            <a:r>
              <a:rPr lang="en-GB" dirty="0" err="1" smtClean="0"/>
              <a:t>yers</a:t>
            </a:r>
            <a:r>
              <a:rPr lang="en-GB" dirty="0" smtClean="0"/>
              <a:t>  a   go  in  the  </a:t>
            </a:r>
            <a:r>
              <a:rPr lang="en-GB" smtClean="0"/>
              <a:t>iesberg 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91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Calisto MT</vt:lpstr>
      <vt:lpstr>Office Theme</vt:lpstr>
      <vt:lpstr>PowerPoint Presentation</vt:lpstr>
      <vt:lpstr>It is sad and it sank is sad for us and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Titanic     lola max</dc:title>
  <dc:creator>pwap4</dc:creator>
  <cp:lastModifiedBy>pwap4</cp:lastModifiedBy>
  <cp:revision>18</cp:revision>
  <dcterms:created xsi:type="dcterms:W3CDTF">2020-03-04T14:15:16Z</dcterms:created>
  <dcterms:modified xsi:type="dcterms:W3CDTF">2020-03-13T14:43:17Z</dcterms:modified>
</cp:coreProperties>
</file>