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64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46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6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0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60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04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77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37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78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41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47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CA44-EDC1-48B9-8F91-5483A5A523D9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4D19-474F-4CC9-8E8C-72402C42BA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91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.uk/url?sa=i&amp;url=https%3A%2F%2Fwww.encyclopedia-titanica.org%2Fcommunity%2Fthreads%2Fopen-portholes-flood-titanic.37381%2F&amp;psig=AOvVaw2dKYRLZDPIKegTTUsy4jYW&amp;ust=1584195054833000&amp;source=images&amp;cd=vfe&amp;ved=0CAIQjRxqFwoTCJja8drQl-gCFQAAAAAdAAAAABA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Ten reasons Titanic sank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Titanic sank because of these reasons.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57" y="352698"/>
            <a:ext cx="7033380" cy="23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went over speed.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9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capatin</a:t>
            </a:r>
            <a:r>
              <a:rPr lang="en-GB" dirty="0" smtClean="0"/>
              <a:t> was asleep.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3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6171" y="696685"/>
            <a:ext cx="65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Any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7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There was a FIRE in bunker room 5. The fire was </a:t>
            </a:r>
            <a:r>
              <a:rPr lang="en-GB" dirty="0" smtClean="0"/>
              <a:t>burning </a:t>
            </a:r>
            <a:r>
              <a:rPr lang="en-GB" dirty="0" smtClean="0"/>
              <a:t>for ten days. It was in between 500 to 1000 </a:t>
            </a:r>
            <a:r>
              <a:rPr lang="en-GB" dirty="0" smtClean="0"/>
              <a:t>degrees.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2" y="3271404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628900"/>
            <a:ext cx="4324350" cy="2885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48" y="2822864"/>
            <a:ext cx="2688216" cy="22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0"/>
            <a:ext cx="10515600" cy="1828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Olympic </a:t>
            </a:r>
            <a:r>
              <a:rPr lang="en-GB" dirty="0" smtClean="0"/>
              <a:t>was racing a war ship the war ship rammed the </a:t>
            </a:r>
            <a:r>
              <a:rPr lang="en-GB" dirty="0" smtClean="0"/>
              <a:t>Olympic </a:t>
            </a:r>
            <a:r>
              <a:rPr lang="en-GB" dirty="0" smtClean="0"/>
              <a:t>and they had to fix it because it had bookings </a:t>
            </a:r>
            <a:r>
              <a:rPr lang="en-GB" dirty="0" smtClean="0"/>
              <a:t>that </a:t>
            </a:r>
            <a:r>
              <a:rPr lang="en-GB" dirty="0" smtClean="0"/>
              <a:t>made the titanic late.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0" y="1828800"/>
            <a:ext cx="5016138" cy="23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There was a man on the ship that had the keys to the </a:t>
            </a:r>
            <a:r>
              <a:rPr lang="en-GB" dirty="0" smtClean="0"/>
              <a:t>binoculars. </a:t>
            </a:r>
            <a:r>
              <a:rPr lang="en-GB" dirty="0" smtClean="0"/>
              <a:t>But he was kicked of the ship </a:t>
            </a:r>
            <a:r>
              <a:rPr lang="en-GB" dirty="0" smtClean="0"/>
              <a:t>because </a:t>
            </a:r>
            <a:r>
              <a:rPr lang="en-GB" dirty="0" smtClean="0"/>
              <a:t>there was a  new officer from the </a:t>
            </a:r>
            <a:r>
              <a:rPr lang="en-GB" dirty="0" smtClean="0"/>
              <a:t>Olympic.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86446"/>
            <a:ext cx="9525000" cy="37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passengers did not know that the Titanic had struck an iceberg.</a:t>
            </a:r>
            <a:br>
              <a:rPr lang="en-GB" dirty="0" smtClean="0"/>
            </a:br>
            <a:r>
              <a:rPr lang="en-GB" dirty="0" smtClean="0"/>
              <a:t>The Atlantic was very cold that night.</a:t>
            </a:r>
            <a:br>
              <a:rPr lang="en-GB" dirty="0" smtClean="0"/>
            </a:br>
            <a:r>
              <a:rPr lang="en-GB" dirty="0" smtClean="0"/>
              <a:t>Her hull was too cold.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56" y="2625632"/>
            <a:ext cx="5899785" cy="44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11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They used a machine to get in the steel rivets but their was a to tight a space so they used iron rivets and iron rivets and their weaker.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28" y="2836955"/>
            <a:ext cx="6143897" cy="402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"/>
            <a:ext cx="8791303" cy="2560319"/>
          </a:xfrm>
        </p:spPr>
        <p:txBody>
          <a:bodyPr>
            <a:normAutofit/>
          </a:bodyPr>
          <a:lstStyle/>
          <a:p>
            <a:r>
              <a:rPr lang="en-GB" dirty="0" smtClean="0"/>
              <a:t>Passengers left their portholes open which caused more flooding.</a:t>
            </a:r>
            <a:endParaRPr lang="en-GB" dirty="0"/>
          </a:p>
        </p:txBody>
      </p:sp>
      <p:pic>
        <p:nvPicPr>
          <p:cNvPr id="1026" name="Picture 2" descr="Image result for titanic portho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74" y="3108960"/>
            <a:ext cx="6715125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408668"/>
            <a:ext cx="10515600" cy="1325563"/>
          </a:xfrm>
        </p:spPr>
        <p:txBody>
          <a:bodyPr/>
          <a:lstStyle/>
          <a:p>
            <a:r>
              <a:rPr lang="en-GB" dirty="0" smtClean="0"/>
              <a:t>And the obvious resin it hit a iceberg.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42" y="1734231"/>
            <a:ext cx="8020957" cy="43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About </a:t>
            </a:r>
            <a:r>
              <a:rPr lang="en-GB" dirty="0"/>
              <a:t>1,500 people died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Sign in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All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Videos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Images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Maps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News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More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About 1,500 people died.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Tools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SafeSearch</a:t>
            </a:r>
            <a:r>
              <a:rPr lang="en-GB" dirty="0"/>
              <a:t> 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Size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Colour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Usage Rights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6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338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Ten reasons Titanic sank</vt:lpstr>
      <vt:lpstr>There was a FIRE in bunker room 5. The fire was burning for ten days. It was in between 500 to 1000 degrees.</vt:lpstr>
      <vt:lpstr>Olympic was racing a war ship the war ship rammed the Olympic and they had to fix it because it had bookings that made the titanic late.</vt:lpstr>
      <vt:lpstr>There was a man on the ship that had the keys to the binoculars. But he was kicked of the ship because there was a  new officer from the Olympic.</vt:lpstr>
      <vt:lpstr>The passengers did not know that the Titanic had struck an iceberg. The Atlantic was very cold that night. Her hull was too cold.</vt:lpstr>
      <vt:lpstr>They used a machine to get in the steel rivets but their was a to tight a space so they used iron rivets and iron rivets and their weaker.</vt:lpstr>
      <vt:lpstr>Passengers left their portholes open which caused more flooding.</vt:lpstr>
      <vt:lpstr>And the obvious resin it hit a iceberg.</vt:lpstr>
      <vt:lpstr>About 1,500 people died                                      Sign in           All  Videos  Images  Maps  News  More     About 1,500 people died.                           Tools   SafeSearch on                   Size      Colour      Usage Rights  </vt:lpstr>
      <vt:lpstr>It went over speed.</vt:lpstr>
      <vt:lpstr>The capatin was asleep.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reasons Titanic sank</dc:title>
  <dc:creator>pwap4</dc:creator>
  <cp:lastModifiedBy>pwap4</cp:lastModifiedBy>
  <cp:revision>25</cp:revision>
  <dcterms:created xsi:type="dcterms:W3CDTF">2020-03-04T14:16:57Z</dcterms:created>
  <dcterms:modified xsi:type="dcterms:W3CDTF">2020-03-13T14:44:19Z</dcterms:modified>
</cp:coreProperties>
</file>