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00"/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5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4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5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1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5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0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5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FD9C-F284-4D5B-AB81-2DC58711BE51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A909-D699-4FA5-BABF-D3D44AFA7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google.co.uk/imgres?imgurl=https%3A%2F%2Fmiro.medium.com%2Ffocal%2F1838%2F551%2F35%2F53%2F1*kH-h-1zbg7xOk8uCUlBvsQ.jpeg&amp;imgrefurl=https%3A%2F%2Fmedium.com%2Fs%2Fstory%2Fthe-titanic-was-on-fire-for-days-before-the-iceberg-hit-94fa26471dfa&amp;tbnid=XY_X2rPU3fDlcM&amp;vet=12ahUKEwjHo6m50JfoAhUH3OAKHafnDG0QMygDegUIARDlAQ..i&amp;docid=aQgIQuiwj3IHiM&amp;w=1838&amp;h=551&amp;q=the%20fire%20below%20the%20titanic&amp;hl=en-GB&amp;safe=active&amp;ved=2ahUKEwjHo6m50JfoAhUH3OAKHafnDG0QMygDegUIARDlA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url=https%3A%2F%2Firishmediaman.wordpress.com%2F2013%2F02%2F27%2Fmarconi-and-the-titanic%2F&amp;psig=AOvVaw07VCw85Z8HOS3NkG-z4iO_&amp;ust=1584022741271000&amp;source=images&amp;cd=vfe&amp;ved=0CAIQjRxqFwoTCMCntenOkug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.uk/url?sa=i&amp;url=http%3A%2F%2Fglinds-diversions.com%2Ftitanic%2Ftitanic-fire.html&amp;psig=AOvVaw3f2fMsxGo8FEWykblcW_ZG&amp;ust=1584195013029000&amp;source=images&amp;cd=vfe&amp;ved=0CAIQjRxqFwoTCKi6qMfQl-gCFQAAAAAdAAAAABA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27910"/>
            <a:ext cx="9144000" cy="3631474"/>
          </a:xfrm>
        </p:spPr>
        <p:txBody>
          <a:bodyPr>
            <a:normAutofit/>
          </a:bodyPr>
          <a:lstStyle/>
          <a:p>
            <a:r>
              <a:rPr lang="en-GB" sz="7800" dirty="0">
                <a:solidFill>
                  <a:srgbClr val="FFFF00"/>
                </a:solidFill>
                <a:latin typeface="Algerian" panose="04020705040A02060702" pitchFamily="82" charset="0"/>
              </a:rPr>
              <a:t>Titanic </a:t>
            </a:r>
            <a:endParaRPr lang="en-GB" sz="7800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  <a:p>
            <a:r>
              <a:rPr lang="en-GB" sz="6000" dirty="0" smtClean="0">
                <a:solidFill>
                  <a:srgbClr val="00FFFF"/>
                </a:solidFill>
                <a:latin typeface="Algerian" panose="04020705040A02060702" pitchFamily="82" charset="0"/>
              </a:rPr>
              <a:t>And 10 reasons it sank</a:t>
            </a:r>
            <a:endParaRPr lang="en-GB" sz="6000" dirty="0">
              <a:solidFill>
                <a:srgbClr val="00FF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many people died?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Around about 2,500 people died on the titanic                                                                                                     </a:t>
            </a:r>
            <a:endParaRPr lang="en-GB" dirty="0"/>
          </a:p>
        </p:txBody>
      </p:sp>
      <p:sp>
        <p:nvSpPr>
          <p:cNvPr id="4" name="AutoShape 2" descr="Image result for the fire below the titanic"/>
          <p:cNvSpPr>
            <a:spLocks noChangeAspect="1" noChangeArrowheads="1"/>
          </p:cNvSpPr>
          <p:nvPr/>
        </p:nvSpPr>
        <p:spPr bwMode="auto">
          <a:xfrm>
            <a:off x="63499" y="-13652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he fire below the titanic"/>
          <p:cNvSpPr>
            <a:spLocks noChangeAspect="1" noChangeArrowheads="1"/>
          </p:cNvSpPr>
          <p:nvPr/>
        </p:nvSpPr>
        <p:spPr bwMode="auto">
          <a:xfrm flipH="1" flipV="1">
            <a:off x="-1241425" y="-1193799"/>
            <a:ext cx="1057274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the fire below the titanic"/>
          <p:cNvSpPr>
            <a:spLocks noChangeAspect="1" noChangeArrowheads="1"/>
          </p:cNvSpPr>
          <p:nvPr/>
        </p:nvSpPr>
        <p:spPr bwMode="auto">
          <a:xfrm flipH="1" flipV="1">
            <a:off x="-1089025" y="-1041399"/>
            <a:ext cx="1057274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the fire below the titanic"/>
          <p:cNvSpPr>
            <a:spLocks noChangeAspect="1" noChangeArrowheads="1"/>
          </p:cNvSpPr>
          <p:nvPr/>
        </p:nvSpPr>
        <p:spPr bwMode="auto">
          <a:xfrm flipH="1" flipV="1">
            <a:off x="-936625" y="-888999"/>
            <a:ext cx="1057274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the fire below the titani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Image result for the fire below the titanic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Image result for the fire below the titani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825500"/>
            <a:ext cx="5921376" cy="36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589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ANY QUESTIONS???????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</a:t>
            </a:r>
            <a:r>
              <a:rPr lang="en-GB" b="1" u="sng" dirty="0" smtClean="0">
                <a:solidFill>
                  <a:srgbClr val="3333FF"/>
                </a:solidFill>
              </a:rPr>
              <a:t>ICE      BERG</a:t>
            </a:r>
            <a:endParaRPr lang="en-GB" b="1" u="sng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titanic hit an ice berg which all of you know!</a:t>
            </a:r>
          </a:p>
          <a:p>
            <a:pPr marL="0" indent="0">
              <a:buNone/>
            </a:pPr>
            <a:r>
              <a:rPr lang="en-GB" dirty="0" smtClean="0"/>
              <a:t>It was ice berg season when the collision happened.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40" y="601249"/>
            <a:ext cx="764089" cy="66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949"/>
            <a:ext cx="12192000" cy="43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THE DELAY</a:t>
            </a:r>
            <a:b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 Olympic was in a race with  a war ship and she got hit on the side!</a:t>
            </a:r>
          </a:p>
          <a:p>
            <a:r>
              <a:rPr lang="en-GB" dirty="0" smtClean="0"/>
              <a:t>So all of the workers went to fix Olympic</a:t>
            </a:r>
          </a:p>
        </p:txBody>
      </p:sp>
      <p:sp>
        <p:nvSpPr>
          <p:cNvPr id="4" name="AutoShape 2" descr="Image result for olympic ship punchere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3441700"/>
            <a:ext cx="537845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en-GB" b="1" dirty="0" smtClean="0"/>
              <a:t>                           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DODGE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   The dodge of the Titanic may have been the worst choice of all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if they hit it straight  on it might not of got damaged as it did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3251200"/>
            <a:ext cx="9173029" cy="33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3 little letters MSG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titanic were </a:t>
            </a:r>
            <a:r>
              <a:rPr lang="en-GB" dirty="0" smtClean="0"/>
              <a:t>receiving </a:t>
            </a:r>
            <a:r>
              <a:rPr lang="en-GB" dirty="0" err="1" smtClean="0"/>
              <a:t>messeges</a:t>
            </a:r>
            <a:r>
              <a:rPr lang="en-GB" dirty="0" smtClean="0"/>
              <a:t> </a:t>
            </a:r>
            <a:r>
              <a:rPr lang="en-GB" dirty="0" smtClean="0"/>
              <a:t>but with no MSG and </a:t>
            </a:r>
            <a:r>
              <a:rPr lang="en-GB" dirty="0" smtClean="0"/>
              <a:t>they </a:t>
            </a:r>
            <a:r>
              <a:rPr lang="en-GB" dirty="0" smtClean="0"/>
              <a:t>told them to go to bed so they did </a:t>
            </a:r>
            <a:r>
              <a:rPr lang="en-GB" dirty="0" err="1" smtClean="0"/>
              <a:t>exactlly</a:t>
            </a:r>
            <a:r>
              <a:rPr lang="en-GB" dirty="0" smtClean="0"/>
              <a:t> </a:t>
            </a:r>
            <a:r>
              <a:rPr lang="en-GB" dirty="0" smtClean="0"/>
              <a:t>that.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titanic marcon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8" y="2824389"/>
            <a:ext cx="6898368" cy="38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Open portholes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300 portholes were left open so 12 would of doubled the amount of damage of the ice </a:t>
            </a:r>
            <a:r>
              <a:rPr lang="en-GB" dirty="0" smtClean="0"/>
              <a:t>berg.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97" y="705394"/>
            <a:ext cx="10515600" cy="1965009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rgbClr val="CC0099"/>
                </a:solidFill>
              </a:rPr>
              <a:t>NEED FOR SPEED!</a:t>
            </a:r>
            <a:endParaRPr lang="en-GB" b="1" u="sng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51"/>
            <a:ext cx="10515600" cy="4295912"/>
          </a:xfrm>
        </p:spPr>
        <p:txBody>
          <a:bodyPr/>
          <a:lstStyle/>
          <a:p>
            <a:r>
              <a:rPr lang="en-GB" dirty="0" smtClean="0"/>
              <a:t>The captain of the Titanic captain smith had a need for speed</a:t>
            </a:r>
          </a:p>
          <a:p>
            <a:r>
              <a:rPr lang="en-GB" dirty="0" smtClean="0"/>
              <a:t>Captain Smith was driving the Titanic at 21 knots 3 more knots than </a:t>
            </a:r>
            <a:r>
              <a:rPr lang="en-GB" dirty="0" err="1" smtClean="0"/>
              <a:t>neaded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238"/>
            <a:ext cx="12192000" cy="34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Fire down below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130"/>
            <a:ext cx="10515600" cy="4351338"/>
          </a:xfrm>
        </p:spPr>
        <p:txBody>
          <a:bodyPr/>
          <a:lstStyle/>
          <a:p>
            <a:r>
              <a:rPr lang="en-GB" dirty="0" smtClean="0"/>
              <a:t>The fire was on for 10 days!</a:t>
            </a:r>
          </a:p>
          <a:p>
            <a:r>
              <a:rPr lang="en-GB" dirty="0" smtClean="0"/>
              <a:t>There was lots of fire men trying to help the titanic stay strong.</a:t>
            </a:r>
            <a:endParaRPr lang="en-GB" dirty="0"/>
          </a:p>
        </p:txBody>
      </p:sp>
      <p:pic>
        <p:nvPicPr>
          <p:cNvPr id="1026" name="Picture 2" descr="Image result for the fire below the titan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2822326"/>
            <a:ext cx="10972800" cy="38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220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PowerPoint Presentation</vt:lpstr>
      <vt:lpstr>                           ICE      BERG</vt:lpstr>
      <vt:lpstr>PowerPoint Presentation</vt:lpstr>
      <vt:lpstr>                               THE DELAY </vt:lpstr>
      <vt:lpstr>                            THE DODGE</vt:lpstr>
      <vt:lpstr>3 little letters MSG</vt:lpstr>
      <vt:lpstr>Open portholes</vt:lpstr>
      <vt:lpstr>NEED FOR SPEED!</vt:lpstr>
      <vt:lpstr>Fire down below</vt:lpstr>
      <vt:lpstr>How many people died?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Titanic</dc:title>
  <dc:creator>pwap4</dc:creator>
  <cp:lastModifiedBy>pwap4</cp:lastModifiedBy>
  <cp:revision>26</cp:revision>
  <dcterms:created xsi:type="dcterms:W3CDTF">2020-03-04T14:15:56Z</dcterms:created>
  <dcterms:modified xsi:type="dcterms:W3CDTF">2020-03-13T14:38:40Z</dcterms:modified>
</cp:coreProperties>
</file>