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24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75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28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50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33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2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5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47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94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13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81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EC52-5118-4E0F-B8E9-D96EE07CB2EF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61A1-90C9-4E93-AECE-4D99005107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84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url=http%3A%2F%2Fthespiritscience.net%2F2016%2F06%2F08%2Fdid-jp-morgan-sink-the-titanic-to-remove-rivals-form-the-federal-reserve%2F&amp;psig=AOvVaw3LDsfS_c_N6N5JVayJA7E3&amp;ust=1583415310080000&amp;source=images&amp;cd=vfe&amp;ved=0CAIQjRxqFwoTCKDjzfD3gOgCFQAAAAAdAAAAABA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Titanic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 how it sank</a:t>
            </a:r>
            <a:endParaRPr lang="en-GB" dirty="0"/>
          </a:p>
        </p:txBody>
      </p:sp>
      <p:pic>
        <p:nvPicPr>
          <p:cNvPr id="1026" name="Picture 2" descr="Image result for sinking titani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35" y="-26125"/>
            <a:ext cx="6557554" cy="271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36" y="4062548"/>
            <a:ext cx="6068291" cy="27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3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6" y="103908"/>
            <a:ext cx="10515600" cy="1325563"/>
          </a:xfrm>
        </p:spPr>
        <p:txBody>
          <a:bodyPr/>
          <a:lstStyle/>
          <a:p>
            <a:r>
              <a:rPr lang="en-GB" dirty="0" smtClean="0"/>
              <a:t>ICEBERG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182" y="0"/>
            <a:ext cx="4488873" cy="344978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2" y="3449782"/>
            <a:ext cx="4973783" cy="3430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94509"/>
            <a:ext cx="3144982" cy="18703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037" y="2029690"/>
            <a:ext cx="2701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The Titanic  killed 1500 people.</a:t>
            </a:r>
          </a:p>
          <a:p>
            <a:endParaRPr lang="en-GB" dirty="0"/>
          </a:p>
          <a:p>
            <a:r>
              <a:rPr lang="en-GB" dirty="0" smtClean="0"/>
              <a:t>If the Titanic went straight ahead it would not sink</a:t>
            </a:r>
          </a:p>
        </p:txBody>
      </p:sp>
    </p:spTree>
    <p:extLst>
      <p:ext uri="{BB962C8B-B14F-4D97-AF65-F5344CB8AC3E}">
        <p14:creationId xmlns:p14="http://schemas.microsoft.com/office/powerpoint/2010/main" val="29093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Burning </a:t>
            </a:r>
            <a:r>
              <a:rPr lang="en-GB" dirty="0" smtClean="0"/>
              <a:t>for 10 </a:t>
            </a:r>
            <a:r>
              <a:rPr lang="en-GB" dirty="0" smtClean="0"/>
              <a:t>days</a:t>
            </a:r>
          </a:p>
          <a:p>
            <a:pPr marL="0" indent="0">
              <a:buNone/>
            </a:pPr>
            <a:r>
              <a:rPr lang="en-GB" dirty="0" smtClean="0"/>
              <a:t>The fire  started in Belfast</a:t>
            </a:r>
          </a:p>
          <a:p>
            <a:pPr marL="0" indent="0">
              <a:buNone/>
            </a:pPr>
            <a:r>
              <a:rPr lang="en-GB" dirty="0" smtClean="0"/>
              <a:t>Metal was </a:t>
            </a:r>
            <a:r>
              <a:rPr lang="en-GB" dirty="0" smtClean="0"/>
              <a:t>warping &amp; weakening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873" y="3006437"/>
            <a:ext cx="4765964" cy="385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6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LITTLE LETTERS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509" y="1468582"/>
            <a:ext cx="10515600" cy="458369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/>
              <a:t> </a:t>
            </a:r>
            <a:r>
              <a:rPr lang="en-GB" smtClean="0"/>
              <a:t> 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52945" y="2161309"/>
            <a:ext cx="1845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MSG is the letters</a:t>
            </a:r>
          </a:p>
        </p:txBody>
      </p:sp>
    </p:spTree>
    <p:extLst>
      <p:ext uri="{BB962C8B-B14F-4D97-AF65-F5344CB8AC3E}">
        <p14:creationId xmlns:p14="http://schemas.microsoft.com/office/powerpoint/2010/main" val="41181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BULK HEADS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Water would go over the bulkhead that were to short 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38400"/>
            <a:ext cx="10390909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9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Titanic</vt:lpstr>
      <vt:lpstr>ICEBERG</vt:lpstr>
      <vt:lpstr>FIRE</vt:lpstr>
      <vt:lpstr>3 LITTLE LETTERS</vt:lpstr>
      <vt:lpstr>SHORT BULK HEADS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Titanic</dc:title>
  <dc:creator>pwap4</dc:creator>
  <cp:lastModifiedBy>pwap4</cp:lastModifiedBy>
  <cp:revision>21</cp:revision>
  <dcterms:created xsi:type="dcterms:W3CDTF">2020-03-04T13:36:54Z</dcterms:created>
  <dcterms:modified xsi:type="dcterms:W3CDTF">2020-03-13T14:43:19Z</dcterms:modified>
</cp:coreProperties>
</file>