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3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24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2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4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57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9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1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66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86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E181-5177-4A43-9946-3E5A23D3EC53}" type="datetimeFigureOut">
              <a:rPr lang="en-GB" smtClean="0"/>
              <a:t>13/03/2020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5C51-786F-4783-95F7-ED843BAFCB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06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848" y="1122915"/>
            <a:ext cx="9144000" cy="2387600"/>
          </a:xfrm>
        </p:spPr>
        <p:txBody>
          <a:bodyPr/>
          <a:lstStyle/>
          <a:p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TITANC!!! 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10 Mistakes why the Titanic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486" y="0"/>
            <a:ext cx="3695514" cy="276976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19" y="4342784"/>
            <a:ext cx="3355881" cy="25152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45"/>
            <a:ext cx="3747209" cy="280851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" y="4342784"/>
            <a:ext cx="3355881" cy="25152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477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ICEBERG!!!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The Titanic hit a ice berg because the binoculars where not at the look out!!!!!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1281"/>
            <a:ext cx="9039497" cy="4595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628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FIRE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The fire was on for 10 days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69" y="2312126"/>
            <a:ext cx="8608422" cy="3999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532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 BULKS!!!</a:t>
            </a:r>
            <a:br>
              <a:rPr lang="en-GB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The bulks got weakened by the fire which will come in another one</a:t>
            </a:r>
            <a:endParaRPr lang="en-GB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08" y="2638697"/>
            <a:ext cx="11566208" cy="38012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328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port holes!!!!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were 300 port holes open on the Titanic!!!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94" y="2993979"/>
            <a:ext cx="7602583" cy="370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 LITTLE  LETERS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msg are the tree little litters.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434" y="2518969"/>
            <a:ext cx="7471954" cy="508833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45695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4217"/>
            <a:ext cx="10515600" cy="6064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NEWYORK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823"/>
            <a:ext cx="246428084" cy="76108271"/>
          </a:xfrm>
        </p:spPr>
        <p:txBody>
          <a:bodyPr/>
          <a:lstStyle/>
          <a:p>
            <a:r>
              <a:rPr lang="en-GB" dirty="0" smtClean="0"/>
              <a:t>The new York  was a big boat and almost HIT!!  The Titanic.</a:t>
            </a:r>
            <a:endParaRPr lang="en-GB" dirty="0"/>
          </a:p>
        </p:txBody>
      </p:sp>
      <p:sp>
        <p:nvSpPr>
          <p:cNvPr id="4" name="AutoShape 2" descr="Image result for New york the ship"/>
          <p:cNvSpPr>
            <a:spLocks noChangeAspect="1" noChangeArrowheads="1"/>
          </p:cNvSpPr>
          <p:nvPr/>
        </p:nvSpPr>
        <p:spPr bwMode="auto">
          <a:xfrm>
            <a:off x="63499" y="-136526"/>
            <a:ext cx="7142843" cy="71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New york the ship"/>
          <p:cNvSpPr>
            <a:spLocks noChangeAspect="1" noChangeArrowheads="1"/>
          </p:cNvSpPr>
          <p:nvPr/>
        </p:nvSpPr>
        <p:spPr bwMode="auto">
          <a:xfrm>
            <a:off x="215899" y="15874"/>
            <a:ext cx="7142843" cy="71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6" descr="Image result for New york the ship"/>
          <p:cNvSpPr>
            <a:spLocks noChangeAspect="1" noChangeArrowheads="1"/>
          </p:cNvSpPr>
          <p:nvPr/>
        </p:nvSpPr>
        <p:spPr bwMode="auto">
          <a:xfrm>
            <a:off x="368299" y="168274"/>
            <a:ext cx="7142843" cy="714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8" descr="Image result for New york the ship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220" y="2417479"/>
            <a:ext cx="6603851" cy="444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ENOUGH LIFE BOAT,S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Titanic did  not have enough boats on it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537" y="2223543"/>
            <a:ext cx="8177349" cy="4634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231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END!!!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11353798" y="6048103"/>
            <a:ext cx="45719" cy="1745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3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107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TITANC!!! </vt:lpstr>
      <vt:lpstr>ICEBERG!!! </vt:lpstr>
      <vt:lpstr>THE FIRE</vt:lpstr>
      <vt:lpstr>THE BULKS!!! </vt:lpstr>
      <vt:lpstr>Open port holes!!!!</vt:lpstr>
      <vt:lpstr>THREE  LITTLE  LETERS</vt:lpstr>
      <vt:lpstr>THE NEWYORK</vt:lpstr>
      <vt:lpstr>NOT ENOUGH LIFE BOAT,S</vt:lpstr>
      <vt:lpstr>THE END!!!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TITANC!!!</dc:title>
  <dc:creator>pwap4</dc:creator>
  <cp:lastModifiedBy>pwap4</cp:lastModifiedBy>
  <cp:revision>27</cp:revision>
  <dcterms:created xsi:type="dcterms:W3CDTF">2020-03-04T13:38:28Z</dcterms:created>
  <dcterms:modified xsi:type="dcterms:W3CDTF">2020-03-13T14:44:34Z</dcterms:modified>
</cp:coreProperties>
</file>