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9BEF5-7B91-4292-9634-10783D0CE313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E44E-FBA0-49ED-AF77-F7F7D33A8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2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80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5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07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0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77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04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88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7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7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1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5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2BF3-6592-4991-B483-0FA8A737986A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407E-70B4-4C42-83F3-34F9EB3A14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88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url=https%3A%2F%2Firishmediaman.wordpress.com%2F2013%2F02%2F27%2Fmarconi-and-the-titanic%2F&amp;psig=AOvVaw3LEQxyzqhHCYMrQTYoSstV&amp;ust=1584021093508000&amp;source=images&amp;cd=vfe&amp;ved=0CAIQjRxqFwoTCICF-tPIkugCFQAAAAAdAAAAABA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uk/url?sa=i&amp;url=https%3A%2F%2Fwww.encyclopedia-titanica.org%2Fcommunity%2Fthreads%2Fopen-portholes-flood-titanic.37381%2F&amp;psig=AOvVaw0NIzbqgZvZOVlQEXJwB9RE&amp;ust=1584022832062000&amp;source=images&amp;cd=vfe&amp;ved=0CAIQjRxqFwoTCJCIoJHPkugCFQAAAAAdAAAAABA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/>
              <a:t>How the Titanic sank</a:t>
            </a:r>
            <a:br>
              <a:rPr lang="en-GB" u="sng" dirty="0" smtClean="0"/>
            </a:br>
            <a:endParaRPr lang="en-GB" u="sng" dirty="0"/>
          </a:p>
        </p:txBody>
      </p:sp>
      <p:sp>
        <p:nvSpPr>
          <p:cNvPr id="11" name="AutoShape 14" descr="Image result for titanic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3339272"/>
            <a:ext cx="5283200" cy="2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dodging the Ice berg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The Titanic scraped  the Ice berg and that made it flood</a:t>
            </a:r>
          </a:p>
          <a:p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4911634"/>
            <a:ext cx="3801292" cy="19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watching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340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hope you enjoyed our slideshow about the Titanic The End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1825625"/>
            <a:ext cx="8386354" cy="4351338"/>
          </a:xfrm>
        </p:spPr>
      </p:pic>
    </p:spTree>
    <p:extLst>
      <p:ext uri="{BB962C8B-B14F-4D97-AF65-F5344CB8AC3E}">
        <p14:creationId xmlns:p14="http://schemas.microsoft.com/office/powerpoint/2010/main" val="17218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GB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Ice berg</a:t>
            </a:r>
            <a:endParaRPr lang="en-GB" u="sng" dirty="0">
              <a:solidFill>
                <a:schemeClr val="accent4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Titanic hit the ice berg in 1912 April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endParaRPr lang="en-GB" dirty="0" smtClean="0"/>
          </a:p>
          <a:p>
            <a:r>
              <a:rPr lang="en-GB" dirty="0" smtClean="0"/>
              <a:t>The Titanic sank at the Atlantic ocean</a:t>
            </a:r>
          </a:p>
          <a:p>
            <a:r>
              <a:rPr lang="en-GB" dirty="0" smtClean="0"/>
              <a:t>After the Titanic sank the Ice berg melted</a:t>
            </a:r>
          </a:p>
        </p:txBody>
      </p:sp>
      <p:sp>
        <p:nvSpPr>
          <p:cNvPr id="4" name="AutoShape 2" descr="Image result for titani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Image result for titanic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Image result for titanic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8" descr="Image result for titanic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10" descr="Image result for titanic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3670663"/>
            <a:ext cx="4859383" cy="40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fire started on boiler room 5</a:t>
            </a:r>
          </a:p>
          <a:p>
            <a:r>
              <a:rPr lang="en-GB" dirty="0"/>
              <a:t> </a:t>
            </a:r>
            <a:r>
              <a:rPr lang="en-GB" dirty="0" smtClean="0"/>
              <a:t>THE FIRE 	ended in 10 days the day before it crashed</a:t>
            </a:r>
          </a:p>
          <a:p>
            <a:r>
              <a:rPr lang="en-GB" dirty="0" smtClean="0"/>
              <a:t>The Titanic was on fire when it left Belfast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>
                    <a:lumMod val="75000"/>
                  </a:schemeClr>
                </a:solidFill>
              </a:rPr>
              <a:t>The Fire</a:t>
            </a:r>
            <a:endParaRPr lang="en-GB" u="sng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4" y="3331029"/>
            <a:ext cx="5355772" cy="42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accent2">
                    <a:lumMod val="50000"/>
                  </a:schemeClr>
                </a:solidFill>
              </a:rPr>
              <a:t>Missing binoculars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The old officer took the binoculars key so they couldn't see the ice berg</a:t>
            </a:r>
            <a:endParaRPr lang="en-GB" sz="4400" dirty="0"/>
          </a:p>
        </p:txBody>
      </p:sp>
      <p:sp>
        <p:nvSpPr>
          <p:cNvPr id="4" name="AutoShape 2" descr="Image result for titanic binocula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381728"/>
            <a:ext cx="3278777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</a:rPr>
              <a:t>Three little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</a:rPr>
              <a:t>Letters</a:t>
            </a:r>
            <a:endParaRPr lang="en-GB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1758"/>
            <a:ext cx="5928539" cy="956041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 </a:t>
            </a:r>
            <a:r>
              <a:rPr lang="en-GB" sz="4400" dirty="0" smtClean="0"/>
              <a:t>They got a lot of messages about warnings  but it didn't say MSG so it was not told to the captain</a:t>
            </a:r>
            <a:endParaRPr lang="en-GB" dirty="0"/>
          </a:p>
        </p:txBody>
      </p:sp>
      <p:pic>
        <p:nvPicPr>
          <p:cNvPr id="2050" name="Picture 2" descr="Image result for marconi room titan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26" y="3304902"/>
            <a:ext cx="3606528" cy="34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accent6">
                    <a:lumMod val="75000"/>
                  </a:schemeClr>
                </a:solidFill>
              </a:rPr>
              <a:t>Evasive </a:t>
            </a:r>
            <a:r>
              <a:rPr lang="en-GB" u="sng" dirty="0" smtClean="0">
                <a:solidFill>
                  <a:schemeClr val="accent6">
                    <a:lumMod val="75000"/>
                  </a:schemeClr>
                </a:solidFill>
              </a:rPr>
              <a:t>actions 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Nobody heard that the Titanic struck the ice berg because some people were asleep or reading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624"/>
            <a:ext cx="5617029" cy="22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Brittle rivets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ice berg hit the rivets so hard that rivets came off and that opens the water and it </a:t>
            </a:r>
            <a:r>
              <a:rPr lang="en-GB" dirty="0" smtClean="0"/>
              <a:t>started to </a:t>
            </a:r>
            <a:r>
              <a:rPr lang="en-GB" dirty="0" smtClean="0"/>
              <a:t>flood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3931920"/>
            <a:ext cx="5817326" cy="31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Open port </a:t>
            </a:r>
            <a:r>
              <a:rPr lang="en-GB" u="sng" dirty="0" smtClean="0"/>
              <a:t>holes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hen they went to the life boats they left the port holes open</a:t>
            </a:r>
            <a:endParaRPr lang="en-GB" dirty="0"/>
          </a:p>
        </p:txBody>
      </p:sp>
      <p:pic>
        <p:nvPicPr>
          <p:cNvPr id="3076" name="Picture 4" descr="Image result for titanic portho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2944722"/>
            <a:ext cx="7641771" cy="36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Bulk </a:t>
            </a:r>
            <a:r>
              <a:rPr lang="en-GB" dirty="0" smtClean="0"/>
              <a:t>heads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bulkheads were useless when the titanic sank because the bulkheads were at the bottom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001293"/>
            <a:ext cx="3261904" cy="24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216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Theme</vt:lpstr>
      <vt:lpstr>How the Titanic sank </vt:lpstr>
      <vt:lpstr> Ice berg</vt:lpstr>
      <vt:lpstr>The Fire</vt:lpstr>
      <vt:lpstr>Missing binoculars</vt:lpstr>
      <vt:lpstr>Three little Letters</vt:lpstr>
      <vt:lpstr>Evasive actions </vt:lpstr>
      <vt:lpstr>Brittle rivets   </vt:lpstr>
      <vt:lpstr>Open port holes</vt:lpstr>
      <vt:lpstr>Bulk heads</vt:lpstr>
      <vt:lpstr>dodging the Ice berg</vt:lpstr>
      <vt:lpstr>Thank you for watching</vt:lpstr>
      <vt:lpstr> hope you enjoyed our slideshow about the Titanic 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Titanic sank</dc:title>
  <dc:creator>pwap4</dc:creator>
  <cp:lastModifiedBy>pwap4</cp:lastModifiedBy>
  <cp:revision>17</cp:revision>
  <cp:lastPrinted>2020-03-13T14:18:50Z</cp:lastPrinted>
  <dcterms:created xsi:type="dcterms:W3CDTF">2020-03-04T13:40:32Z</dcterms:created>
  <dcterms:modified xsi:type="dcterms:W3CDTF">2020-03-13T14:20:37Z</dcterms:modified>
</cp:coreProperties>
</file>