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6131" autoAdjust="0"/>
  </p:normalViewPr>
  <p:slideViewPr>
    <p:cSldViewPr snapToGrid="0">
      <p:cViewPr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F9E8A-3265-4959-9BB9-F39E9F05CD8B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7313B-6F21-434A-AEA0-150A48097E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41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7313B-6F21-434A-AEA0-150A48097E2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1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2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1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8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23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3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1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3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1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6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8D72-7506-473D-BD43-3616182E160E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7571-9DF5-46C3-92B0-561A6B2ED1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9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10 </a:t>
            </a:r>
            <a:r>
              <a:rPr lang="en-GB" dirty="0" smtClean="0"/>
              <a:t>reasons </a:t>
            </a:r>
            <a:r>
              <a:rPr lang="en-GB" dirty="0" smtClean="0"/>
              <a:t>the titanic sank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04" y="4461164"/>
            <a:ext cx="4555196" cy="239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1164"/>
            <a:ext cx="4267201" cy="2440076"/>
          </a:xfrm>
          <a:prstGeom prst="rect">
            <a:avLst/>
          </a:prstGeom>
        </p:spPr>
      </p:pic>
      <p:sp>
        <p:nvSpPr>
          <p:cNvPr id="6" name="AutoShape 2" descr="Image result for titani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titanic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Swimming pool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Titanic had a swimming pool. It is so big 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57462"/>
            <a:ext cx="3443287" cy="25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Titanic was on fire.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titanic was on fire for ten days. The fire was down below.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77" y="4429919"/>
            <a:ext cx="3684494" cy="24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binoculars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were no binoculars when the look out men saw the ice berg.</a:t>
            </a:r>
          </a:p>
          <a:p>
            <a:r>
              <a:rPr lang="en-GB" dirty="0" smtClean="0"/>
              <a:t>The missing binoculars  where in the captions pocket but he left.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95" y="3025587"/>
            <a:ext cx="7043351" cy="46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Moon 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moon was closer than ever in 1,400 years.</a:t>
            </a:r>
          </a:p>
          <a:p>
            <a:r>
              <a:rPr lang="en-GB" dirty="0" smtClean="0"/>
              <a:t>There was a lack of moon light.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15771"/>
            <a:ext cx="8842829" cy="40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71" y="1690688"/>
            <a:ext cx="10435772" cy="4351338"/>
          </a:xfrm>
        </p:spPr>
        <p:txBody>
          <a:bodyPr/>
          <a:lstStyle/>
          <a:p>
            <a:r>
              <a:rPr lang="en-GB" dirty="0" smtClean="0"/>
              <a:t>The weather was bad. It was ice berg </a:t>
            </a:r>
            <a:r>
              <a:rPr lang="en-GB" dirty="0" smtClean="0"/>
              <a:t>season. The Olympic was racing a war ship.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20" y="2236662"/>
            <a:ext cx="6671511" cy="4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Thee little letters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three little letters where </a:t>
            </a:r>
            <a:r>
              <a:rPr lang="en-GB" dirty="0" smtClean="0"/>
              <a:t>m.s.g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8" y="2747508"/>
            <a:ext cx="7547428" cy="35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portholes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4351338"/>
          </a:xfrm>
        </p:spPr>
        <p:txBody>
          <a:bodyPr/>
          <a:lstStyle/>
          <a:p>
            <a:r>
              <a:rPr lang="en-GB" dirty="0" smtClean="0"/>
              <a:t>Passengers were looking out of there portholes. There was 300 </a:t>
            </a:r>
            <a:r>
              <a:rPr lang="en-GB" smtClean="0"/>
              <a:t>port holes open.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8" y="2923189"/>
            <a:ext cx="5983514" cy="33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rivets broke because of the cold.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28686"/>
            <a:ext cx="6858000" cy="41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class were rely  rich 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2481263"/>
            <a:ext cx="55340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152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10 reasons the titanic sank</vt:lpstr>
      <vt:lpstr>The Titanic was on fire.</vt:lpstr>
      <vt:lpstr>Missing binoculars</vt:lpstr>
      <vt:lpstr>Moon light</vt:lpstr>
      <vt:lpstr>Delay</vt:lpstr>
      <vt:lpstr>Thee little letters</vt:lpstr>
      <vt:lpstr>portholes</vt:lpstr>
      <vt:lpstr>Rivets</vt:lpstr>
      <vt:lpstr>First class</vt:lpstr>
      <vt:lpstr>Swimming pool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resones the titanic sank</dc:title>
  <dc:creator>pwap4</dc:creator>
  <cp:lastModifiedBy>pwap4</cp:lastModifiedBy>
  <cp:revision>24</cp:revision>
  <dcterms:created xsi:type="dcterms:W3CDTF">2020-03-04T13:38:32Z</dcterms:created>
  <dcterms:modified xsi:type="dcterms:W3CDTF">2020-03-13T14:43:29Z</dcterms:modified>
</cp:coreProperties>
</file>