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5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9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1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3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4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5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6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48CD6-2160-4F60-A844-AB80CFA302B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2581-A946-441C-9F25-61D5ABB72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3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92110" cy="692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1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71090" cy="689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8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23641" cy="6964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-1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23641" cy="6964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-1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5172" cy="7006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4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3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68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7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6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pwajohnstond1</dc:creator>
  <cp:lastModifiedBy>pwajohnstond1</cp:lastModifiedBy>
  <cp:revision>1</cp:revision>
  <dcterms:created xsi:type="dcterms:W3CDTF">2018-06-27T07:28:11Z</dcterms:created>
  <dcterms:modified xsi:type="dcterms:W3CDTF">2018-06-27T07:28:15Z</dcterms:modified>
</cp:coreProperties>
</file>