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46" d="100"/>
          <a:sy n="46" d="100"/>
        </p:scale>
        <p:origin x="1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50DE-A73D-4CAD-ABF4-0C456D6A643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0FA-0F1D-478C-96FF-AB88DB13E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18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50DE-A73D-4CAD-ABF4-0C456D6A643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0FA-0F1D-478C-96FF-AB88DB13E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67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50DE-A73D-4CAD-ABF4-0C456D6A643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0FA-0F1D-478C-96FF-AB88DB13E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64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50DE-A73D-4CAD-ABF4-0C456D6A643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0FA-0F1D-478C-96FF-AB88DB13E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50DE-A73D-4CAD-ABF4-0C456D6A643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0FA-0F1D-478C-96FF-AB88DB13E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52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50DE-A73D-4CAD-ABF4-0C456D6A643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0FA-0F1D-478C-96FF-AB88DB13E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50DE-A73D-4CAD-ABF4-0C456D6A643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0FA-0F1D-478C-96FF-AB88DB13E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1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50DE-A73D-4CAD-ABF4-0C456D6A643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0FA-0F1D-478C-96FF-AB88DB13E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67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50DE-A73D-4CAD-ABF4-0C456D6A643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0FA-0F1D-478C-96FF-AB88DB13E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50DE-A73D-4CAD-ABF4-0C456D6A643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0FA-0F1D-478C-96FF-AB88DB13E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15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50DE-A73D-4CAD-ABF4-0C456D6A643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70FA-0F1D-478C-96FF-AB88DB13E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5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E50DE-A73D-4CAD-ABF4-0C456D6A643F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B70FA-0F1D-478C-96FF-AB88DB13E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2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139559" cy="685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5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5192110" cy="6922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32405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1600" cy="690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3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60579" cy="6880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71090" cy="6894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-1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6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92110" cy="6922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-1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00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pwajohnstond1</dc:creator>
  <cp:lastModifiedBy>pwajohnstond1</cp:lastModifiedBy>
  <cp:revision>1</cp:revision>
  <dcterms:created xsi:type="dcterms:W3CDTF">2018-06-27T07:27:17Z</dcterms:created>
  <dcterms:modified xsi:type="dcterms:W3CDTF">2018-06-27T07:27:21Z</dcterms:modified>
</cp:coreProperties>
</file>