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4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2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84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5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5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9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4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30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42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48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B3DA-B6D9-4E97-8941-834CD9959C6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5FA4-77BC-4302-B960-ACAC1F653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8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8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t="1951" r="2464"/>
          <a:stretch/>
        </p:blipFill>
        <p:spPr>
          <a:xfrm>
            <a:off x="0" y="0"/>
            <a:ext cx="574264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0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29048" cy="6838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6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150069" cy="6866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-1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8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71090" cy="689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-1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0579" cy="6880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7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42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pwajohnstond1</dc:creator>
  <cp:lastModifiedBy>pwajohnstond1</cp:lastModifiedBy>
  <cp:revision>1</cp:revision>
  <dcterms:created xsi:type="dcterms:W3CDTF">2018-06-27T07:26:51Z</dcterms:created>
  <dcterms:modified xsi:type="dcterms:W3CDTF">2018-06-27T07:26:56Z</dcterms:modified>
</cp:coreProperties>
</file>