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1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7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8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60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02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4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71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F2FF-1231-416C-B648-0FFB6E7482C1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4E834-87E5-42A7-B1D7-8F2320F78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5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9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 b="3251"/>
          <a:stretch/>
        </p:blipFill>
        <p:spPr>
          <a:xfrm rot="5400000">
            <a:off x="6318956" y="984955"/>
            <a:ext cx="6858000" cy="48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9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8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pwajohnstond1</dc:creator>
  <cp:lastModifiedBy>pwajohnstond1</cp:lastModifiedBy>
  <cp:revision>1</cp:revision>
  <dcterms:created xsi:type="dcterms:W3CDTF">2018-06-27T07:24:01Z</dcterms:created>
  <dcterms:modified xsi:type="dcterms:W3CDTF">2018-06-27T07:24:06Z</dcterms:modified>
</cp:coreProperties>
</file>