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2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2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4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3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4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7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4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0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2A86-65E0-44FB-8A40-654B26EA1D7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71AE1-58EF-4AEF-B340-F47A336A9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7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3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pwajohnstond1</dc:creator>
  <cp:lastModifiedBy>pwajohnstond1</cp:lastModifiedBy>
  <cp:revision>1</cp:revision>
  <dcterms:created xsi:type="dcterms:W3CDTF">2018-06-27T07:23:24Z</dcterms:created>
  <dcterms:modified xsi:type="dcterms:W3CDTF">2018-06-27T07:23:38Z</dcterms:modified>
</cp:coreProperties>
</file>