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19A0-8AF5-465B-81EC-76075D220B0B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549D-51FF-4337-BE21-2335E1147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39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19A0-8AF5-465B-81EC-76075D220B0B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549D-51FF-4337-BE21-2335E1147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36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19A0-8AF5-465B-81EC-76075D220B0B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549D-51FF-4337-BE21-2335E1147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78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19A0-8AF5-465B-81EC-76075D220B0B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549D-51FF-4337-BE21-2335E1147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79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19A0-8AF5-465B-81EC-76075D220B0B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549D-51FF-4337-BE21-2335E1147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08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19A0-8AF5-465B-81EC-76075D220B0B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549D-51FF-4337-BE21-2335E1147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32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19A0-8AF5-465B-81EC-76075D220B0B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549D-51FF-4337-BE21-2335E1147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1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19A0-8AF5-465B-81EC-76075D220B0B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549D-51FF-4337-BE21-2335E1147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88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19A0-8AF5-465B-81EC-76075D220B0B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549D-51FF-4337-BE21-2335E1147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43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19A0-8AF5-465B-81EC-76075D220B0B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549D-51FF-4337-BE21-2335E1147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684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19A0-8AF5-465B-81EC-76075D220B0B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549D-51FF-4337-BE21-2335E1147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6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C19A0-8AF5-465B-81EC-76075D220B0B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F549D-51FF-4337-BE21-2335E1147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43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67" y="0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04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67" y="0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3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67" y="0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21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67" y="0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14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67" y="0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63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67" y="0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50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pwajohnstond1</dc:creator>
  <cp:lastModifiedBy>pwajohnstond1</cp:lastModifiedBy>
  <cp:revision>1</cp:revision>
  <dcterms:created xsi:type="dcterms:W3CDTF">2018-06-27T07:21:35Z</dcterms:created>
  <dcterms:modified xsi:type="dcterms:W3CDTF">2018-06-27T07:21:43Z</dcterms:modified>
</cp:coreProperties>
</file>