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5" r:id="rId2"/>
    <p:sldMasterId id="2147483737" r:id="rId3"/>
  </p:sldMasterIdLst>
  <p:notesMasterIdLst>
    <p:notesMasterId r:id="rId10"/>
  </p:notesMasterIdLst>
  <p:sldIdLst>
    <p:sldId id="334" r:id="rId4"/>
    <p:sldId id="335" r:id="rId5"/>
    <p:sldId id="331" r:id="rId6"/>
    <p:sldId id="333" r:id="rId7"/>
    <p:sldId id="336" r:id="rId8"/>
    <p:sldId id="337" r:id="rId9"/>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2" autoAdjust="0"/>
  </p:normalViewPr>
  <p:slideViewPr>
    <p:cSldViewPr showGuides="1">
      <p:cViewPr varScale="1">
        <p:scale>
          <a:sx n="62" d="100"/>
          <a:sy n="62" d="100"/>
        </p:scale>
        <p:origin x="911"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Retrieval relay race: Fill in the</a:t>
            </a:r>
            <a:r>
              <a:rPr lang="en-GB" baseline="0" dirty="0"/>
              <a:t> first box with as much information as you can about the topic. Then you must ask someone else to complete the second box – remember they cannot repeat information already in the first box! Do the same for boxes 3 and four.</a:t>
            </a:r>
          </a:p>
          <a:p>
            <a:endParaRPr lang="en-GB" baseline="0" dirty="0"/>
          </a:p>
          <a:p>
            <a:r>
              <a:rPr lang="en-GB" baseline="0" dirty="0"/>
              <a:t>For each retrieval relay race there will be a key topic, event, individual or idea.</a:t>
            </a:r>
          </a:p>
          <a:p>
            <a:endParaRPr lang="en-GB" baseline="0" dirty="0"/>
          </a:p>
          <a:p>
            <a:r>
              <a:rPr lang="en-GB" baseline="0" dirty="0"/>
              <a:t>Four boxes represent each member of the relay team.</a:t>
            </a:r>
          </a:p>
          <a:p>
            <a:endParaRPr lang="en-GB" baseline="0" dirty="0"/>
          </a:p>
          <a:p>
            <a:r>
              <a:rPr lang="en-GB" baseline="0" dirty="0"/>
              <a:t>Once they complete their first box they will need to find 3 other members of the class to fill in the rest of the boxes – retrieving information.</a:t>
            </a:r>
          </a:p>
          <a:p>
            <a:endParaRPr lang="en-GB" baseline="0" dirty="0"/>
          </a:p>
          <a:p>
            <a:r>
              <a:rPr lang="en-GB" baseline="0" dirty="0"/>
              <a:t>They cannot repeat any material in the boxes or they will be disqualified, so the task requires to read the filled in box/boxes in order to retrieve different information.</a:t>
            </a:r>
          </a:p>
          <a:p>
            <a:endParaRPr lang="en-GB" baseline="0" dirty="0"/>
          </a:p>
          <a:p>
            <a:r>
              <a:rPr lang="en-GB" baseline="0" dirty="0"/>
              <a:t>Once the second box has been has been filled in with different information , the third box will be filled in by another student. Whilst students are filling in their relay box they can be doing the same for another student (so no one is waiting around </a:t>
            </a:r>
            <a:r>
              <a:rPr lang="en-GB" baseline="0"/>
              <a:t>with nothing </a:t>
            </a:r>
            <a:r>
              <a:rPr lang="en-GB" baseline="0" dirty="0"/>
              <a:t>to do). As no information can be repeated that is in any other box, therefore, becomes more challenging. </a:t>
            </a:r>
          </a:p>
        </p:txBody>
      </p:sp>
    </p:spTree>
    <p:extLst>
      <p:ext uri="{BB962C8B-B14F-4D97-AF65-F5344CB8AC3E}">
        <p14:creationId xmlns:p14="http://schemas.microsoft.com/office/powerpoint/2010/main" val="76361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76361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Set your own time limit.</a:t>
            </a:r>
          </a:p>
          <a:p>
            <a:endParaRPr lang="en-GB" baseline="0" dirty="0"/>
          </a:p>
        </p:txBody>
      </p:sp>
    </p:spTree>
    <p:extLst>
      <p:ext uri="{BB962C8B-B14F-4D97-AF65-F5344CB8AC3E}">
        <p14:creationId xmlns:p14="http://schemas.microsoft.com/office/powerpoint/2010/main" val="76361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baseline="0" dirty="0"/>
          </a:p>
        </p:txBody>
      </p:sp>
    </p:spTree>
    <p:extLst>
      <p:ext uri="{BB962C8B-B14F-4D97-AF65-F5344CB8AC3E}">
        <p14:creationId xmlns:p14="http://schemas.microsoft.com/office/powerpoint/2010/main" val="763619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03"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03"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302" y="6394113"/>
            <a:ext cx="1772846" cy="2721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81" tIns="35681" rIns="35681" bIns="35681" anchor="ctr">
            <a:spAutoFit/>
          </a:bodyPr>
          <a:lstStyle>
            <a:lvl1pPr>
              <a:defRPr sz="1300">
                <a:latin typeface="Myriad Pro Light"/>
                <a:ea typeface="Myriad Pro Light"/>
                <a:cs typeface="Myriad Pro Light"/>
                <a:sym typeface="Myriad Pro Light"/>
              </a:defRPr>
            </a:lvl1pPr>
          </a:lstStyle>
          <a:p>
            <a:pPr algn="ctr" defTabSz="410373" hangingPunct="0"/>
            <a:r>
              <a:rPr kern="0">
                <a:solidFill>
                  <a:srgbClr val="000000"/>
                </a:solidFill>
              </a:rPr>
              <a:t>Created and shared by</a:t>
            </a:r>
          </a:p>
        </p:txBody>
      </p:sp>
      <p:sp>
        <p:nvSpPr>
          <p:cNvPr id="15" name="Created and shared by"/>
          <p:cNvSpPr txBox="1"/>
          <p:nvPr/>
        </p:nvSpPr>
        <p:spPr>
          <a:xfrm>
            <a:off x="965288" y="6503281"/>
            <a:ext cx="7213437" cy="241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81" tIns="35681" rIns="35681" bIns="35681" anchor="ctr">
            <a:spAutoFit/>
          </a:bodyPr>
          <a:lstStyle/>
          <a:p>
            <a:pPr algn="ctr" defTabSz="410373"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51"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141798836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03" y="4473797"/>
            <a:ext cx="7358063" cy="324399"/>
          </a:xfrm>
          <a:prstGeom prst="rect">
            <a:avLst/>
          </a:prstGeom>
        </p:spPr>
        <p:txBody>
          <a:bodyPr anchor="t"/>
          <a:lstStyle>
            <a:lvl1pPr marL="0" indent="0" algn="ctr">
              <a:spcBef>
                <a:spcPts val="0"/>
              </a:spcBef>
              <a:buSzTx/>
              <a:buNone/>
              <a:defRPr sz="1700" i="1"/>
            </a:lvl1pPr>
            <a:lvl2pPr marL="546420" indent="-234180" algn="ctr">
              <a:spcBef>
                <a:spcPts val="0"/>
              </a:spcBef>
              <a:defRPr sz="1700" i="1"/>
            </a:lvl2pPr>
            <a:lvl3pPr marL="858660" indent="-234180" algn="ctr">
              <a:spcBef>
                <a:spcPts val="0"/>
              </a:spcBef>
              <a:defRPr sz="1700" i="1"/>
            </a:lvl3pPr>
            <a:lvl4pPr marL="1170900" indent="-234180" algn="ctr">
              <a:spcBef>
                <a:spcPts val="0"/>
              </a:spcBef>
              <a:defRPr sz="1700" i="1"/>
            </a:lvl4pPr>
            <a:lvl5pPr marL="1483140" indent="-234180"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03"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8141424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232" tIns="32114" rIns="64232" bIns="32114"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7633451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01947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232" tIns="32114" rIns="64232" bIns="32114" anchor="t">
            <a:noAutofit/>
          </a:bodyPr>
          <a:lstStyle/>
          <a:p>
            <a:endParaRPr/>
          </a:p>
        </p:txBody>
      </p:sp>
      <p:sp>
        <p:nvSpPr>
          <p:cNvPr id="25" name="Title Text"/>
          <p:cNvSpPr txBox="1">
            <a:spLocks noGrp="1"/>
          </p:cNvSpPr>
          <p:nvPr>
            <p:ph type="title"/>
          </p:nvPr>
        </p:nvSpPr>
        <p:spPr>
          <a:xfrm>
            <a:off x="893003"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03"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6856355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03"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243876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232" tIns="32114" rIns="64232" bIns="32114"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433888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87632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721977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232" tIns="32114" rIns="64232" bIns="32114"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874" indent="-240874">
              <a:spcBef>
                <a:spcPts val="2250"/>
              </a:spcBef>
              <a:defRPr sz="2000"/>
            </a:lvl1pPr>
            <a:lvl2pPr marL="481742" indent="-240874">
              <a:spcBef>
                <a:spcPts val="2250"/>
              </a:spcBef>
              <a:defRPr sz="2000"/>
            </a:lvl2pPr>
            <a:lvl3pPr marL="722613" indent="-240874">
              <a:spcBef>
                <a:spcPts val="2250"/>
              </a:spcBef>
              <a:defRPr sz="2000"/>
            </a:lvl3pPr>
            <a:lvl4pPr marL="963480" indent="-240874">
              <a:spcBef>
                <a:spcPts val="2250"/>
              </a:spcBef>
              <a:defRPr sz="2000"/>
            </a:lvl4pPr>
            <a:lvl5pPr marL="1204355" indent="-240874">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811" y="6536551"/>
            <a:ext cx="243581" cy="24133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41580855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299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613376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232" tIns="32114" rIns="64232" bIns="32114"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232" tIns="32114" rIns="64232" bIns="32114"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232" tIns="32114" rIns="64232" bIns="32114"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07838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81" tIns="35681" rIns="35681" bIns="35681"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81" tIns="35681" rIns="35681" bIns="35681"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46" y="6536551"/>
            <a:ext cx="243581" cy="241336"/>
          </a:xfrm>
          <a:prstGeom prst="rect">
            <a:avLst/>
          </a:prstGeom>
          <a:ln w="12700">
            <a:miter lim="400000"/>
          </a:ln>
        </p:spPr>
        <p:txBody>
          <a:bodyPr wrap="none" lIns="35681" tIns="35681" rIns="35681" bIns="35681">
            <a:spAutoFit/>
          </a:bodyPr>
          <a:lstStyle>
            <a:lvl1pPr>
              <a:defRPr sz="1100">
                <a:latin typeface="Helvetica Neue Light"/>
                <a:ea typeface="Helvetica Neue Light"/>
                <a:cs typeface="Helvetica Neue Light"/>
                <a:sym typeface="Helvetica Neue Light"/>
              </a:defRPr>
            </a:lvl1pPr>
          </a:lstStyle>
          <a:p>
            <a:pPr algn="ctr" defTabSz="410373" hangingPunct="0"/>
            <a:fld id="{86CB4B4D-7CA3-9044-876B-883B54F8677D}" type="slidenum">
              <a:rPr lang="en-GB" kern="0" smtClean="0">
                <a:solidFill>
                  <a:srgbClr val="000000"/>
                </a:solidFill>
              </a:rPr>
              <a:pPr algn="ctr" defTabSz="410373" hangingPunct="0"/>
              <a:t>‹#›</a:t>
            </a:fld>
            <a:endParaRPr lang="en-GB" kern="0">
              <a:solidFill>
                <a:srgbClr val="000000"/>
              </a:solidFill>
            </a:endParaRPr>
          </a:p>
        </p:txBody>
      </p:sp>
    </p:spTree>
    <p:extLst>
      <p:ext uri="{BB962C8B-B14F-4D97-AF65-F5344CB8AC3E}">
        <p14:creationId xmlns:p14="http://schemas.microsoft.com/office/powerpoint/2010/main" val="292054471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txStyles>
    <p:titleStyle>
      <a:lvl1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373"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24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48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72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96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120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344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568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792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10160" marR="0" indent="-312240" algn="l" defTabSz="410373"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373"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Relay</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140567" y="358212"/>
            <a:ext cx="2862885" cy="62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80" tIns="35680" rIns="35680" bIns="35680" anchor="ctr">
            <a:spAutoFit/>
          </a:bodyPr>
          <a:lstStyle>
            <a:lvl1pPr>
              <a:defRPr sz="4800" b="1">
                <a:latin typeface="+mj-lt"/>
                <a:ea typeface="+mj-ea"/>
                <a:cs typeface="+mj-cs"/>
                <a:sym typeface="Helvetica Neue"/>
              </a:defRPr>
            </a:lvl1pPr>
          </a:lstStyle>
          <a:p>
            <a:pPr algn="ctr" defTabSz="410352" hangingPunct="0"/>
            <a:r>
              <a:rPr lang="en-GB" sz="3600" u="sng" kern="0" dirty="0">
                <a:solidFill>
                  <a:srgbClr val="000000"/>
                </a:solidFill>
                <a:latin typeface="Segoe UI Light" panose="020B0502040204020203" pitchFamily="34" charset="0"/>
                <a:cs typeface="Segoe UI Light" panose="020B0502040204020203" pitchFamily="34" charset="0"/>
              </a:rPr>
              <a:t>Retrieval Relay</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6" name="Rectangle 5"/>
          <p:cNvSpPr/>
          <p:nvPr/>
        </p:nvSpPr>
        <p:spPr>
          <a:xfrm>
            <a:off x="519313" y="1337221"/>
            <a:ext cx="8086175" cy="44138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defTabSz="410352"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Question / task: Insert question </a:t>
            </a:r>
          </a:p>
        </p:txBody>
      </p:sp>
      <p:sp>
        <p:nvSpPr>
          <p:cNvPr id="10" name="TextBox 9"/>
          <p:cNvSpPr txBox="1"/>
          <p:nvPr/>
        </p:nvSpPr>
        <p:spPr>
          <a:xfrm>
            <a:off x="519298" y="2228400"/>
            <a:ext cx="3311540"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sp>
        <p:nvSpPr>
          <p:cNvPr id="11" name="TextBox 10"/>
          <p:cNvSpPr txBox="1"/>
          <p:nvPr/>
        </p:nvSpPr>
        <p:spPr>
          <a:xfrm>
            <a:off x="5197088" y="2228395"/>
            <a:ext cx="3408393"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sp>
        <p:nvSpPr>
          <p:cNvPr id="12" name="TextBox 11"/>
          <p:cNvSpPr txBox="1"/>
          <p:nvPr/>
        </p:nvSpPr>
        <p:spPr>
          <a:xfrm>
            <a:off x="519298" y="4842396"/>
            <a:ext cx="3311540"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sp>
        <p:nvSpPr>
          <p:cNvPr id="13" name="TextBox 12"/>
          <p:cNvSpPr txBox="1"/>
          <p:nvPr/>
        </p:nvSpPr>
        <p:spPr>
          <a:xfrm>
            <a:off x="5197088" y="4842396"/>
            <a:ext cx="3408393"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pic>
        <p:nvPicPr>
          <p:cNvPr id="4098"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a:off x="3991606" y="2577125"/>
            <a:ext cx="1044773" cy="9135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flipH="1">
            <a:off x="4049643" y="5035775"/>
            <a:ext cx="1044773" cy="913527"/>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5"/>
          <p:cNvSpPr/>
          <p:nvPr/>
        </p:nvSpPr>
        <p:spPr>
          <a:xfrm>
            <a:off x="6465980" y="4137767"/>
            <a:ext cx="870645" cy="443383"/>
          </a:xfrm>
          <a:prstGeom prst="downArrow">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700" kern="0">
              <a:solidFill>
                <a:srgbClr val="000000"/>
              </a:solidFill>
              <a:latin typeface="Helvetica Neue Medium"/>
              <a:ea typeface="Helvetica Neue Medium"/>
              <a:cs typeface="Helvetica Neue Medium"/>
              <a:sym typeface="Helvetica Neue Medium"/>
            </a:endParaRPr>
          </a:p>
        </p:txBody>
      </p:sp>
      <p:pic>
        <p:nvPicPr>
          <p:cNvPr id="4100" name="Picture 4" descr="The checkered flag icon Finish symbol Flat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39" b="15232"/>
          <a:stretch/>
        </p:blipFill>
        <p:spPr bwMode="auto">
          <a:xfrm>
            <a:off x="1546436" y="3948145"/>
            <a:ext cx="1257315" cy="7770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7" name="Rectangle 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8" name="Rectangle 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9" name="Rectangle 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 name="Rectangle 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 name="Rectangle 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2" name="Rectangle 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3" name="Rectangle 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4" name="Rectangle 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5" name="Rectangle 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6" name="Rectangle 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 name="Rectangle 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8" name="Rectangle 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9" name="Rectangle 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0" name="Rectangle 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1" name="Rectangle 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2" name="Rectangle 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3" name="Rectangle 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4" name="Rectangle 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5" name="Rectangle 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6" name="Rectangle 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7" name="Rectangle 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8" name="Rectangle 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9" name="Rectangle 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0" name="Rectangle 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1" name="Rectangle 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2" name="Rectangle 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3" name="Rectangle 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4" name="Rectangle 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5" name="Rectangle 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6" name="Rectangle 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7" name="Rectangle 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8" name="Rectangle 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9" name="Rectangle 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0" name="Rectangle 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1" name="Rectangle 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2" name="Rectangle 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3" name="Rectangle 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4" name="Rectangle 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5" name="Rectangle 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6" name="Rectangle 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7" name="Rectangle 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8" name="Rectangle 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9" name="Rectangle 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0" name="Rectangle 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1" name="Rectangle 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2" name="Rectangle 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3" name="Rectangle 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4" name="Rectangle 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5" name="Rectangle 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6" name="Rectangle 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7" name="Rectangle 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8" name="Rectangle 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9" name="Rectangle 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0" name="Rectangle 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1" name="Rectangle 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2" name="Rectangle 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3" name="Rectangle 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4" name="Rectangle 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75" name="Rectangle 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76" name="Rectangle 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77" name="Rectangle 76"/>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8" name="Rectangle 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9" name="Rectangle 78"/>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0" name="Rectangle 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1" name="Rectangle 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2" name="Rectangle 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3" name="Rectangle 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4" name="Rectangle 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85" name="Rectangle 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86" name="Rectangle 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87" name="Rectangle 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88" name="Rectangle 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89" name="Rectangle 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0" name="Rectangle 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1" name="Rectangle 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2" name="Rectangle 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3" name="Rectangle 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4" name="Rectangle 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95" name="Rectangle 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96" name="Rectangle 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97" name="Rectangle 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98" name="Rectangle 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99" name="Rectangle 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0" name="Rectangle 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1" name="Rectangle 1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2" name="Rectangle 1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3" name="Rectangle 1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4" name="Rectangle 1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05" name="Rectangle 1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06" name="Rectangle 1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07" name="Rectangle 1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08" name="Rectangle 1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09" name="Rectangle 1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0" name="Rectangle 1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1" name="Rectangle 1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2" name="Rectangle 1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3" name="Rectangle 1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4" name="Rectangle 1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15" name="Rectangle 1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16" name="Rectangle 1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17" name="Rectangle 1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18" name="Rectangle 1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19" name="Rectangle 1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0" name="Rectangle 1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1" name="Rectangle 1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2" name="Rectangle 1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3" name="Rectangle 1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4" name="Rectangle 1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25" name="Rectangle 1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26" name="Rectangle 1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27" name="Rectangle 1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28" name="Rectangle 1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29" name="Rectangle 1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0" name="Rectangle 1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1" name="Rectangle 1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2" name="Rectangle 1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3" name="Rectangle 1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4" name="Rectangle 1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35" name="Rectangle 1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36" name="Rectangle 1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37" name="Rectangle 1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38" name="Rectangle 1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39" name="Rectangle 1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0" name="Rectangle 139"/>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1" name="Rectangle 1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2" name="Rectangle 1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3" name="Rectangle 1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4" name="Rectangle 1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45" name="Rectangle 1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46" name="Rectangle 1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47" name="Rectangle 1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48" name="Rectangle 1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49" name="Rectangle 1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0" name="Rectangle 1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1" name="Rectangle 1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2" name="Rectangle 1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3" name="Rectangle 1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4" name="Rectangle 1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55" name="Rectangle 1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56" name="Rectangle 1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57" name="Rectangle 1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58" name="Rectangle 1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59" name="Rectangle 1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0" name="Rectangle 1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1" name="Rectangle 1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2" name="Rectangle 1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3" name="Rectangle 1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4" name="Rectangle 1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65" name="Rectangle 1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66" name="Rectangle 1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67" name="Rectangle 1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68" name="Rectangle 1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69" name="Rectangle 1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0" name="Rectangle 1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1" name="Rectangle 1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2" name="Rectangle 1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3" name="Rectangle 1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4" name="Rectangle 1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75" name="Rectangle 1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76" name="Rectangle 1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77" name="Rectangle 1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78" name="Rectangle 1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79" name="Rectangle 1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0" name="Rectangle 1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1" name="Rectangle 1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2" name="Rectangle 1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3" name="Rectangle 1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4" name="Rectangle 1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85" name="Rectangle 1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86" name="Rectangle 1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87" name="Rectangle 1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88" name="Rectangle 1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89" name="Rectangle 1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0" name="Rectangle 1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1" name="Rectangle 1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2" name="Rectangle 1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3" name="Rectangle 1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4" name="Rectangle 1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95" name="Rectangle 1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96" name="Rectangle 1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97" name="Rectangle 1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98" name="Rectangle 1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99" name="Rectangle 1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0" name="Rectangle 1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1" name="Rectangle 200"/>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2" name="Rectangle 2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3" name="Rectangle 2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4" name="Rectangle 2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5" name="Rectangle 2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06" name="Rectangle 2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07" name="Rectangle 2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08" name="Rectangle 2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09" name="Rectangle 2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0" name="Rectangle 2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1" name="Rectangle 2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2" name="Rectangle 2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3" name="Rectangle 2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4" name="Rectangle 2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15" name="Rectangle 2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16" name="Rectangle 2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17" name="Rectangle 2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18" name="Rectangle 2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19" name="Rectangle 2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0" name="Rectangle 2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1" name="Rectangle 2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2" name="Rectangle 2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3" name="Rectangle 2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4" name="Rectangle 2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25" name="Rectangle 2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26" name="Rectangle 2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27" name="Rectangle 2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28" name="Rectangle 2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29" name="Rectangle 2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0" name="Rectangle 2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1" name="Rectangle 2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2" name="Rectangle 2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3" name="Rectangle 2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4" name="Rectangle 2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35" name="Rectangle 2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36" name="Rectangle 2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37" name="Rectangle 2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38" name="Rectangle 2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39" name="Rectangle 2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0" name="Rectangle 2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1" name="Rectangle 2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2" name="Rectangle 2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3" name="Rectangle 2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4" name="Rectangle 2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45" name="Rectangle 2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46" name="Rectangle 2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47" name="Rectangle 2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48" name="Rectangle 2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49" name="Rectangle 2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0" name="Rectangle 2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1" name="Rectangle 2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2" name="Rectangle 2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3" name="Rectangle 2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4" name="Rectangle 2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55" name="Rectangle 2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56" name="Rectangle 2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57" name="Rectangle 2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58" name="Rectangle 2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59" name="Rectangle 2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0" name="Rectangle 2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1" name="Rectangle 2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2" name="Rectangle 261"/>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3" name="Rectangle 2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4" name="Rectangle 2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65" name="Rectangle 2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66" name="Rectangle 2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7" name="Rectangle 2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68" name="Rectangle 2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69" name="Rectangle 2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0" name="Rectangle 2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1" name="Rectangle 2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2" name="Rectangle 2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3" name="Rectangle 2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4" name="Rectangle 2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75" name="Rectangle 2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76" name="Rectangle 2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77" name="Rectangle 2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78" name="Rectangle 2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79" name="Rectangle 2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0" name="Rectangle 2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1" name="Rectangle 2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2" name="Rectangle 2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3" name="Rectangle 2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4" name="Rectangle 2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85" name="Rectangle 2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86" name="Rectangle 2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87" name="Rectangle 2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88" name="Rectangle 2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89" name="Rectangle 2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0" name="Rectangle 2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1" name="Rectangle 2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2" name="Rectangle 2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3" name="Rectangle 2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4" name="Rectangle 2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95" name="Rectangle 2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96" name="Rectangle 2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97" name="Rectangle 2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98" name="Rectangle 2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99" name="Rectangle 2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0" name="Rectangle 2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1" name="Rectangle 3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2" name="Rectangle 3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3" name="Rectangle 3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4" name="Rectangle 3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05" name="Rectangle 3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06" name="Rectangle 3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07" name="Rectangle 3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08" name="Rectangle 3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09" name="Rectangle 3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0" name="Rectangle 3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1" name="Rectangle 3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2" name="Rectangle 3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3" name="Rectangle 3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4" name="Rectangle 3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15" name="Rectangle 3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16" name="Rectangle 3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17" name="Rectangle 3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18" name="Rectangle 3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19" name="Rectangle 3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0" name="Rectangle 3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1" name="Rectangle 3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2" name="Rectangle 3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3" name="Rectangle 322"/>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4" name="Rectangle 323"/>
          <p:cNvSpPr/>
          <p:nvPr/>
        </p:nvSpPr>
        <p:spPr>
          <a:xfrm>
            <a:off x="7559271" y="437368"/>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5" name="TextBox 324"/>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12561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140567" y="358212"/>
            <a:ext cx="2862885" cy="62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80" tIns="35680" rIns="35680" bIns="35680" anchor="ctr">
            <a:spAutoFit/>
          </a:bodyPr>
          <a:lstStyle>
            <a:lvl1pPr>
              <a:defRPr sz="4800" b="1">
                <a:latin typeface="+mj-lt"/>
                <a:ea typeface="+mj-ea"/>
                <a:cs typeface="+mj-cs"/>
                <a:sym typeface="Helvetica Neue"/>
              </a:defRPr>
            </a:lvl1pPr>
          </a:lstStyle>
          <a:p>
            <a:pPr algn="ctr" defTabSz="410352" hangingPunct="0"/>
            <a:r>
              <a:rPr lang="en-GB" sz="3600" u="sng" kern="0" dirty="0">
                <a:solidFill>
                  <a:srgbClr val="000000"/>
                </a:solidFill>
                <a:latin typeface="Segoe UI Light" panose="020B0502040204020203" pitchFamily="34" charset="0"/>
                <a:cs typeface="Segoe UI Light" panose="020B0502040204020203" pitchFamily="34" charset="0"/>
              </a:rPr>
              <a:t>Retrieval Relay</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6" name="Rectangle 5"/>
          <p:cNvSpPr/>
          <p:nvPr/>
        </p:nvSpPr>
        <p:spPr>
          <a:xfrm>
            <a:off x="519313" y="1337221"/>
            <a:ext cx="8086175" cy="44138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defTabSz="410352"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Question / task: Insert question </a:t>
            </a:r>
          </a:p>
        </p:txBody>
      </p:sp>
      <p:pic>
        <p:nvPicPr>
          <p:cNvPr id="4098"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a:off x="2618189" y="2113587"/>
            <a:ext cx="1044773" cy="9135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flipH="1">
            <a:off x="5436102" y="2113587"/>
            <a:ext cx="1044773" cy="9135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checkered flag icon Finish symbol Flat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39" b="15232"/>
          <a:stretch/>
        </p:blipFill>
        <p:spPr bwMode="auto">
          <a:xfrm>
            <a:off x="3943355" y="2181840"/>
            <a:ext cx="1257315" cy="7770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7" name="TextBox 16"/>
          <p:cNvSpPr txBox="1"/>
          <p:nvPr/>
        </p:nvSpPr>
        <p:spPr>
          <a:xfrm>
            <a:off x="6858143" y="389942"/>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18" name="TextBox 17"/>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graphicFrame>
        <p:nvGraphicFramePr>
          <p:cNvPr id="19" name="Table 18"/>
          <p:cNvGraphicFramePr>
            <a:graphicFrameLocks noGrp="1"/>
          </p:cNvGraphicFramePr>
          <p:nvPr>
            <p:extLst>
              <p:ext uri="{D42A27DB-BD31-4B8C-83A1-F6EECF244321}">
                <p14:modId xmlns:p14="http://schemas.microsoft.com/office/powerpoint/2010/main" val="2506527703"/>
              </p:ext>
            </p:extLst>
          </p:nvPr>
        </p:nvGraphicFramePr>
        <p:xfrm>
          <a:off x="519307" y="3140990"/>
          <a:ext cx="8086181" cy="3328593"/>
        </p:xfrm>
        <a:graphic>
          <a:graphicData uri="http://schemas.openxmlformats.org/drawingml/2006/table">
            <a:tbl>
              <a:tblPr firstRow="1" bandRow="1">
                <a:tableStyleId>{5940675A-B579-460E-94D1-54222C63F5DA}</a:tableStyleId>
              </a:tblPr>
              <a:tblGrid>
                <a:gridCol w="8086181">
                  <a:extLst>
                    <a:ext uri="{9D8B030D-6E8A-4147-A177-3AD203B41FA5}">
                      <a16:colId xmlns:a16="http://schemas.microsoft.com/office/drawing/2014/main" val="260475353"/>
                    </a:ext>
                  </a:extLst>
                </a:gridCol>
              </a:tblGrid>
              <a:tr h="3328593">
                <a:tc>
                  <a:txBody>
                    <a:bodyPr/>
                    <a:lstStyle/>
                    <a:p>
                      <a:pPr algn="l"/>
                      <a:r>
                        <a:rPr lang="en-GB" sz="1700" b="1" dirty="0">
                          <a:latin typeface="Segoe UI Light" panose="020B0502040204020203" pitchFamily="34" charset="0"/>
                          <a:cs typeface="Segoe UI Light" panose="020B0502040204020203" pitchFamily="34" charset="0"/>
                        </a:rPr>
                        <a:t>Possible answers:</a:t>
                      </a:r>
                    </a:p>
                    <a:p>
                      <a:pPr algn="l"/>
                      <a:endParaRPr lang="en-GB" sz="1700" b="1" dirty="0">
                        <a:latin typeface="Segoe UI Light" panose="020B0502040204020203" pitchFamily="34" charset="0"/>
                        <a:cs typeface="Segoe UI Light" panose="020B0502040204020203" pitchFamily="34" charset="0"/>
                      </a:endParaRPr>
                    </a:p>
                    <a:p>
                      <a:pPr algn="l"/>
                      <a:r>
                        <a:rPr lang="en-GB" sz="1700" b="1" dirty="0">
                          <a:latin typeface="Segoe UI Light" panose="020B0502040204020203" pitchFamily="34" charset="0"/>
                          <a:cs typeface="Segoe UI Light" panose="020B0502040204020203" pitchFamily="34" charset="0"/>
                        </a:rPr>
                        <a:t>Insert answers</a:t>
                      </a:r>
                    </a:p>
                  </a:txBody>
                  <a:tcPr marL="64294" marR="64294" marT="32147" marB="32147"/>
                </a:tc>
                <a:extLst>
                  <a:ext uri="{0D108BD9-81ED-4DB2-BD59-A6C34878D82A}">
                    <a16:rowId xmlns:a16="http://schemas.microsoft.com/office/drawing/2014/main" val="304480366"/>
                  </a:ext>
                </a:extLst>
              </a:tr>
            </a:tbl>
          </a:graphicData>
        </a:graphic>
      </p:graphicFrame>
    </p:spTree>
    <p:extLst>
      <p:ext uri="{BB962C8B-B14F-4D97-AF65-F5344CB8AC3E}">
        <p14:creationId xmlns:p14="http://schemas.microsoft.com/office/powerpoint/2010/main" val="13743225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140567" y="358212"/>
            <a:ext cx="2862885" cy="62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80" tIns="35680" rIns="35680" bIns="35680" anchor="ctr">
            <a:spAutoFit/>
          </a:bodyPr>
          <a:lstStyle>
            <a:lvl1pPr>
              <a:defRPr sz="4800" b="1">
                <a:latin typeface="+mj-lt"/>
                <a:ea typeface="+mj-ea"/>
                <a:cs typeface="+mj-cs"/>
                <a:sym typeface="Helvetica Neue"/>
              </a:defRPr>
            </a:lvl1pPr>
          </a:lstStyle>
          <a:p>
            <a:pPr algn="ctr" defTabSz="410352" hangingPunct="0"/>
            <a:r>
              <a:rPr lang="en-GB" sz="3600" u="sng" kern="0" dirty="0">
                <a:solidFill>
                  <a:srgbClr val="000000"/>
                </a:solidFill>
                <a:latin typeface="Segoe UI Light" panose="020B0502040204020203" pitchFamily="34" charset="0"/>
                <a:cs typeface="Segoe UI Light" panose="020B0502040204020203" pitchFamily="34" charset="0"/>
              </a:rPr>
              <a:t>Retrieval Relay</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6" name="Rectangle 5"/>
          <p:cNvSpPr/>
          <p:nvPr/>
        </p:nvSpPr>
        <p:spPr>
          <a:xfrm>
            <a:off x="519313" y="1337221"/>
            <a:ext cx="8086175" cy="44138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defTabSz="410352"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Question / task: Insert question </a:t>
            </a:r>
          </a:p>
        </p:txBody>
      </p:sp>
      <p:sp>
        <p:nvSpPr>
          <p:cNvPr id="10" name="TextBox 9"/>
          <p:cNvSpPr txBox="1"/>
          <p:nvPr/>
        </p:nvSpPr>
        <p:spPr>
          <a:xfrm>
            <a:off x="519298" y="2228400"/>
            <a:ext cx="3311540"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sp>
        <p:nvSpPr>
          <p:cNvPr id="11" name="TextBox 10"/>
          <p:cNvSpPr txBox="1"/>
          <p:nvPr/>
        </p:nvSpPr>
        <p:spPr>
          <a:xfrm>
            <a:off x="5197088" y="2228395"/>
            <a:ext cx="3408393"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sp>
        <p:nvSpPr>
          <p:cNvPr id="12" name="TextBox 11"/>
          <p:cNvSpPr txBox="1"/>
          <p:nvPr/>
        </p:nvSpPr>
        <p:spPr>
          <a:xfrm>
            <a:off x="519298" y="4842396"/>
            <a:ext cx="3311540"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sp>
        <p:nvSpPr>
          <p:cNvPr id="13" name="TextBox 12"/>
          <p:cNvSpPr txBox="1"/>
          <p:nvPr/>
        </p:nvSpPr>
        <p:spPr>
          <a:xfrm>
            <a:off x="5197088" y="4842396"/>
            <a:ext cx="3408393" cy="16109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0000" kern="0" dirty="0">
              <a:solidFill>
                <a:srgbClr val="000000"/>
              </a:solidFill>
              <a:latin typeface="Helvetica Neue Medium"/>
              <a:ea typeface="Helvetica Neue Medium"/>
              <a:cs typeface="Helvetica Neue Medium"/>
              <a:sym typeface="Helvetica Neue Medium"/>
            </a:endParaRPr>
          </a:p>
        </p:txBody>
      </p:sp>
      <p:pic>
        <p:nvPicPr>
          <p:cNvPr id="4098"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a:off x="3991606" y="2577125"/>
            <a:ext cx="1044773" cy="9135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flipH="1">
            <a:off x="4049643" y="5035775"/>
            <a:ext cx="1044773" cy="913527"/>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5"/>
          <p:cNvSpPr/>
          <p:nvPr/>
        </p:nvSpPr>
        <p:spPr>
          <a:xfrm>
            <a:off x="6465980" y="4137767"/>
            <a:ext cx="870645" cy="443383"/>
          </a:xfrm>
          <a:prstGeom prst="downArrow">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algn="ctr" defTabSz="410352" hangingPunct="0"/>
            <a:endParaRPr lang="en-GB" sz="1700" kern="0">
              <a:solidFill>
                <a:srgbClr val="000000"/>
              </a:solidFill>
              <a:latin typeface="Helvetica Neue Medium"/>
              <a:ea typeface="Helvetica Neue Medium"/>
              <a:cs typeface="Helvetica Neue Medium"/>
              <a:sym typeface="Helvetica Neue Medium"/>
            </a:endParaRPr>
          </a:p>
        </p:txBody>
      </p:sp>
      <p:pic>
        <p:nvPicPr>
          <p:cNvPr id="4100" name="Picture 4" descr="The checkered flag icon Finish symbol Flat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39" b="15232"/>
          <a:stretch/>
        </p:blipFill>
        <p:spPr bwMode="auto">
          <a:xfrm>
            <a:off x="1546436" y="3948145"/>
            <a:ext cx="1257315" cy="7770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7" name="Rectangle 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8" name="Rectangle 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9" name="Rectangle 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 name="Rectangle 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 name="Rectangle 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2" name="Rectangle 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3" name="Rectangle 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4" name="Rectangle 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5" name="Rectangle 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6" name="Rectangle 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 name="Rectangle 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8" name="Rectangle 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9" name="Rectangle 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0" name="Rectangle 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1" name="Rectangle 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2" name="Rectangle 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3" name="Rectangle 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4" name="Rectangle 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5" name="Rectangle 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6" name="Rectangle 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7" name="Rectangle 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8" name="Rectangle 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9" name="Rectangle 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0" name="Rectangle 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1" name="Rectangle 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2" name="Rectangle 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3" name="Rectangle 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4" name="Rectangle 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5" name="Rectangle 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6" name="Rectangle 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7" name="Rectangle 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8" name="Rectangle 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9" name="Rectangle 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0" name="Rectangle 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1" name="Rectangle 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2" name="Rectangle 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3" name="Rectangle 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4" name="Rectangle 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5" name="Rectangle 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6" name="Rectangle 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7" name="Rectangle 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8" name="Rectangle 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9" name="Rectangle 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0" name="Rectangle 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1" name="Rectangle 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2" name="Rectangle 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3" name="Rectangle 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4" name="Rectangle 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5" name="Rectangle 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6" name="Rectangle 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7" name="Rectangle 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8" name="Rectangle 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9" name="Rectangle 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0" name="Rectangle 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1" name="Rectangle 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2" name="Rectangle 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3" name="Rectangle 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4" name="Rectangle 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75" name="Rectangle 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76" name="Rectangle 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77" name="Rectangle 76"/>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8" name="Rectangle 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9" name="Rectangle 78"/>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0" name="Rectangle 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1" name="Rectangle 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2" name="Rectangle 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3" name="Rectangle 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4" name="Rectangle 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85" name="Rectangle 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86" name="Rectangle 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87" name="Rectangle 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88" name="Rectangle 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89" name="Rectangle 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0" name="Rectangle 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1" name="Rectangle 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2" name="Rectangle 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3" name="Rectangle 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4" name="Rectangle 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95" name="Rectangle 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96" name="Rectangle 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97" name="Rectangle 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98" name="Rectangle 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99" name="Rectangle 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0" name="Rectangle 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1" name="Rectangle 1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2" name="Rectangle 1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3" name="Rectangle 1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4" name="Rectangle 1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05" name="Rectangle 1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06" name="Rectangle 1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07" name="Rectangle 1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08" name="Rectangle 1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09" name="Rectangle 1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0" name="Rectangle 1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1" name="Rectangle 1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2" name="Rectangle 1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3" name="Rectangle 1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4" name="Rectangle 1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15" name="Rectangle 1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16" name="Rectangle 1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17" name="Rectangle 1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18" name="Rectangle 1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19" name="Rectangle 1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0" name="Rectangle 1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1" name="Rectangle 1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2" name="Rectangle 1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3" name="Rectangle 1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4" name="Rectangle 1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25" name="Rectangle 1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26" name="Rectangle 1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27" name="Rectangle 1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28" name="Rectangle 1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29" name="Rectangle 1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0" name="Rectangle 1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1" name="Rectangle 1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2" name="Rectangle 1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3" name="Rectangle 1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4" name="Rectangle 1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35" name="Rectangle 1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36" name="Rectangle 1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37" name="Rectangle 1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38" name="Rectangle 1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39" name="Rectangle 1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0" name="Rectangle 139"/>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1" name="Rectangle 1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2" name="Rectangle 1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3" name="Rectangle 1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4" name="Rectangle 1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45" name="Rectangle 1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46" name="Rectangle 1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47" name="Rectangle 1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48" name="Rectangle 1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49" name="Rectangle 1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0" name="Rectangle 1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1" name="Rectangle 1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2" name="Rectangle 1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3" name="Rectangle 1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4" name="Rectangle 1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55" name="Rectangle 1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56" name="Rectangle 1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57" name="Rectangle 1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58" name="Rectangle 1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59" name="Rectangle 1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0" name="Rectangle 1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1" name="Rectangle 1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2" name="Rectangle 1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3" name="Rectangle 1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4" name="Rectangle 1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65" name="Rectangle 1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66" name="Rectangle 1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67" name="Rectangle 1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68" name="Rectangle 1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69" name="Rectangle 1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0" name="Rectangle 1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1" name="Rectangle 1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2" name="Rectangle 1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3" name="Rectangle 1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4" name="Rectangle 1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75" name="Rectangle 1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76" name="Rectangle 1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77" name="Rectangle 1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78" name="Rectangle 1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79" name="Rectangle 1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0" name="Rectangle 1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1" name="Rectangle 1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2" name="Rectangle 1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3" name="Rectangle 1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4" name="Rectangle 1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85" name="Rectangle 1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86" name="Rectangle 1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87" name="Rectangle 1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88" name="Rectangle 1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89" name="Rectangle 1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0" name="Rectangle 1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1" name="Rectangle 1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2" name="Rectangle 1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3" name="Rectangle 1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4" name="Rectangle 1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95" name="Rectangle 1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96" name="Rectangle 1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97" name="Rectangle 1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98" name="Rectangle 1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99" name="Rectangle 1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0" name="Rectangle 1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1" name="Rectangle 200"/>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2" name="Rectangle 2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3" name="Rectangle 2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4" name="Rectangle 2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5" name="Rectangle 2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06" name="Rectangle 2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07" name="Rectangle 2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08" name="Rectangle 2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09" name="Rectangle 2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0" name="Rectangle 2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1" name="Rectangle 2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2" name="Rectangle 2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3" name="Rectangle 2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4" name="Rectangle 2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15" name="Rectangle 2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16" name="Rectangle 2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17" name="Rectangle 2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18" name="Rectangle 2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19" name="Rectangle 2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0" name="Rectangle 2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1" name="Rectangle 2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2" name="Rectangle 2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3" name="Rectangle 2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4" name="Rectangle 2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25" name="Rectangle 2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26" name="Rectangle 2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27" name="Rectangle 2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28" name="Rectangle 2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29" name="Rectangle 2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0" name="Rectangle 2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1" name="Rectangle 2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2" name="Rectangle 2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3" name="Rectangle 2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4" name="Rectangle 2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35" name="Rectangle 2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36" name="Rectangle 2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37" name="Rectangle 2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38" name="Rectangle 2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39" name="Rectangle 2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0" name="Rectangle 2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1" name="Rectangle 2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2" name="Rectangle 2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3" name="Rectangle 2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4" name="Rectangle 2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45" name="Rectangle 2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46" name="Rectangle 2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47" name="Rectangle 2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48" name="Rectangle 2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49" name="Rectangle 2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0" name="Rectangle 2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1" name="Rectangle 2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2" name="Rectangle 2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3" name="Rectangle 2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4" name="Rectangle 2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55" name="Rectangle 2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56" name="Rectangle 2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57" name="Rectangle 2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58" name="Rectangle 2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59" name="Rectangle 2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0" name="Rectangle 2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1" name="Rectangle 2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2" name="Rectangle 261"/>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3" name="Rectangle 2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4" name="Rectangle 2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65" name="Rectangle 2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66" name="Rectangle 2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7" name="Rectangle 2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68" name="Rectangle 2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69" name="Rectangle 2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0" name="Rectangle 2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1" name="Rectangle 2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2" name="Rectangle 2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3" name="Rectangle 2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4" name="Rectangle 2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75" name="Rectangle 2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76" name="Rectangle 2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77" name="Rectangle 2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78" name="Rectangle 2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79" name="Rectangle 2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0" name="Rectangle 2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1" name="Rectangle 2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2" name="Rectangle 2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3" name="Rectangle 2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4" name="Rectangle 2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85" name="Rectangle 2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86" name="Rectangle 2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87" name="Rectangle 2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88" name="Rectangle 2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89" name="Rectangle 2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0" name="Rectangle 2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1" name="Rectangle 2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2" name="Rectangle 2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3" name="Rectangle 2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4" name="Rectangle 2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95" name="Rectangle 2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96" name="Rectangle 2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97" name="Rectangle 2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98" name="Rectangle 2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99" name="Rectangle 2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0" name="Rectangle 2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1" name="Rectangle 3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2" name="Rectangle 3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3" name="Rectangle 3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4" name="Rectangle 3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05" name="Rectangle 3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06" name="Rectangle 3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07" name="Rectangle 3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08" name="Rectangle 3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09" name="Rectangle 3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0" name="Rectangle 3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1" name="Rectangle 3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2" name="Rectangle 3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3" name="Rectangle 3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4" name="Rectangle 3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15" name="Rectangle 3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16" name="Rectangle 3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17" name="Rectangle 3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18" name="Rectangle 3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19" name="Rectangle 3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0" name="Rectangle 3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1" name="Rectangle 3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2" name="Rectangle 3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3" name="Rectangle 322"/>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4" name="Rectangle 323"/>
          <p:cNvSpPr/>
          <p:nvPr/>
        </p:nvSpPr>
        <p:spPr>
          <a:xfrm>
            <a:off x="7559271" y="437368"/>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5" name="TextBox 324"/>
          <p:cNvSpPr txBox="1"/>
          <p:nvPr/>
        </p:nvSpPr>
        <p:spPr>
          <a:xfrm>
            <a:off x="-2145410" y="0"/>
            <a:ext cx="1975028"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Template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61390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140567" y="358212"/>
            <a:ext cx="2862885" cy="62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80" tIns="35680" rIns="35680" bIns="35680" anchor="ctr">
            <a:spAutoFit/>
          </a:bodyPr>
          <a:lstStyle>
            <a:lvl1pPr>
              <a:defRPr sz="4800" b="1">
                <a:latin typeface="+mj-lt"/>
                <a:ea typeface="+mj-ea"/>
                <a:cs typeface="+mj-cs"/>
                <a:sym typeface="Helvetica Neue"/>
              </a:defRPr>
            </a:lvl1pPr>
          </a:lstStyle>
          <a:p>
            <a:pPr algn="ctr" defTabSz="410352" hangingPunct="0"/>
            <a:r>
              <a:rPr lang="en-GB" sz="3600" u="sng" kern="0" dirty="0">
                <a:solidFill>
                  <a:srgbClr val="000000"/>
                </a:solidFill>
                <a:latin typeface="Segoe UI Light" panose="020B0502040204020203" pitchFamily="34" charset="0"/>
                <a:cs typeface="Segoe UI Light" panose="020B0502040204020203" pitchFamily="34" charset="0"/>
              </a:rPr>
              <a:t>Retrieval Relay</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6" name="Rectangle 5"/>
          <p:cNvSpPr/>
          <p:nvPr/>
        </p:nvSpPr>
        <p:spPr>
          <a:xfrm>
            <a:off x="519313" y="1337221"/>
            <a:ext cx="8086175" cy="44138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80" tIns="35680" rIns="35680" bIns="35680" numCol="1" spcCol="26761" rtlCol="0" anchor="ctr">
            <a:spAutoFit/>
          </a:bodyPr>
          <a:lstStyle/>
          <a:p>
            <a:pPr defTabSz="410352"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Question / task: Insert question </a:t>
            </a:r>
          </a:p>
        </p:txBody>
      </p:sp>
      <p:pic>
        <p:nvPicPr>
          <p:cNvPr id="4098"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a:off x="2618189" y="2113587"/>
            <a:ext cx="1044773" cy="9135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unning Icon Images, Stock Photos &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325" r="14957" b="16310"/>
          <a:stretch/>
        </p:blipFill>
        <p:spPr bwMode="auto">
          <a:xfrm flipH="1">
            <a:off x="5436102" y="2113587"/>
            <a:ext cx="1044773" cy="9135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checkered flag icon Finish symbol Flat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39" b="15232"/>
          <a:stretch/>
        </p:blipFill>
        <p:spPr bwMode="auto">
          <a:xfrm>
            <a:off x="3943355" y="2181840"/>
            <a:ext cx="1257315" cy="7770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7" name="TextBox 16"/>
          <p:cNvSpPr txBox="1"/>
          <p:nvPr/>
        </p:nvSpPr>
        <p:spPr>
          <a:xfrm>
            <a:off x="6858143" y="389942"/>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18" name="TextBox 17"/>
          <p:cNvSpPr txBox="1"/>
          <p:nvPr/>
        </p:nvSpPr>
        <p:spPr>
          <a:xfrm>
            <a:off x="-2145410" y="0"/>
            <a:ext cx="1975028"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Template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graphicFrame>
        <p:nvGraphicFramePr>
          <p:cNvPr id="19" name="Table 18"/>
          <p:cNvGraphicFramePr>
            <a:graphicFrameLocks noGrp="1"/>
          </p:cNvGraphicFramePr>
          <p:nvPr>
            <p:extLst>
              <p:ext uri="{D42A27DB-BD31-4B8C-83A1-F6EECF244321}">
                <p14:modId xmlns:p14="http://schemas.microsoft.com/office/powerpoint/2010/main" val="587825069"/>
              </p:ext>
            </p:extLst>
          </p:nvPr>
        </p:nvGraphicFramePr>
        <p:xfrm>
          <a:off x="519307" y="3140990"/>
          <a:ext cx="8086181" cy="3328593"/>
        </p:xfrm>
        <a:graphic>
          <a:graphicData uri="http://schemas.openxmlformats.org/drawingml/2006/table">
            <a:tbl>
              <a:tblPr firstRow="1" bandRow="1">
                <a:tableStyleId>{5940675A-B579-460E-94D1-54222C63F5DA}</a:tableStyleId>
              </a:tblPr>
              <a:tblGrid>
                <a:gridCol w="8086181">
                  <a:extLst>
                    <a:ext uri="{9D8B030D-6E8A-4147-A177-3AD203B41FA5}">
                      <a16:colId xmlns:a16="http://schemas.microsoft.com/office/drawing/2014/main" val="260475353"/>
                    </a:ext>
                  </a:extLst>
                </a:gridCol>
              </a:tblGrid>
              <a:tr h="3328593">
                <a:tc>
                  <a:txBody>
                    <a:bodyPr/>
                    <a:lstStyle/>
                    <a:p>
                      <a:pPr algn="l"/>
                      <a:r>
                        <a:rPr lang="en-GB" sz="1700" b="1" dirty="0">
                          <a:latin typeface="Segoe UI Light" panose="020B0502040204020203" pitchFamily="34" charset="0"/>
                          <a:cs typeface="Segoe UI Light" panose="020B0502040204020203" pitchFamily="34" charset="0"/>
                        </a:rPr>
                        <a:t>Possible answers:</a:t>
                      </a:r>
                    </a:p>
                    <a:p>
                      <a:pPr algn="l"/>
                      <a:endParaRPr lang="en-GB" sz="1700" b="1" dirty="0">
                        <a:latin typeface="Segoe UI Light" panose="020B0502040204020203" pitchFamily="34" charset="0"/>
                        <a:cs typeface="Segoe UI Light" panose="020B0502040204020203" pitchFamily="34" charset="0"/>
                      </a:endParaRPr>
                    </a:p>
                    <a:p>
                      <a:pPr algn="l"/>
                      <a:r>
                        <a:rPr lang="en-GB" sz="1700" b="1" dirty="0">
                          <a:latin typeface="Segoe UI Light" panose="020B0502040204020203" pitchFamily="34" charset="0"/>
                          <a:cs typeface="Segoe UI Light" panose="020B0502040204020203" pitchFamily="34" charset="0"/>
                        </a:rPr>
                        <a:t>Insert answers</a:t>
                      </a:r>
                    </a:p>
                  </a:txBody>
                  <a:tcPr marL="64294" marR="64294" marT="32147" marB="32147"/>
                </a:tc>
                <a:extLst>
                  <a:ext uri="{0D108BD9-81ED-4DB2-BD59-A6C34878D82A}">
                    <a16:rowId xmlns:a16="http://schemas.microsoft.com/office/drawing/2014/main" val="304480366"/>
                  </a:ext>
                </a:extLst>
              </a:tr>
            </a:tbl>
          </a:graphicData>
        </a:graphic>
      </p:graphicFrame>
    </p:spTree>
    <p:extLst>
      <p:ext uri="{BB962C8B-B14F-4D97-AF65-F5344CB8AC3E}">
        <p14:creationId xmlns:p14="http://schemas.microsoft.com/office/powerpoint/2010/main" val="3681753801"/>
      </p:ext>
    </p:extLst>
  </p:cSld>
  <p:clrMapOvr>
    <a:masterClrMapping/>
  </p:clrMapOvr>
  <p:transition spd="med"/>
</p:sld>
</file>

<file path=ppt/theme/theme1.xml><?xml version="1.0" encoding="utf-8"?>
<a:theme xmlns:a="http://schemas.openxmlformats.org/drawingml/2006/main" name="4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2513</TotalTime>
  <Words>1057</Words>
  <Application>Microsoft Office PowerPoint</Application>
  <PresentationFormat>On-screen Show (4:3)</PresentationFormat>
  <Paragraphs>668</Paragraphs>
  <Slides>6</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vt:i4>
      </vt:variant>
    </vt:vector>
  </HeadingPairs>
  <TitlesOfParts>
    <vt:vector size="19" baseType="lpstr">
      <vt:lpstr>Arial</vt:lpstr>
      <vt:lpstr>Bahnschrift SemiBold</vt:lpstr>
      <vt:lpstr>Calibri</vt:lpstr>
      <vt:lpstr>Helvetica Light</vt:lpstr>
      <vt:lpstr>Helvetica Neue</vt:lpstr>
      <vt:lpstr>Helvetica Neue Light</vt:lpstr>
      <vt:lpstr>Helvetica Neue Medium</vt:lpstr>
      <vt:lpstr>Helvetica Neue Thin</vt:lpstr>
      <vt:lpstr>Myriad Pro Light</vt:lpstr>
      <vt:lpstr>Segoe UI Light</vt:lpstr>
      <vt:lpstr>4_White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157</cp:revision>
  <dcterms:created xsi:type="dcterms:W3CDTF">2020-07-18T15:58:38Z</dcterms:created>
  <dcterms:modified xsi:type="dcterms:W3CDTF">2022-09-21T11:20:26Z</dcterms:modified>
</cp:coreProperties>
</file>