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3" r:id="rId2"/>
    <p:sldMasterId id="2147483775" r:id="rId3"/>
  </p:sldMasterIdLst>
  <p:notesMasterIdLst>
    <p:notesMasterId r:id="rId20"/>
  </p:notesMasterIdLst>
  <p:sldIdLst>
    <p:sldId id="418" r:id="rId4"/>
    <p:sldId id="419" r:id="rId5"/>
    <p:sldId id="384" r:id="rId6"/>
    <p:sldId id="385" r:id="rId7"/>
    <p:sldId id="382" r:id="rId8"/>
    <p:sldId id="383" r:id="rId9"/>
    <p:sldId id="392" r:id="rId10"/>
    <p:sldId id="393" r:id="rId11"/>
    <p:sldId id="390" r:id="rId12"/>
    <p:sldId id="391" r:id="rId13"/>
    <p:sldId id="398" r:id="rId14"/>
    <p:sldId id="399" r:id="rId15"/>
    <p:sldId id="406" r:id="rId16"/>
    <p:sldId id="407" r:id="rId17"/>
    <p:sldId id="414" r:id="rId18"/>
    <p:sldId id="415" r:id="rId19"/>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72" autoAdjust="0"/>
  </p:normalViewPr>
  <p:slideViewPr>
    <p:cSldViewPr showGuides="1">
      <p:cViewPr varScale="1">
        <p:scale>
          <a:sx n="62" d="100"/>
          <a:sy n="62" d="100"/>
        </p:scale>
        <p:origin x="963"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challenge grid is simply a grid with a range of questions for students to generate an answer to (the amount of boxes with questions can vary, you can decide – I have included templates for 4, 8, 12, 16 and 20 questions.</a:t>
            </a:r>
          </a:p>
          <a:p>
            <a:r>
              <a:rPr lang="en-GB" sz="1200" kern="1200" dirty="0">
                <a:solidFill>
                  <a:schemeClr val="tx1"/>
                </a:solidFill>
                <a:effectLst/>
                <a:latin typeface="+mn-lt"/>
                <a:ea typeface="+mn-ea"/>
                <a:cs typeface="+mn-cs"/>
              </a:rPr>
              <a:t>The aim of the challenge grid is to provide different questions that vary in the level of difficulty they pose from content taught. This resource works well if you have a mixed ability class as there are questions that everyone should be able to access. The challenge is focused on subject content, not the activity itself, and only requires a very brief explanation in regards to instruction. Each question will be worth a certain number of points.</a:t>
            </a:r>
          </a:p>
          <a:p>
            <a:r>
              <a:rPr lang="en-GB" sz="1200" kern="1200" dirty="0">
                <a:solidFill>
                  <a:schemeClr val="tx1"/>
                </a:solidFill>
                <a:effectLst/>
                <a:latin typeface="+mn-lt"/>
                <a:ea typeface="+mn-ea"/>
                <a:cs typeface="+mn-cs"/>
              </a:rPr>
              <a:t>Depending on the length or type of answers you could provide answers on the next slide or a separate sheet for students to self-check and correct. Alternatively, you could discuss the answers as a class depending on how much time you wish to dedicate to this activity.</a:t>
            </a:r>
          </a:p>
          <a:p>
            <a:r>
              <a:rPr lang="en-GB" sz="1200" kern="1200" dirty="0">
                <a:solidFill>
                  <a:schemeClr val="tx1"/>
                </a:solidFill>
                <a:effectLst/>
                <a:latin typeface="+mn-lt"/>
                <a:ea typeface="+mn-ea"/>
                <a:cs typeface="+mn-cs"/>
              </a:rPr>
              <a:t>Depending on the number of questions you choose, allow enough time accordingly. Students are to answer as many questions as they can from memory and without notes – they can select the question that they answer.</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3</a:t>
            </a:fld>
            <a:endParaRPr lang="en-GB"/>
          </a:p>
        </p:txBody>
      </p:sp>
    </p:spTree>
    <p:extLst>
      <p:ext uri="{BB962C8B-B14F-4D97-AF65-F5344CB8AC3E}">
        <p14:creationId xmlns:p14="http://schemas.microsoft.com/office/powerpoint/2010/main" val="397516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5</a:t>
            </a:fld>
            <a:endParaRPr lang="en-GB"/>
          </a:p>
        </p:txBody>
      </p:sp>
    </p:spTree>
    <p:extLst>
      <p:ext uri="{BB962C8B-B14F-4D97-AF65-F5344CB8AC3E}">
        <p14:creationId xmlns:p14="http://schemas.microsoft.com/office/powerpoint/2010/main" val="42341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9</a:t>
            </a:fld>
            <a:endParaRPr lang="en-GB"/>
          </a:p>
        </p:txBody>
      </p:sp>
    </p:spTree>
    <p:extLst>
      <p:ext uri="{BB962C8B-B14F-4D97-AF65-F5344CB8AC3E}">
        <p14:creationId xmlns:p14="http://schemas.microsoft.com/office/powerpoint/2010/main" val="197491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11</a:t>
            </a:fld>
            <a:endParaRPr lang="en-GB"/>
          </a:p>
        </p:txBody>
      </p:sp>
    </p:spTree>
    <p:extLst>
      <p:ext uri="{BB962C8B-B14F-4D97-AF65-F5344CB8AC3E}">
        <p14:creationId xmlns:p14="http://schemas.microsoft.com/office/powerpoint/2010/main" val="354716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13</a:t>
            </a:fld>
            <a:endParaRPr lang="en-GB"/>
          </a:p>
        </p:txBody>
      </p:sp>
    </p:spTree>
    <p:extLst>
      <p:ext uri="{BB962C8B-B14F-4D97-AF65-F5344CB8AC3E}">
        <p14:creationId xmlns:p14="http://schemas.microsoft.com/office/powerpoint/2010/main" val="55589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14</a:t>
            </a:fld>
            <a:endParaRPr lang="en-GB"/>
          </a:p>
        </p:txBody>
      </p:sp>
    </p:spTree>
    <p:extLst>
      <p:ext uri="{BB962C8B-B14F-4D97-AF65-F5344CB8AC3E}">
        <p14:creationId xmlns:p14="http://schemas.microsoft.com/office/powerpoint/2010/main" val="196053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15</a:t>
            </a:fld>
            <a:endParaRPr lang="en-GB"/>
          </a:p>
        </p:txBody>
      </p:sp>
    </p:spTree>
    <p:extLst>
      <p:ext uri="{BB962C8B-B14F-4D97-AF65-F5344CB8AC3E}">
        <p14:creationId xmlns:p14="http://schemas.microsoft.com/office/powerpoint/2010/main" val="692014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9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9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316" y="6394101"/>
            <a:ext cx="1772870" cy="272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93" tIns="35693" rIns="35693" bIns="35693" anchor="ctr">
            <a:spAutoFit/>
          </a:bodyPr>
          <a:lstStyle>
            <a:lvl1pPr>
              <a:defRPr sz="1300">
                <a:latin typeface="Myriad Pro Light"/>
                <a:ea typeface="Myriad Pro Light"/>
                <a:cs typeface="Myriad Pro Light"/>
                <a:sym typeface="Myriad Pro Light"/>
              </a:defRPr>
            </a:lvl1pPr>
          </a:lstStyle>
          <a:p>
            <a:pPr algn="ctr" defTabSz="410499" hangingPunct="0"/>
            <a:r>
              <a:rPr kern="0">
                <a:solidFill>
                  <a:srgbClr val="000000"/>
                </a:solidFill>
              </a:rPr>
              <a:t>Created and shared by</a:t>
            </a:r>
          </a:p>
        </p:txBody>
      </p:sp>
      <p:sp>
        <p:nvSpPr>
          <p:cNvPr id="15" name="Created and shared by"/>
          <p:cNvSpPr txBox="1"/>
          <p:nvPr/>
        </p:nvSpPr>
        <p:spPr>
          <a:xfrm>
            <a:off x="965274" y="6503262"/>
            <a:ext cx="7213462" cy="241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93" tIns="35693" rIns="35693" bIns="35693" anchor="ctr">
            <a:spAutoFit/>
          </a:bodyPr>
          <a:lstStyle/>
          <a:p>
            <a:pPr algn="ctr" defTabSz="41049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45"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151285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2997" y="4473797"/>
            <a:ext cx="7358063" cy="324399"/>
          </a:xfrm>
          <a:prstGeom prst="rect">
            <a:avLst/>
          </a:prstGeom>
        </p:spPr>
        <p:txBody>
          <a:bodyPr anchor="t"/>
          <a:lstStyle>
            <a:lvl1pPr marL="0" indent="0" algn="ctr">
              <a:spcBef>
                <a:spcPts val="0"/>
              </a:spcBef>
              <a:buSzTx/>
              <a:buNone/>
              <a:defRPr sz="1700" i="1"/>
            </a:lvl1pPr>
            <a:lvl2pPr marL="546588" indent="-234252" algn="ctr">
              <a:spcBef>
                <a:spcPts val="0"/>
              </a:spcBef>
              <a:defRPr sz="1700" i="1"/>
            </a:lvl2pPr>
            <a:lvl3pPr marL="858924" indent="-234252" algn="ctr">
              <a:spcBef>
                <a:spcPts val="0"/>
              </a:spcBef>
              <a:defRPr sz="1700" i="1"/>
            </a:lvl3pPr>
            <a:lvl4pPr marL="1171260" indent="-234252" algn="ctr">
              <a:spcBef>
                <a:spcPts val="0"/>
              </a:spcBef>
              <a:defRPr sz="1700" i="1"/>
            </a:lvl4pPr>
            <a:lvl5pPr marL="1483596" indent="-23425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299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321979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251" tIns="32125" rIns="64251" bIns="32125"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0909549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314034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251" tIns="32125" rIns="64251" bIns="32125" anchor="t">
            <a:noAutofit/>
          </a:bodyPr>
          <a:lstStyle/>
          <a:p>
            <a:endParaRPr/>
          </a:p>
        </p:txBody>
      </p:sp>
      <p:sp>
        <p:nvSpPr>
          <p:cNvPr id="25" name="Title Text"/>
          <p:cNvSpPr txBox="1">
            <a:spLocks noGrp="1"/>
          </p:cNvSpPr>
          <p:nvPr>
            <p:ph type="title"/>
          </p:nvPr>
        </p:nvSpPr>
        <p:spPr>
          <a:xfrm>
            <a:off x="89299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299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0549845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299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6794294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251" tIns="32125" rIns="64251" bIns="32125"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535045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91043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923098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251" tIns="32125" rIns="64251" bIns="32125"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947" indent="-240947">
              <a:spcBef>
                <a:spcPts val="2250"/>
              </a:spcBef>
              <a:defRPr sz="2000"/>
            </a:lvl1pPr>
            <a:lvl2pPr marL="481889" indent="-240947">
              <a:spcBef>
                <a:spcPts val="2250"/>
              </a:spcBef>
              <a:defRPr sz="2000"/>
            </a:lvl2pPr>
            <a:lvl3pPr marL="722835" indent="-240947">
              <a:spcBef>
                <a:spcPts val="2250"/>
              </a:spcBef>
              <a:defRPr sz="2000"/>
            </a:lvl3pPr>
            <a:lvl4pPr marL="963776" indent="-240947">
              <a:spcBef>
                <a:spcPts val="2250"/>
              </a:spcBef>
              <a:defRPr sz="2000"/>
            </a:lvl4pPr>
            <a:lvl5pPr marL="1204725" indent="-240947">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811" y="6536544"/>
            <a:ext cx="243605" cy="24136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680050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299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2178280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251" tIns="32125" rIns="64251" bIns="32125"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251" tIns="32125" rIns="64251" bIns="32125"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251" tIns="32125" rIns="64251" bIns="32125"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2062161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93" tIns="35693" rIns="35693" bIns="35693"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93" tIns="35693" rIns="35693" bIns="35693"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34" y="6536544"/>
            <a:ext cx="243605" cy="241360"/>
          </a:xfrm>
          <a:prstGeom prst="rect">
            <a:avLst/>
          </a:prstGeom>
          <a:ln w="12700">
            <a:miter lim="400000"/>
          </a:ln>
        </p:spPr>
        <p:txBody>
          <a:bodyPr wrap="none" lIns="35693" tIns="35693" rIns="35693" bIns="35693">
            <a:spAutoFit/>
          </a:bodyPr>
          <a:lstStyle>
            <a:lvl1pPr>
              <a:defRPr sz="1100">
                <a:latin typeface="Helvetica Neue Light"/>
                <a:ea typeface="Helvetica Neue Light"/>
                <a:cs typeface="Helvetica Neue Light"/>
                <a:sym typeface="Helvetica Neue Light"/>
              </a:defRPr>
            </a:lvl1pPr>
          </a:lstStyle>
          <a:p>
            <a:pPr algn="ctr" defTabSz="410499" hangingPunct="0"/>
            <a:fld id="{86CB4B4D-7CA3-9044-876B-883B54F8677D}" type="slidenum">
              <a:rPr lang="en-GB" kern="0" smtClean="0">
                <a:solidFill>
                  <a:srgbClr val="000000"/>
                </a:solidFill>
              </a:rPr>
              <a:pPr algn="ctr" defTabSz="410499" hangingPunct="0"/>
              <a:t>‹#›</a:t>
            </a:fld>
            <a:endParaRPr lang="en-GB" kern="0">
              <a:solidFill>
                <a:srgbClr val="000000"/>
              </a:solidFill>
            </a:endParaRPr>
          </a:p>
        </p:txBody>
      </p:sp>
    </p:spTree>
    <p:extLst>
      <p:ext uri="{BB962C8B-B14F-4D97-AF65-F5344CB8AC3E}">
        <p14:creationId xmlns:p14="http://schemas.microsoft.com/office/powerpoint/2010/main" val="117995634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spd="med"/>
  <p:txStyles>
    <p:titleStyle>
      <a:lvl1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336"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672"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7008"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9344"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1680"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4016"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6352"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8688"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11024"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3425633892"/>
              </p:ext>
            </p:extLst>
          </p:nvPr>
        </p:nvGraphicFramePr>
        <p:xfrm>
          <a:off x="251520" y="1628800"/>
          <a:ext cx="8640960" cy="4176464"/>
        </p:xfrm>
        <a:graphic>
          <a:graphicData uri="http://schemas.openxmlformats.org/drawingml/2006/table">
            <a:tbl>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extLst>
                  <a:ext uri="{0D108BD9-81ED-4DB2-BD59-A6C34878D82A}">
                    <a16:rowId xmlns:a16="http://schemas.microsoft.com/office/drawing/2014/main" val="10001"/>
                  </a:ext>
                </a:extLst>
              </a:tr>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extLst>
                  <a:ext uri="{0D108BD9-81ED-4DB2-BD59-A6C34878D82A}">
                    <a16:rowId xmlns:a16="http://schemas.microsoft.com/office/drawing/2014/main" val="10002"/>
                  </a:ext>
                </a:extLst>
              </a:tr>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4215689595"/>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19" name="TextBox 318"/>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0" name="Rectangle 319"/>
          <p:cNvSpPr/>
          <p:nvPr/>
        </p:nvSpPr>
        <p:spPr>
          <a:xfrm>
            <a:off x="1691685" y="210326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1" name="Rectangle 320"/>
          <p:cNvSpPr/>
          <p:nvPr/>
        </p:nvSpPr>
        <p:spPr>
          <a:xfrm>
            <a:off x="4908087" y="210326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2" name="Rectangle 321"/>
          <p:cNvSpPr/>
          <p:nvPr/>
        </p:nvSpPr>
        <p:spPr>
          <a:xfrm>
            <a:off x="1691685" y="314099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3" name="Rectangle 322"/>
          <p:cNvSpPr/>
          <p:nvPr/>
        </p:nvSpPr>
        <p:spPr>
          <a:xfrm>
            <a:off x="4908087" y="314099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4" name="Rectangle 323"/>
          <p:cNvSpPr/>
          <p:nvPr/>
        </p:nvSpPr>
        <p:spPr>
          <a:xfrm>
            <a:off x="1691685" y="4191493"/>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5" name="Rectangle 324"/>
          <p:cNvSpPr/>
          <p:nvPr/>
        </p:nvSpPr>
        <p:spPr>
          <a:xfrm>
            <a:off x="4908087" y="419149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6" name="Rectangle 325"/>
          <p:cNvSpPr/>
          <p:nvPr/>
        </p:nvSpPr>
        <p:spPr>
          <a:xfrm>
            <a:off x="1691685" y="522922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7" name="Rectangle 326"/>
          <p:cNvSpPr/>
          <p:nvPr/>
        </p:nvSpPr>
        <p:spPr>
          <a:xfrm>
            <a:off x="4908087" y="522922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16"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4192564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2" grpId="0" animBg="1"/>
      <p:bldP spid="323" grpId="0" animBg="1"/>
      <p:bldP spid="324" grpId="0" animBg="1"/>
      <p:bldP spid="325" grpId="0" animBg="1"/>
      <p:bldP spid="326" grpId="0" animBg="1"/>
      <p:bldP spid="3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3678799044"/>
              </p:ext>
            </p:extLst>
          </p:nvPr>
        </p:nvGraphicFramePr>
        <p:xfrm>
          <a:off x="251521" y="1700808"/>
          <a:ext cx="8640960" cy="3960440"/>
        </p:xfrm>
        <a:graphic>
          <a:graphicData uri="http://schemas.openxmlformats.org/drawingml/2006/table">
            <a:tbl>
              <a:tblPr>
                <a:tableStyleId>{5940675A-B579-460E-94D1-54222C63F5DA}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1001851370"/>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0" name="Rectangle 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2" name="Rectangle 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 name="Rectangle 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 name="Rectangle 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 name="Rectangle 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6" name="Rectangle 1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7" name="Rectangle 1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8" name="Rectangle 1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9" name="Rectangle 1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 name="Rectangle 1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 name="Rectangle 2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 name="Rectangle 2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3" name="Rectangle 2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4" name="Rectangle 2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5" name="Rectangle 2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6" name="Rectangle 2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 name="Rectangle 2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 name="Rectangle 2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 name="Rectangle 2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0" name="Rectangle 2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1" name="Rectangle 3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2" name="Rectangle 3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3" name="Rectangle 3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4" name="Rectangle 3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5" name="Rectangle 3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6" name="Rectangle 3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7" name="Rectangle 3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8" name="Rectangle 3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9" name="Rectangle 3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0" name="Rectangle 3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1" name="Rectangle 4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2" name="Rectangle 4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3" name="Rectangle 4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4" name="Rectangle 4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5" name="Rectangle 4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6" name="Rectangle 4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7" name="Rectangle 4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8" name="Rectangle 4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9" name="Rectangle 4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0" name="Rectangle 4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1" name="Rectangle 5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2" name="Rectangle 5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3" name="Rectangle 5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4" name="Rectangle 5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5" name="Rectangle 5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6" name="Rectangle 5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7" name="Rectangle 5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8" name="Rectangle 5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9" name="Rectangle 5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0" name="Rectangle 5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1" name="Rectangle 6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2" name="Rectangle 6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3" name="Rectangle 6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4" name="Rectangle 6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5" name="Rectangle 6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6" name="Rectangle 6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7" name="Rectangle 6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8" name="Rectangle 6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9" name="Rectangle 6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0" name="Rectangle 69"/>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2" name="Rectangle 71"/>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4" name="Rectangle 7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5" name="Rectangle 7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6" name="Rectangle 7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7" name="Rectangle 7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8" name="Rectangle 7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9" name="Rectangle 7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0" name="Rectangle 7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1" name="Rectangle 8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2" name="Rectangle 8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3" name="Rectangle 8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4" name="Rectangle 8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5" name="Rectangle 8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6" name="Rectangle 8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7" name="Rectangle 8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8" name="Rectangle 8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9" name="Rectangle 8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0" name="Rectangle 8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1" name="Rectangle 9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2" name="Rectangle 9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3" name="Rectangle 9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4" name="Rectangle 9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5" name="Rectangle 9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6" name="Rectangle 9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7" name="Rectangle 9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8" name="Rectangle 9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9" name="Rectangle 9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0" name="Rectangle 9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1" name="Rectangle 10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2" name="Rectangle 10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3" name="Rectangle 10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4" name="Rectangle 10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5" name="Rectangle 10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6" name="Rectangle 10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7" name="Rectangle 10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8" name="Rectangle 10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9" name="Rectangle 10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0" name="Rectangle 10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1" name="Rectangle 11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2" name="Rectangle 1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3" name="Rectangle 1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4" name="Rectangle 1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5" name="Rectangle 1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6" name="Rectangle 11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7" name="Rectangle 11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8" name="Rectangle 11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9" name="Rectangle 11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0" name="Rectangle 11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1" name="Rectangle 12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2" name="Rectangle 12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3" name="Rectangle 12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4" name="Rectangle 12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5" name="Rectangle 12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6" name="Rectangle 12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7" name="Rectangle 12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8" name="Rectangle 12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9" name="Rectangle 12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0" name="Rectangle 12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1" name="Rectangle 13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2" name="Rectangle 13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3" name="Rectangle 132"/>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4" name="Rectangle 13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5" name="Rectangle 13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6" name="Rectangle 13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7" name="Rectangle 13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8" name="Rectangle 13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9" name="Rectangle 13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0" name="Rectangle 13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1" name="Rectangle 14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2" name="Rectangle 14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3" name="Rectangle 14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4" name="Rectangle 14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5" name="Rectangle 14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6" name="Rectangle 14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7" name="Rectangle 14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8" name="Rectangle 14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9" name="Rectangle 14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0" name="Rectangle 14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1" name="Rectangle 15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2" name="Rectangle 15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3" name="Rectangle 15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4" name="Rectangle 15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5" name="Rectangle 15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6" name="Rectangle 15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7" name="Rectangle 15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8" name="Rectangle 15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9" name="Rectangle 15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0" name="Rectangle 15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1" name="Rectangle 16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2" name="Rectangle 16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3" name="Rectangle 16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4" name="Rectangle 16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5" name="Rectangle 16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6" name="Rectangle 16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7" name="Rectangle 16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8" name="Rectangle 16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9" name="Rectangle 16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0" name="Rectangle 16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1" name="Rectangle 17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2" name="Rectangle 17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3" name="Rectangle 17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4" name="Rectangle 17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5" name="Rectangle 17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6" name="Rectangle 17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7" name="Rectangle 17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8" name="Rectangle 17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9" name="Rectangle 17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0" name="Rectangle 17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1" name="Rectangle 18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2" name="Rectangle 18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3" name="Rectangle 18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4" name="Rectangle 18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5" name="Rectangle 18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6" name="Rectangle 18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7" name="Rectangle 18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8" name="Rectangle 18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9" name="Rectangle 18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0" name="Rectangle 18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1" name="Rectangle 19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2" name="Rectangle 19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3" name="Rectangle 19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4" name="Rectangle 193"/>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5" name="Rectangle 19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6" name="Rectangle 19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7" name="Rectangle 19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8" name="Rectangle 19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9" name="Rectangle 19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0" name="Rectangle 19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1" name="Rectangle 20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2" name="Rectangle 20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3" name="Rectangle 20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4" name="Rectangle 20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5" name="Rectangle 20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6" name="Rectangle 20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7" name="Rectangle 20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8" name="Rectangle 20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9" name="Rectangle 20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0" name="Rectangle 20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1" name="Rectangle 21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2" name="Rectangle 2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3" name="Rectangle 2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4" name="Rectangle 2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5" name="Rectangle 2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6" name="Rectangle 21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7" name="Rectangle 21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8" name="Rectangle 21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9" name="Rectangle 21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0" name="Rectangle 21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1" name="Rectangle 22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2" name="Rectangle 22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3" name="Rectangle 22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4" name="Rectangle 22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5" name="Rectangle 22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6" name="Rectangle 22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7" name="Rectangle 22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8" name="Rectangle 22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9" name="Rectangle 22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0" name="Rectangle 22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1" name="Rectangle 23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2" name="Rectangle 23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3" name="Rectangle 23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4" name="Rectangle 23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5" name="Rectangle 23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6" name="Rectangle 23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7" name="Rectangle 23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8" name="Rectangle 23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9" name="Rectangle 23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0" name="Rectangle 23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1" name="Rectangle 24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2" name="Rectangle 24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3" name="Rectangle 24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4" name="Rectangle 24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5" name="Rectangle 24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6" name="Rectangle 24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7" name="Rectangle 24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8" name="Rectangle 24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9" name="Rectangle 24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0" name="Rectangle 24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1" name="Rectangle 25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2" name="Rectangle 25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3" name="Rectangle 25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4" name="Rectangle 25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5" name="Rectangle 254"/>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6" name="Rectangle 25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7" name="Rectangle 25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8" name="Rectangle 25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9" name="Rectangle 25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1" name="Rectangle 26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2" name="Rectangle 26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3" name="Rectangle 26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4" name="Rectangle 26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5" name="Rectangle 26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6" name="Rectangle 26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7" name="Rectangle 26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8" name="Rectangle 26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9" name="Rectangle 26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0" name="Rectangle 26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1" name="Rectangle 27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2" name="Rectangle 27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3" name="Rectangle 27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4" name="Rectangle 27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5" name="Rectangle 27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6" name="Rectangle 27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7" name="Rectangle 27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8" name="Rectangle 27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9" name="Rectangle 27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0" name="Rectangle 27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1" name="Rectangle 28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2" name="Rectangle 28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3" name="Rectangle 28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4" name="Rectangle 28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5" name="Rectangle 28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6" name="Rectangle 28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7" name="Rectangle 28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8" name="Rectangle 28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9" name="Rectangle 28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0" name="Rectangle 28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1" name="Rectangle 29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2" name="Rectangle 29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3" name="Rectangle 29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4" name="Rectangle 29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5" name="Rectangle 29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6" name="Rectangle 29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7" name="Rectangle 29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8" name="Rectangle 29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9" name="Rectangle 29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0" name="Rectangle 29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1" name="Rectangle 30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2" name="Rectangle 30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3" name="Rectangle 30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4" name="Rectangle 30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5" name="Rectangle 30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6" name="Rectangle 30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7" name="Rectangle 30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8" name="Rectangle 30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9" name="Rectangle 30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0" name="Rectangle 30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1" name="Rectangle 31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2" name="Rectangle 3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3" name="Rectangle 3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4" name="Rectangle 3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5" name="Rectangle 3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6" name="Rectangle 315"/>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7" name="Rectangle 316"/>
          <p:cNvSpPr/>
          <p:nvPr/>
        </p:nvSpPr>
        <p:spPr>
          <a:xfrm>
            <a:off x="933507" y="1085440"/>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18" name="TextBox 317"/>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19"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351771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6"/>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4"/>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3"/>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2"/>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1"/>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0"/>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9"/>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8"/>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7"/>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6"/>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5"/>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4"/>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3"/>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2"/>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1"/>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0"/>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9"/>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8"/>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7"/>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6"/>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5"/>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4"/>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3"/>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2"/>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1"/>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0"/>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9"/>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8"/>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7"/>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6"/>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5"/>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4"/>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3"/>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2"/>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1"/>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0"/>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9"/>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8"/>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7"/>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6"/>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5"/>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4"/>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3"/>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2"/>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1"/>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0"/>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9"/>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8"/>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7"/>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6"/>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5"/>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4"/>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3"/>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2"/>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1"/>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0"/>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9"/>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8"/>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7"/>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6"/>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5"/>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3"/>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2"/>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1"/>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0"/>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9"/>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8"/>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7"/>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6"/>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5"/>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4"/>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3"/>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2"/>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1"/>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0"/>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9"/>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8"/>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7"/>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6"/>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5"/>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4"/>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3"/>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2"/>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1"/>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0"/>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9"/>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8"/>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7"/>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6"/>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5"/>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4"/>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3"/>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2"/>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1"/>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0"/>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9"/>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8"/>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7"/>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6"/>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5"/>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4"/>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3"/>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2"/>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1"/>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0"/>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9"/>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8"/>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7"/>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6"/>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5"/>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4"/>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3"/>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2"/>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1"/>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0"/>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9"/>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8"/>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7"/>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6"/>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5"/>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3"/>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4"/>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2"/>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1"/>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0"/>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9"/>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8"/>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7"/>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6"/>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5"/>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4"/>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3"/>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2"/>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1"/>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0"/>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9"/>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8"/>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7"/>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6"/>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5"/>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4"/>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3"/>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2"/>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1"/>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0"/>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9"/>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8"/>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6"/>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5"/>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4"/>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3"/>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2"/>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1"/>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0"/>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9"/>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8"/>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7"/>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6"/>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5"/>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4"/>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3"/>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2"/>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1"/>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0"/>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9"/>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8"/>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7"/>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6"/>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5"/>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4"/>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3"/>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2"/>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1"/>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0"/>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9"/>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8"/>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7"/>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6"/>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5"/>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4"/>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2"/>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3"/>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1"/>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0"/>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9"/>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8"/>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7"/>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6"/>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5"/>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4"/>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3"/>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2"/>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1"/>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0"/>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9"/>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8"/>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7"/>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6"/>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5"/>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4"/>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3"/>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2"/>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1"/>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0"/>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9"/>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8"/>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7"/>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6"/>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5"/>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4"/>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3"/>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2"/>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1"/>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0"/>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9"/>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8"/>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7"/>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6"/>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5"/>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4"/>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3"/>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2"/>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1"/>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0"/>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9"/>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8"/>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7"/>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6"/>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5"/>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4"/>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3"/>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2"/>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1"/>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0"/>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9"/>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8"/>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7"/>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6"/>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5"/>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4"/>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3"/>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1"/>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2"/>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9"/>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8"/>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7"/>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6"/>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5"/>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4"/>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3"/>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2"/>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1"/>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0"/>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9"/>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8"/>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7"/>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6"/>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5"/>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4"/>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3"/>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2"/>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1"/>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0"/>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9"/>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8"/>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7"/>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6"/>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5"/>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4"/>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3"/>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2"/>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1"/>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0"/>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9"/>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8"/>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7"/>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6"/>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4"/>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3"/>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2"/>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1"/>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0"/>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9"/>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8"/>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7"/>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6"/>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5"/>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4"/>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3"/>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2"/>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1"/>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0"/>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9"/>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8"/>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7"/>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6"/>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5"/>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4"/>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1684375566"/>
              </p:ext>
            </p:extLst>
          </p:nvPr>
        </p:nvGraphicFramePr>
        <p:xfrm>
          <a:off x="251521" y="1700808"/>
          <a:ext cx="8640960" cy="3960440"/>
        </p:xfrm>
        <a:graphic>
          <a:graphicData uri="http://schemas.openxmlformats.org/drawingml/2006/table">
            <a:tbl>
              <a:tblPr>
                <a:tableStyleId>{5940675A-B579-460E-94D1-54222C63F5DA}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extLst>
                  <a:ext uri="{0D108BD9-81ED-4DB2-BD59-A6C34878D82A}">
                    <a16:rowId xmlns:a16="http://schemas.microsoft.com/office/drawing/2014/main" val="10000"/>
                  </a:ext>
                </a:extLst>
              </a:tr>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extLst>
                  <a:ext uri="{0D108BD9-81ED-4DB2-BD59-A6C34878D82A}">
                    <a16:rowId xmlns:a16="http://schemas.microsoft.com/office/drawing/2014/main" val="10001"/>
                  </a:ext>
                </a:extLst>
              </a:tr>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extLst>
                  <a:ext uri="{0D108BD9-81ED-4DB2-BD59-A6C34878D82A}">
                    <a16:rowId xmlns:a16="http://schemas.microsoft.com/office/drawing/2014/main" val="10002"/>
                  </a:ext>
                </a:extLst>
              </a:tr>
              <a:tr h="990110">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2184462286"/>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19" name="TextBox 318"/>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0" name="Rectangle 319"/>
          <p:cNvSpPr/>
          <p:nvPr/>
        </p:nvSpPr>
        <p:spPr>
          <a:xfrm>
            <a:off x="418224" y="210326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1" name="Rectangle 320"/>
          <p:cNvSpPr/>
          <p:nvPr/>
        </p:nvSpPr>
        <p:spPr>
          <a:xfrm>
            <a:off x="3275856" y="210326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2" name="Rectangle 321"/>
          <p:cNvSpPr/>
          <p:nvPr/>
        </p:nvSpPr>
        <p:spPr>
          <a:xfrm>
            <a:off x="6228189" y="210326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3" name="Rectangle 322"/>
          <p:cNvSpPr/>
          <p:nvPr/>
        </p:nvSpPr>
        <p:spPr>
          <a:xfrm>
            <a:off x="418224" y="3111373"/>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4" name="Rectangle 323"/>
          <p:cNvSpPr/>
          <p:nvPr/>
        </p:nvSpPr>
        <p:spPr>
          <a:xfrm>
            <a:off x="3265107" y="312476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5" name="Rectangle 324"/>
          <p:cNvSpPr/>
          <p:nvPr/>
        </p:nvSpPr>
        <p:spPr>
          <a:xfrm>
            <a:off x="6228189" y="312502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6" name="Rectangle 325"/>
          <p:cNvSpPr/>
          <p:nvPr/>
        </p:nvSpPr>
        <p:spPr>
          <a:xfrm>
            <a:off x="418224" y="4119485"/>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7" name="Rectangle 326"/>
          <p:cNvSpPr/>
          <p:nvPr/>
        </p:nvSpPr>
        <p:spPr>
          <a:xfrm>
            <a:off x="3275856" y="4119485"/>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8" name="Rectangle 327"/>
          <p:cNvSpPr/>
          <p:nvPr/>
        </p:nvSpPr>
        <p:spPr>
          <a:xfrm>
            <a:off x="6228189" y="4119485"/>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9" name="Rectangle 328"/>
          <p:cNvSpPr/>
          <p:nvPr/>
        </p:nvSpPr>
        <p:spPr>
          <a:xfrm>
            <a:off x="418224" y="5127597"/>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0" name="Rectangle 329"/>
          <p:cNvSpPr/>
          <p:nvPr/>
        </p:nvSpPr>
        <p:spPr>
          <a:xfrm>
            <a:off x="3275856" y="5127597"/>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1" name="Rectangle 330"/>
          <p:cNvSpPr/>
          <p:nvPr/>
        </p:nvSpPr>
        <p:spPr>
          <a:xfrm>
            <a:off x="6228189" y="512800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20"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732597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3335204262"/>
              </p:ext>
            </p:extLst>
          </p:nvPr>
        </p:nvGraphicFramePr>
        <p:xfrm>
          <a:off x="251520" y="1628800"/>
          <a:ext cx="8640960" cy="4176464"/>
        </p:xfrm>
        <a:graphic>
          <a:graphicData uri="http://schemas.openxmlformats.org/drawingml/2006/table">
            <a:tbl>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8" name="Table"/>
          <p:cNvGraphicFramePr/>
          <p:nvPr>
            <p:extLst>
              <p:ext uri="{D42A27DB-BD31-4B8C-83A1-F6EECF244321}">
                <p14:modId xmlns:p14="http://schemas.microsoft.com/office/powerpoint/2010/main" val="1438898006"/>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0" name="Rectangle 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2" name="Rectangle 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 name="Rectangle 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 name="Rectangle 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 name="Rectangle 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6" name="Rectangle 1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7" name="Rectangle 1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8" name="Rectangle 1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9" name="Rectangle 1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 name="Rectangle 1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 name="Rectangle 2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 name="Rectangle 2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3" name="Rectangle 2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4" name="Rectangle 2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5" name="Rectangle 2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6" name="Rectangle 2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 name="Rectangle 2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 name="Rectangle 2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 name="Rectangle 2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0" name="Rectangle 2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1" name="Rectangle 3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2" name="Rectangle 3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3" name="Rectangle 3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4" name="Rectangle 3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5" name="Rectangle 3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6" name="Rectangle 3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7" name="Rectangle 3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8" name="Rectangle 3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9" name="Rectangle 3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0" name="Rectangle 3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1" name="Rectangle 4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2" name="Rectangle 4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3" name="Rectangle 4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4" name="Rectangle 4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5" name="Rectangle 4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6" name="Rectangle 4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7" name="Rectangle 4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8" name="Rectangle 4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9" name="Rectangle 4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0" name="Rectangle 4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1" name="Rectangle 5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2" name="Rectangle 5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3" name="Rectangle 5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4" name="Rectangle 5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5" name="Rectangle 5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6" name="Rectangle 5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7" name="Rectangle 5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8" name="Rectangle 5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9" name="Rectangle 5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0" name="Rectangle 5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1" name="Rectangle 6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2" name="Rectangle 6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3" name="Rectangle 6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4" name="Rectangle 6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5" name="Rectangle 6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6" name="Rectangle 6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7" name="Rectangle 6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8" name="Rectangle 6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9" name="Rectangle 6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0" name="Rectangle 69"/>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2" name="Rectangle 71"/>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4" name="Rectangle 7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5" name="Rectangle 7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6" name="Rectangle 7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7" name="Rectangle 7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8" name="Rectangle 7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9" name="Rectangle 7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0" name="Rectangle 7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1" name="Rectangle 8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2" name="Rectangle 8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3" name="Rectangle 8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4" name="Rectangle 8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5" name="Rectangle 8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6" name="Rectangle 8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7" name="Rectangle 8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8" name="Rectangle 8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9" name="Rectangle 8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0" name="Rectangle 8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1" name="Rectangle 9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2" name="Rectangle 9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3" name="Rectangle 9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4" name="Rectangle 9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5" name="Rectangle 9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6" name="Rectangle 9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7" name="Rectangle 9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8" name="Rectangle 9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9" name="Rectangle 9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0" name="Rectangle 9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1" name="Rectangle 10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2" name="Rectangle 10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3" name="Rectangle 10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4" name="Rectangle 10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5" name="Rectangle 10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6" name="Rectangle 10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7" name="Rectangle 10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8" name="Rectangle 10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9" name="Rectangle 10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0" name="Rectangle 10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1" name="Rectangle 11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2" name="Rectangle 1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3" name="Rectangle 1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4" name="Rectangle 1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5" name="Rectangle 1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6" name="Rectangle 11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7" name="Rectangle 11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8" name="Rectangle 11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9" name="Rectangle 11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0" name="Rectangle 11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1" name="Rectangle 12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2" name="Rectangle 12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3" name="Rectangle 12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4" name="Rectangle 12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5" name="Rectangle 12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6" name="Rectangle 12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7" name="Rectangle 12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8" name="Rectangle 12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9" name="Rectangle 12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0" name="Rectangle 12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1" name="Rectangle 13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2" name="Rectangle 13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3" name="Rectangle 132"/>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4" name="Rectangle 13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5" name="Rectangle 13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6" name="Rectangle 13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7" name="Rectangle 13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8" name="Rectangle 13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9" name="Rectangle 13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0" name="Rectangle 13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1" name="Rectangle 14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2" name="Rectangle 14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3" name="Rectangle 14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4" name="Rectangle 14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5" name="Rectangle 14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6" name="Rectangle 14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7" name="Rectangle 14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8" name="Rectangle 14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9" name="Rectangle 14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0" name="Rectangle 14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1" name="Rectangle 15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2" name="Rectangle 15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3" name="Rectangle 15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4" name="Rectangle 15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5" name="Rectangle 15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6" name="Rectangle 15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7" name="Rectangle 15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8" name="Rectangle 15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9" name="Rectangle 15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0" name="Rectangle 15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1" name="Rectangle 16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2" name="Rectangle 16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3" name="Rectangle 16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4" name="Rectangle 16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5" name="Rectangle 16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6" name="Rectangle 16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7" name="Rectangle 16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8" name="Rectangle 16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9" name="Rectangle 16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0" name="Rectangle 16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1" name="Rectangle 17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2" name="Rectangle 17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3" name="Rectangle 17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4" name="Rectangle 17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5" name="Rectangle 17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6" name="Rectangle 17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7" name="Rectangle 17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8" name="Rectangle 17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9" name="Rectangle 17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0" name="Rectangle 17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1" name="Rectangle 18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2" name="Rectangle 18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3" name="Rectangle 18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4" name="Rectangle 18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5" name="Rectangle 18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6" name="Rectangle 18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7" name="Rectangle 18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8" name="Rectangle 18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9" name="Rectangle 18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0" name="Rectangle 18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1" name="Rectangle 19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2" name="Rectangle 19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3" name="Rectangle 19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4" name="Rectangle 193"/>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5" name="Rectangle 19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6" name="Rectangle 19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7" name="Rectangle 19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8" name="Rectangle 19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9" name="Rectangle 19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0" name="Rectangle 19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1" name="Rectangle 20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2" name="Rectangle 20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3" name="Rectangle 20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4" name="Rectangle 20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5" name="Rectangle 20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6" name="Rectangle 20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7" name="Rectangle 20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8" name="Rectangle 20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9" name="Rectangle 20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0" name="Rectangle 20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1" name="Rectangle 21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2" name="Rectangle 2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3" name="Rectangle 2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4" name="Rectangle 2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5" name="Rectangle 2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6" name="Rectangle 21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7" name="Rectangle 21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8" name="Rectangle 21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9" name="Rectangle 21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0" name="Rectangle 21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1" name="Rectangle 22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2" name="Rectangle 22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3" name="Rectangle 22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4" name="Rectangle 22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5" name="Rectangle 22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6" name="Rectangle 22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7" name="Rectangle 22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8" name="Rectangle 22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9" name="Rectangle 22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0" name="Rectangle 22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1" name="Rectangle 23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2" name="Rectangle 23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3" name="Rectangle 23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4" name="Rectangle 23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5" name="Rectangle 23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6" name="Rectangle 23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7" name="Rectangle 23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8" name="Rectangle 23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9" name="Rectangle 23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0" name="Rectangle 23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1" name="Rectangle 24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2" name="Rectangle 24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3" name="Rectangle 24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4" name="Rectangle 24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5" name="Rectangle 24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6" name="Rectangle 24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7" name="Rectangle 24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8" name="Rectangle 24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9" name="Rectangle 24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0" name="Rectangle 24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1" name="Rectangle 25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2" name="Rectangle 25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3" name="Rectangle 25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4" name="Rectangle 25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5" name="Rectangle 254"/>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6" name="Rectangle 25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7" name="Rectangle 25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8" name="Rectangle 25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9" name="Rectangle 25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1" name="Rectangle 26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2" name="Rectangle 26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3" name="Rectangle 26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4" name="Rectangle 26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5" name="Rectangle 26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6" name="Rectangle 26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7" name="Rectangle 26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8" name="Rectangle 26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9" name="Rectangle 26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0" name="Rectangle 26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1" name="Rectangle 27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2" name="Rectangle 27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3" name="Rectangle 27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4" name="Rectangle 27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5" name="Rectangle 27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6" name="Rectangle 27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7" name="Rectangle 27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8" name="Rectangle 27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9" name="Rectangle 27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0" name="Rectangle 27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1" name="Rectangle 28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2" name="Rectangle 28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3" name="Rectangle 28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4" name="Rectangle 28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5" name="Rectangle 28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6" name="Rectangle 28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7" name="Rectangle 28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8" name="Rectangle 28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9" name="Rectangle 28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0" name="Rectangle 28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1" name="Rectangle 29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2" name="Rectangle 29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3" name="Rectangle 29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4" name="Rectangle 29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5" name="Rectangle 29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6" name="Rectangle 29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7" name="Rectangle 29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8" name="Rectangle 29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9" name="Rectangle 29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0" name="Rectangle 29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1" name="Rectangle 30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2" name="Rectangle 30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3" name="Rectangle 30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4" name="Rectangle 30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5" name="Rectangle 30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6" name="Rectangle 30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7" name="Rectangle 30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8" name="Rectangle 30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9" name="Rectangle 30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0" name="Rectangle 30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1" name="Rectangle 31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2" name="Rectangle 3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3" name="Rectangle 3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4" name="Rectangle 3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5" name="Rectangle 3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6" name="Rectangle 315"/>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7" name="Rectangle 316"/>
          <p:cNvSpPr/>
          <p:nvPr/>
        </p:nvSpPr>
        <p:spPr>
          <a:xfrm>
            <a:off x="936390" y="103939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18" name="TextBox 317"/>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19"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25574507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6"/>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4"/>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3"/>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2"/>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1"/>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0"/>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9"/>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8"/>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7"/>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6"/>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5"/>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4"/>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3"/>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2"/>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1"/>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0"/>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9"/>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8"/>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7"/>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6"/>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5"/>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4"/>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3"/>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2"/>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1"/>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0"/>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9"/>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8"/>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7"/>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6"/>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5"/>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4"/>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3"/>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2"/>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1"/>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0"/>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9"/>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8"/>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7"/>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6"/>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5"/>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4"/>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3"/>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2"/>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1"/>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0"/>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9"/>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8"/>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7"/>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6"/>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5"/>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4"/>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3"/>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2"/>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1"/>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0"/>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9"/>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8"/>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7"/>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6"/>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5"/>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3"/>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2"/>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1"/>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0"/>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9"/>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8"/>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7"/>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6"/>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5"/>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4"/>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3"/>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2"/>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1"/>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0"/>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9"/>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8"/>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7"/>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6"/>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5"/>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4"/>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3"/>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2"/>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1"/>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0"/>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9"/>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8"/>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7"/>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6"/>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5"/>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4"/>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3"/>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2"/>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1"/>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0"/>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9"/>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8"/>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7"/>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6"/>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5"/>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4"/>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3"/>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2"/>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1"/>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0"/>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9"/>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8"/>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7"/>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6"/>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5"/>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4"/>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3"/>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2"/>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1"/>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0"/>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9"/>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8"/>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7"/>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6"/>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5"/>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3"/>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4"/>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2"/>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1"/>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0"/>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9"/>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8"/>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7"/>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6"/>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5"/>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4"/>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3"/>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2"/>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1"/>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0"/>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9"/>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8"/>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7"/>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6"/>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5"/>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4"/>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3"/>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2"/>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1"/>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0"/>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9"/>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8"/>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6"/>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5"/>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4"/>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3"/>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2"/>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1"/>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0"/>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9"/>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8"/>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7"/>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6"/>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5"/>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4"/>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3"/>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2"/>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1"/>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0"/>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9"/>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8"/>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7"/>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6"/>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5"/>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4"/>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3"/>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2"/>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1"/>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0"/>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9"/>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8"/>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7"/>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6"/>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5"/>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4"/>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2"/>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3"/>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1"/>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0"/>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9"/>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8"/>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7"/>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6"/>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5"/>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4"/>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3"/>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2"/>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1"/>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0"/>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9"/>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8"/>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7"/>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6"/>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5"/>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4"/>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3"/>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2"/>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1"/>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0"/>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9"/>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8"/>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7"/>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6"/>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5"/>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4"/>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3"/>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2"/>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1"/>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0"/>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9"/>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8"/>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7"/>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6"/>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5"/>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4"/>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3"/>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2"/>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1"/>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0"/>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9"/>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8"/>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7"/>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6"/>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5"/>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4"/>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3"/>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2"/>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1"/>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0"/>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9"/>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8"/>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7"/>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6"/>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5"/>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4"/>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3"/>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1"/>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2"/>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9"/>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8"/>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7"/>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6"/>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5"/>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4"/>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3"/>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2"/>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1"/>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0"/>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9"/>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8"/>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7"/>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6"/>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5"/>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4"/>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3"/>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2"/>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1"/>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0"/>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9"/>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8"/>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7"/>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6"/>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5"/>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4"/>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3"/>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2"/>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1"/>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0"/>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9"/>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8"/>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7"/>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6"/>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4"/>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3"/>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2"/>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1"/>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0"/>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9"/>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8"/>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7"/>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6"/>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5"/>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4"/>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3"/>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2"/>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1"/>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0"/>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9"/>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8"/>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7"/>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6"/>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5"/>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4"/>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2008139451"/>
              </p:ext>
            </p:extLst>
          </p:nvPr>
        </p:nvGraphicFramePr>
        <p:xfrm>
          <a:off x="251520" y="1628800"/>
          <a:ext cx="8640960" cy="4176464"/>
        </p:xfrm>
        <a:graphic>
          <a:graphicData uri="http://schemas.openxmlformats.org/drawingml/2006/table">
            <a:tbl>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extLst>
                  <a:ext uri="{0D108BD9-81ED-4DB2-BD59-A6C34878D82A}">
                    <a16:rowId xmlns:a16="http://schemas.microsoft.com/office/drawing/2014/main" val="10001"/>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extLst>
                  <a:ext uri="{0D108BD9-81ED-4DB2-BD59-A6C34878D82A}">
                    <a16:rowId xmlns:a16="http://schemas.microsoft.com/office/drawing/2014/main" val="10002"/>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8" name="Table"/>
          <p:cNvGraphicFramePr/>
          <p:nvPr>
            <p:extLst>
              <p:ext uri="{D42A27DB-BD31-4B8C-83A1-F6EECF244321}">
                <p14:modId xmlns:p14="http://schemas.microsoft.com/office/powerpoint/2010/main" val="3006894014"/>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19" name="TextBox 318"/>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9" name="Rectangle 8"/>
          <p:cNvSpPr/>
          <p:nvPr/>
        </p:nvSpPr>
        <p:spPr>
          <a:xfrm>
            <a:off x="683569" y="210326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0" name="Rectangle 9"/>
          <p:cNvSpPr/>
          <p:nvPr/>
        </p:nvSpPr>
        <p:spPr>
          <a:xfrm>
            <a:off x="2843809" y="210326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2" name="Rectangle 11"/>
          <p:cNvSpPr/>
          <p:nvPr/>
        </p:nvSpPr>
        <p:spPr>
          <a:xfrm>
            <a:off x="5004049" y="2103851"/>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3" name="Rectangle 12"/>
          <p:cNvSpPr/>
          <p:nvPr/>
        </p:nvSpPr>
        <p:spPr>
          <a:xfrm>
            <a:off x="7175443" y="2103851"/>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4" name="Rectangle 13"/>
          <p:cNvSpPr/>
          <p:nvPr/>
        </p:nvSpPr>
        <p:spPr>
          <a:xfrm>
            <a:off x="683569" y="314099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5" name="Rectangle 14"/>
          <p:cNvSpPr/>
          <p:nvPr/>
        </p:nvSpPr>
        <p:spPr>
          <a:xfrm>
            <a:off x="2843809" y="314099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6" name="Rectangle 15"/>
          <p:cNvSpPr/>
          <p:nvPr/>
        </p:nvSpPr>
        <p:spPr>
          <a:xfrm>
            <a:off x="5004049" y="314099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7" name="Rectangle 16"/>
          <p:cNvSpPr/>
          <p:nvPr/>
        </p:nvSpPr>
        <p:spPr>
          <a:xfrm>
            <a:off x="7167805" y="314099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8" name="Rectangle 17"/>
          <p:cNvSpPr/>
          <p:nvPr/>
        </p:nvSpPr>
        <p:spPr>
          <a:xfrm>
            <a:off x="683569" y="422111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19" name="Rectangle 18"/>
          <p:cNvSpPr/>
          <p:nvPr/>
        </p:nvSpPr>
        <p:spPr>
          <a:xfrm>
            <a:off x="2843809" y="422111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0" name="Rectangle 19"/>
          <p:cNvSpPr/>
          <p:nvPr/>
        </p:nvSpPr>
        <p:spPr>
          <a:xfrm>
            <a:off x="5004049" y="4211927"/>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1" name="Rectangle 20"/>
          <p:cNvSpPr/>
          <p:nvPr/>
        </p:nvSpPr>
        <p:spPr>
          <a:xfrm>
            <a:off x="7167805" y="422111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2" name="Rectangle 21"/>
          <p:cNvSpPr/>
          <p:nvPr/>
        </p:nvSpPr>
        <p:spPr>
          <a:xfrm>
            <a:off x="683569" y="5229222"/>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3" name="Rectangle 22"/>
          <p:cNvSpPr/>
          <p:nvPr/>
        </p:nvSpPr>
        <p:spPr>
          <a:xfrm>
            <a:off x="2843809" y="5229222"/>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4" name="Rectangle 23"/>
          <p:cNvSpPr/>
          <p:nvPr/>
        </p:nvSpPr>
        <p:spPr>
          <a:xfrm>
            <a:off x="5004049" y="5244165"/>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5" name="Rectangle 24"/>
          <p:cNvSpPr/>
          <p:nvPr/>
        </p:nvSpPr>
        <p:spPr>
          <a:xfrm>
            <a:off x="7175443" y="5244165"/>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26"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3846399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3729295019"/>
              </p:ext>
            </p:extLst>
          </p:nvPr>
        </p:nvGraphicFramePr>
        <p:xfrm>
          <a:off x="251520" y="1628800"/>
          <a:ext cx="8640960" cy="4176464"/>
        </p:xfrm>
        <a:graphic>
          <a:graphicData uri="http://schemas.openxmlformats.org/drawingml/2006/table">
            <a:tbl>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p>
                      <a:pPr defTabSz="914400">
                        <a:defRPr sz="1800"/>
                      </a:pP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p>
                      <a:pPr defTabSz="914400">
                        <a:defRPr sz="1800"/>
                      </a:pP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p>
                      <a:pPr defTabSz="914400">
                        <a:defRPr sz="1800"/>
                      </a:pP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8" name="Table"/>
          <p:cNvGraphicFramePr/>
          <p:nvPr>
            <p:extLst>
              <p:ext uri="{D42A27DB-BD31-4B8C-83A1-F6EECF244321}">
                <p14:modId xmlns:p14="http://schemas.microsoft.com/office/powerpoint/2010/main" val="915251150"/>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0" name="Rectangle 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2" name="Rectangle 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 name="Rectangle 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 name="Rectangle 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 name="Rectangle 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6" name="Rectangle 1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7" name="Rectangle 1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8" name="Rectangle 1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9" name="Rectangle 1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 name="Rectangle 1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 name="Rectangle 2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 name="Rectangle 2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3" name="Rectangle 2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4" name="Rectangle 2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5" name="Rectangle 2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6" name="Rectangle 2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 name="Rectangle 2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 name="Rectangle 2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 name="Rectangle 2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0" name="Rectangle 2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1" name="Rectangle 3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2" name="Rectangle 3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3" name="Rectangle 3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4" name="Rectangle 3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5" name="Rectangle 3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6" name="Rectangle 3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7" name="Rectangle 3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8" name="Rectangle 3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9" name="Rectangle 3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0" name="Rectangle 3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1" name="Rectangle 4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2" name="Rectangle 4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3" name="Rectangle 4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4" name="Rectangle 4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5" name="Rectangle 4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6" name="Rectangle 4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7" name="Rectangle 4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8" name="Rectangle 4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9" name="Rectangle 4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0" name="Rectangle 4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1" name="Rectangle 5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2" name="Rectangle 5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3" name="Rectangle 5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4" name="Rectangle 5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5" name="Rectangle 5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6" name="Rectangle 5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7" name="Rectangle 5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8" name="Rectangle 5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9" name="Rectangle 5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0" name="Rectangle 5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1" name="Rectangle 6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2" name="Rectangle 6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3" name="Rectangle 6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4" name="Rectangle 6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5" name="Rectangle 6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6" name="Rectangle 6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7" name="Rectangle 6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8" name="Rectangle 6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9" name="Rectangle 6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0" name="Rectangle 69"/>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2" name="Rectangle 71"/>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4" name="Rectangle 7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5" name="Rectangle 7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6" name="Rectangle 7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7" name="Rectangle 7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8" name="Rectangle 7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9" name="Rectangle 7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0" name="Rectangle 7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1" name="Rectangle 8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2" name="Rectangle 8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3" name="Rectangle 8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4" name="Rectangle 8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5" name="Rectangle 8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6" name="Rectangle 8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7" name="Rectangle 8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8" name="Rectangle 8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9" name="Rectangle 8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0" name="Rectangle 8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1" name="Rectangle 9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2" name="Rectangle 9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3" name="Rectangle 9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4" name="Rectangle 9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5" name="Rectangle 9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6" name="Rectangle 9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7" name="Rectangle 9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8" name="Rectangle 9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9" name="Rectangle 9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0" name="Rectangle 9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1" name="Rectangle 10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2" name="Rectangle 10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3" name="Rectangle 10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4" name="Rectangle 10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5" name="Rectangle 10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6" name="Rectangle 10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7" name="Rectangle 10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8" name="Rectangle 10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9" name="Rectangle 10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0" name="Rectangle 10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1" name="Rectangle 11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2" name="Rectangle 1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3" name="Rectangle 1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4" name="Rectangle 1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5" name="Rectangle 1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6" name="Rectangle 11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7" name="Rectangle 11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8" name="Rectangle 11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9" name="Rectangle 11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0" name="Rectangle 11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1" name="Rectangle 12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2" name="Rectangle 12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3" name="Rectangle 12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4" name="Rectangle 12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5" name="Rectangle 12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6" name="Rectangle 12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7" name="Rectangle 12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8" name="Rectangle 12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9" name="Rectangle 12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0" name="Rectangle 12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1" name="Rectangle 13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2" name="Rectangle 13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3" name="Rectangle 132"/>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4" name="Rectangle 13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5" name="Rectangle 13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6" name="Rectangle 13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7" name="Rectangle 13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8" name="Rectangle 13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9" name="Rectangle 13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0" name="Rectangle 13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1" name="Rectangle 14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2" name="Rectangle 14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3" name="Rectangle 14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4" name="Rectangle 14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5" name="Rectangle 14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6" name="Rectangle 14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7" name="Rectangle 14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8" name="Rectangle 14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9" name="Rectangle 14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0" name="Rectangle 14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1" name="Rectangle 15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2" name="Rectangle 15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3" name="Rectangle 15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4" name="Rectangle 15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5" name="Rectangle 15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6" name="Rectangle 15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7" name="Rectangle 15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8" name="Rectangle 15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9" name="Rectangle 15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0" name="Rectangle 15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1" name="Rectangle 16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2" name="Rectangle 16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3" name="Rectangle 16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4" name="Rectangle 16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5" name="Rectangle 16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6" name="Rectangle 16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7" name="Rectangle 16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8" name="Rectangle 16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9" name="Rectangle 16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0" name="Rectangle 16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1" name="Rectangle 17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2" name="Rectangle 17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3" name="Rectangle 17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4" name="Rectangle 17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5" name="Rectangle 17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6" name="Rectangle 17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7" name="Rectangle 17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8" name="Rectangle 17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9" name="Rectangle 17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0" name="Rectangle 17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1" name="Rectangle 18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2" name="Rectangle 18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3" name="Rectangle 18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4" name="Rectangle 18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5" name="Rectangle 18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6" name="Rectangle 18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7" name="Rectangle 18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8" name="Rectangle 18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9" name="Rectangle 18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0" name="Rectangle 18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1" name="Rectangle 19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2" name="Rectangle 19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3" name="Rectangle 19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4" name="Rectangle 193"/>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5" name="Rectangle 19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6" name="Rectangle 19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7" name="Rectangle 19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8" name="Rectangle 19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9" name="Rectangle 19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0" name="Rectangle 19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1" name="Rectangle 20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2" name="Rectangle 20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3" name="Rectangle 20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4" name="Rectangle 20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5" name="Rectangle 20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6" name="Rectangle 20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7" name="Rectangle 20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8" name="Rectangle 20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9" name="Rectangle 20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0" name="Rectangle 20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1" name="Rectangle 21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2" name="Rectangle 2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3" name="Rectangle 2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4" name="Rectangle 2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5" name="Rectangle 2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6" name="Rectangle 21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7" name="Rectangle 21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8" name="Rectangle 21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9" name="Rectangle 21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0" name="Rectangle 21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1" name="Rectangle 22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2" name="Rectangle 22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3" name="Rectangle 22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4" name="Rectangle 22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5" name="Rectangle 22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6" name="Rectangle 22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7" name="Rectangle 22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8" name="Rectangle 22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9" name="Rectangle 22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0" name="Rectangle 22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1" name="Rectangle 23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2" name="Rectangle 23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3" name="Rectangle 23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4" name="Rectangle 23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5" name="Rectangle 23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6" name="Rectangle 23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7" name="Rectangle 23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8" name="Rectangle 23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9" name="Rectangle 23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0" name="Rectangle 23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1" name="Rectangle 24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2" name="Rectangle 24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3" name="Rectangle 24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4" name="Rectangle 24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5" name="Rectangle 24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6" name="Rectangle 24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7" name="Rectangle 24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8" name="Rectangle 24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9" name="Rectangle 24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0" name="Rectangle 24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1" name="Rectangle 25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2" name="Rectangle 25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3" name="Rectangle 25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4" name="Rectangle 25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5" name="Rectangle 254"/>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6" name="Rectangle 25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7" name="Rectangle 25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8" name="Rectangle 25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9" name="Rectangle 25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1" name="Rectangle 26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2" name="Rectangle 26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3" name="Rectangle 26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4" name="Rectangle 26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5" name="Rectangle 26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6" name="Rectangle 26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7" name="Rectangle 26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8" name="Rectangle 26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9" name="Rectangle 26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0" name="Rectangle 26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1" name="Rectangle 27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2" name="Rectangle 27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3" name="Rectangle 27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4" name="Rectangle 27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5" name="Rectangle 27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6" name="Rectangle 27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7" name="Rectangle 27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8" name="Rectangle 27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9" name="Rectangle 27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0" name="Rectangle 27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1" name="Rectangle 28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2" name="Rectangle 28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3" name="Rectangle 28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4" name="Rectangle 28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5" name="Rectangle 28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6" name="Rectangle 28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7" name="Rectangle 28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8" name="Rectangle 28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9" name="Rectangle 28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0" name="Rectangle 28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1" name="Rectangle 29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2" name="Rectangle 29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3" name="Rectangle 29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4" name="Rectangle 29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5" name="Rectangle 29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6" name="Rectangle 29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7" name="Rectangle 29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8" name="Rectangle 29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9" name="Rectangle 29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0" name="Rectangle 29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1" name="Rectangle 30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2" name="Rectangle 30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3" name="Rectangle 30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4" name="Rectangle 30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5" name="Rectangle 30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6" name="Rectangle 305"/>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7" name="Rectangle 306"/>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8" name="Rectangle 307"/>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9" name="Rectangle 308"/>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0" name="Rectangle 309"/>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1" name="Rectangle 310"/>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2" name="Rectangle 311"/>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3" name="Rectangle 312"/>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4" name="Rectangle 313"/>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5" name="Rectangle 314"/>
          <p:cNvSpPr/>
          <p:nvPr/>
        </p:nvSpPr>
        <p:spPr>
          <a:xfrm>
            <a:off x="1144396"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6" name="Rectangle 315"/>
          <p:cNvSpPr/>
          <p:nvPr/>
        </p:nvSpPr>
        <p:spPr>
          <a:xfrm>
            <a:off x="98191" y="103939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7" name="Rectangle 316"/>
          <p:cNvSpPr/>
          <p:nvPr/>
        </p:nvSpPr>
        <p:spPr>
          <a:xfrm>
            <a:off x="936390" y="103939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18" name="TextBox 317"/>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19"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766245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6"/>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4"/>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3"/>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2"/>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1"/>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0"/>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9"/>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8"/>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7"/>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6"/>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5"/>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4"/>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3"/>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2"/>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1"/>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0"/>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9"/>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8"/>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7"/>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6"/>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5"/>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4"/>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3"/>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2"/>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1"/>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0"/>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9"/>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8"/>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7"/>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6"/>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5"/>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4"/>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3"/>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2"/>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1"/>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0"/>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9"/>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8"/>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7"/>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6"/>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5"/>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4"/>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3"/>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2"/>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1"/>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0"/>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9"/>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8"/>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7"/>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6"/>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5"/>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4"/>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3"/>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2"/>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1"/>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0"/>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9"/>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8"/>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7"/>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6"/>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5"/>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3"/>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2"/>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1"/>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0"/>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9"/>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8"/>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7"/>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6"/>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5"/>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4"/>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3"/>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2"/>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1"/>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0"/>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9"/>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8"/>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7"/>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6"/>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5"/>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4"/>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3"/>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2"/>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1"/>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0"/>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9"/>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8"/>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7"/>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6"/>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5"/>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4"/>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3"/>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2"/>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1"/>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0"/>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9"/>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8"/>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7"/>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6"/>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5"/>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4"/>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3"/>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2"/>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1"/>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0"/>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9"/>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8"/>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7"/>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6"/>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5"/>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4"/>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3"/>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2"/>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1"/>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0"/>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9"/>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8"/>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7"/>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6"/>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5"/>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3"/>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4"/>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2"/>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1"/>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0"/>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9"/>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8"/>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7"/>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6"/>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5"/>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4"/>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3"/>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2"/>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1"/>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0"/>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9"/>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8"/>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7"/>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6"/>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5"/>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4"/>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3"/>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2"/>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1"/>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0"/>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9"/>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8"/>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6"/>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5"/>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4"/>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3"/>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2"/>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1"/>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0"/>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9"/>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8"/>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7"/>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6"/>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5"/>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4"/>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3"/>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2"/>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1"/>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0"/>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9"/>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8"/>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7"/>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6"/>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5"/>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4"/>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3"/>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2"/>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1"/>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0"/>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9"/>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8"/>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7"/>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6"/>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5"/>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4"/>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2"/>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3"/>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1"/>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0"/>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9"/>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8"/>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7"/>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6"/>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5"/>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4"/>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3"/>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2"/>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1"/>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0"/>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9"/>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8"/>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7"/>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6"/>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5"/>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4"/>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3"/>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2"/>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1"/>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0"/>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9"/>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8"/>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7"/>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6"/>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5"/>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4"/>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3"/>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2"/>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1"/>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0"/>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9"/>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8"/>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7"/>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6"/>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5"/>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4"/>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3"/>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2"/>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1"/>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0"/>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9"/>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8"/>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7"/>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6"/>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5"/>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4"/>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3"/>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2"/>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1"/>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0"/>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9"/>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8"/>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7"/>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6"/>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5"/>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4"/>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3"/>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1"/>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2"/>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9"/>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8"/>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7"/>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6"/>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5"/>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4"/>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3"/>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2"/>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1"/>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0"/>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9"/>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8"/>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7"/>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6"/>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5"/>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4"/>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3"/>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2"/>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1"/>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0"/>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9"/>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8"/>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7"/>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6"/>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5"/>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4"/>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3"/>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2"/>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1"/>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0"/>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9"/>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8"/>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7"/>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6"/>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4"/>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3"/>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2"/>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1"/>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0"/>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9"/>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8"/>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7"/>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6"/>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5"/>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4"/>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3"/>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2"/>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1"/>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0"/>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9"/>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8"/>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7"/>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6"/>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5"/>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4"/>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1470277296"/>
              </p:ext>
            </p:extLst>
          </p:nvPr>
        </p:nvGraphicFramePr>
        <p:xfrm>
          <a:off x="251520" y="1628800"/>
          <a:ext cx="8640960" cy="4176464"/>
        </p:xfrm>
        <a:graphic>
          <a:graphicData uri="http://schemas.openxmlformats.org/drawingml/2006/table">
            <a:tbl>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p>
                      <a:pPr defTabSz="914400">
                        <a:defRPr sz="1800"/>
                      </a:pP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extLst>
                  <a:ext uri="{0D108BD9-81ED-4DB2-BD59-A6C34878D82A}">
                    <a16:rowId xmlns:a16="http://schemas.microsoft.com/office/drawing/2014/main" val="10001"/>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p>
                      <a:pPr defTabSz="914400">
                        <a:defRPr sz="1800"/>
                      </a:pP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extLst>
                  <a:ext uri="{0D108BD9-81ED-4DB2-BD59-A6C34878D82A}">
                    <a16:rowId xmlns:a16="http://schemas.microsoft.com/office/drawing/2014/main" val="10002"/>
                  </a:ext>
                </a:extLst>
              </a:tr>
              <a:tr h="1044116">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a:pPr>
                      <a:r>
                        <a:rPr lang="en-GB"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p>
                      <a:pPr defTabSz="914400">
                        <a:defRPr sz="1800"/>
                      </a:pPr>
                      <a:endParaRPr sz="15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8" name="Table"/>
          <p:cNvGraphicFramePr/>
          <p:nvPr>
            <p:extLst>
              <p:ext uri="{D42A27DB-BD31-4B8C-83A1-F6EECF244321}">
                <p14:modId xmlns:p14="http://schemas.microsoft.com/office/powerpoint/2010/main" val="3743702563"/>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19" name="TextBox 318"/>
          <p:cNvSpPr txBox="1"/>
          <p:nvPr/>
        </p:nvSpPr>
        <p:spPr>
          <a:xfrm>
            <a:off x="179512" y="1033729"/>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20" name="Rectangle 319"/>
          <p:cNvSpPr/>
          <p:nvPr/>
        </p:nvSpPr>
        <p:spPr>
          <a:xfrm>
            <a:off x="519620" y="2165573"/>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1" name="Rectangle 320"/>
          <p:cNvSpPr/>
          <p:nvPr/>
        </p:nvSpPr>
        <p:spPr>
          <a:xfrm>
            <a:off x="2195736" y="2165575"/>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2" name="Rectangle 321"/>
          <p:cNvSpPr/>
          <p:nvPr/>
        </p:nvSpPr>
        <p:spPr>
          <a:xfrm>
            <a:off x="3976004" y="2168968"/>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3" name="Rectangle 322"/>
          <p:cNvSpPr/>
          <p:nvPr/>
        </p:nvSpPr>
        <p:spPr>
          <a:xfrm>
            <a:off x="5724128" y="2165574"/>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4" name="Rectangle 323"/>
          <p:cNvSpPr/>
          <p:nvPr/>
        </p:nvSpPr>
        <p:spPr>
          <a:xfrm>
            <a:off x="7452320" y="2168968"/>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5" name="Rectangle 324"/>
          <p:cNvSpPr/>
          <p:nvPr/>
        </p:nvSpPr>
        <p:spPr>
          <a:xfrm>
            <a:off x="519620" y="3137579"/>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6" name="Rectangle 325"/>
          <p:cNvSpPr/>
          <p:nvPr/>
        </p:nvSpPr>
        <p:spPr>
          <a:xfrm>
            <a:off x="2195736" y="313758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7" name="Rectangle 326"/>
          <p:cNvSpPr/>
          <p:nvPr/>
        </p:nvSpPr>
        <p:spPr>
          <a:xfrm>
            <a:off x="3976004" y="3140974"/>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8" name="Rectangle 327"/>
          <p:cNvSpPr/>
          <p:nvPr/>
        </p:nvSpPr>
        <p:spPr>
          <a:xfrm>
            <a:off x="5724128" y="3137580"/>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9" name="Rectangle 328"/>
          <p:cNvSpPr/>
          <p:nvPr/>
        </p:nvSpPr>
        <p:spPr>
          <a:xfrm>
            <a:off x="7452320" y="3140974"/>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0" name="Rectangle 329"/>
          <p:cNvSpPr/>
          <p:nvPr/>
        </p:nvSpPr>
        <p:spPr>
          <a:xfrm>
            <a:off x="519620" y="4217699"/>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1" name="Rectangle 330"/>
          <p:cNvSpPr/>
          <p:nvPr/>
        </p:nvSpPr>
        <p:spPr>
          <a:xfrm>
            <a:off x="2195736" y="421770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2" name="Rectangle 331"/>
          <p:cNvSpPr/>
          <p:nvPr/>
        </p:nvSpPr>
        <p:spPr>
          <a:xfrm>
            <a:off x="3976004" y="4221094"/>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3" name="Rectangle 332"/>
          <p:cNvSpPr/>
          <p:nvPr/>
        </p:nvSpPr>
        <p:spPr>
          <a:xfrm>
            <a:off x="5724128" y="4217700"/>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4" name="Rectangle 333"/>
          <p:cNvSpPr/>
          <p:nvPr/>
        </p:nvSpPr>
        <p:spPr>
          <a:xfrm>
            <a:off x="7452320" y="4221094"/>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5" name="Rectangle 334"/>
          <p:cNvSpPr/>
          <p:nvPr/>
        </p:nvSpPr>
        <p:spPr>
          <a:xfrm>
            <a:off x="519620" y="522581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6" name="Rectangle 335"/>
          <p:cNvSpPr/>
          <p:nvPr/>
        </p:nvSpPr>
        <p:spPr>
          <a:xfrm>
            <a:off x="2195736" y="5225813"/>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7" name="Rectangle 336"/>
          <p:cNvSpPr/>
          <p:nvPr/>
        </p:nvSpPr>
        <p:spPr>
          <a:xfrm>
            <a:off x="3976004" y="5229206"/>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8" name="Rectangle 337"/>
          <p:cNvSpPr/>
          <p:nvPr/>
        </p:nvSpPr>
        <p:spPr>
          <a:xfrm>
            <a:off x="5724128" y="5225812"/>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9" name="Rectangle 338"/>
          <p:cNvSpPr/>
          <p:nvPr/>
        </p:nvSpPr>
        <p:spPr>
          <a:xfrm>
            <a:off x="7452320" y="5229206"/>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28"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1665078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a:solidFill>
                  <a:srgbClr val="000000"/>
                </a:solidFill>
                <a:latin typeface="Segoe UI Light" panose="020B0502040204020203" pitchFamily="34" charset="0"/>
                <a:cs typeface="Segoe UI Light" panose="020B0502040204020203" pitchFamily="34" charset="0"/>
              </a:rPr>
              <a:t>Challenge Grid</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cNvGraphicFramePr/>
          <p:nvPr>
            <p:extLst>
              <p:ext uri="{D42A27DB-BD31-4B8C-83A1-F6EECF244321}">
                <p14:modId xmlns:p14="http://schemas.microsoft.com/office/powerpoint/2010/main" val="3070796951"/>
              </p:ext>
            </p:extLst>
          </p:nvPr>
        </p:nvGraphicFramePr>
        <p:xfrm>
          <a:off x="251519" y="1628800"/>
          <a:ext cx="8640962" cy="4176464"/>
        </p:xfrm>
        <a:graphic>
          <a:graphicData uri="http://schemas.openxmlformats.org/drawingml/2006/table">
            <a:tbl>
              <a:tblPr>
                <a:tableStyleId>{5940675A-B579-460E-94D1-54222C63F5DA}</a:tableStyleId>
              </a:tblPr>
              <a:tblGrid>
                <a:gridCol w="4320481">
                  <a:extLst>
                    <a:ext uri="{9D8B030D-6E8A-4147-A177-3AD203B41FA5}">
                      <a16:colId xmlns:a16="http://schemas.microsoft.com/office/drawing/2014/main" val="20000"/>
                    </a:ext>
                  </a:extLst>
                </a:gridCol>
                <a:gridCol w="4320481">
                  <a:extLst>
                    <a:ext uri="{9D8B030D-6E8A-4147-A177-3AD203B41FA5}">
                      <a16:colId xmlns:a16="http://schemas.microsoft.com/office/drawing/2014/main" val="20001"/>
                    </a:ext>
                  </a:extLst>
                </a:gridCol>
              </a:tblGrid>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does the term Buddha mean?</a:t>
                      </a:r>
                    </a:p>
                  </a:txBody>
                  <a:tcPr marL="50800" marR="50800" marT="50800" marB="50800" anchor="ctr" horzOverflow="overflow">
                    <a:solidFill>
                      <a:srgbClr val="00B0F0"/>
                    </a:solidFill>
                  </a:tcPr>
                </a:tc>
                <a:tc>
                  <a:txBody>
                    <a:bodyPr/>
                    <a:lstStyle/>
                    <a:p>
                      <a:pPr defTabSz="914400">
                        <a:defRPr sz="1800"/>
                      </a:pPr>
                      <a:r>
                        <a:rPr lang="en-GB" sz="2300" b="1" dirty="0">
                          <a:latin typeface="Segoe UI Light" panose="020B0502040204020203" pitchFamily="34" charset="0"/>
                          <a:cs typeface="Segoe UI Light" panose="020B0502040204020203" pitchFamily="34" charset="0"/>
                          <a:sym typeface="Helvetica Neue Medium"/>
                        </a:rPr>
                        <a:t>What</a:t>
                      </a:r>
                      <a:r>
                        <a:rPr lang="en-GB" sz="2300" b="1" baseline="0" dirty="0">
                          <a:latin typeface="Segoe UI Light" panose="020B0502040204020203" pitchFamily="34" charset="0"/>
                          <a:cs typeface="Segoe UI Light" panose="020B0502040204020203" pitchFamily="34" charset="0"/>
                          <a:sym typeface="Helvetica Neue Medium"/>
                        </a:rPr>
                        <a:t> are the teachings of the Buddha called?</a:t>
                      </a:r>
                    </a:p>
                  </a:txBody>
                  <a:tcPr marL="50800" marR="50800" marT="50800" marB="50800" anchor="ctr" horzOverflow="overflow">
                    <a:solidFill>
                      <a:srgbClr val="FFC000"/>
                    </a:solidFill>
                  </a:tcPr>
                </a:tc>
                <a:extLst>
                  <a:ext uri="{0D108BD9-81ED-4DB2-BD59-A6C34878D82A}">
                    <a16:rowId xmlns:a16="http://schemas.microsoft.com/office/drawing/2014/main" val="10000"/>
                  </a:ext>
                </a:extLst>
              </a:tr>
              <a:tr h="2088232">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are the Buddhist holy scriptures called?</a:t>
                      </a:r>
                    </a:p>
                  </a:txBody>
                  <a:tcPr marL="50800" marR="50800" marT="50800" marB="50800" anchor="ctr" horzOverflow="overflow">
                    <a:solidFill>
                      <a:srgbClr val="FF000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Buddhist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worship is known as?</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sp>
        <p:nvSpPr>
          <p:cNvPr id="8" name="Rectangle 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9" name="Rectangle 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0" name="Rectangle 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2" name="Rectangle 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 name="Rectangle 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 name="Rectangle 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 name="Rectangle 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6" name="Rectangle 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7" name="Rectangle 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8" name="Rectangle 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9" name="Rectangle 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 name="Rectangle 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 name="Rectangle 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 name="Rectangle 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3" name="Rectangle 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4" name="Rectangle 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5" name="Rectangle 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6" name="Rectangle 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 name="Rectangle 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 name="Rectangle 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 name="Rectangle 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0" name="Rectangle 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1" name="Rectangle 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2" name="Rectangle 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3" name="Rectangle 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4" name="Rectangle 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5" name="Rectangle 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6" name="Rectangle 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7" name="Rectangle 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8" name="Rectangle 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9" name="Rectangle 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0" name="Rectangle 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1" name="Rectangle 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2" name="Rectangle 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3" name="Rectangle 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4" name="Rectangle 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5" name="Rectangle 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6" name="Rectangle 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7" name="Rectangle 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8" name="Rectangle 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49" name="Rectangle 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0" name="Rectangle 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1" name="Rectangle 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2" name="Rectangle 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3" name="Rectangle 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4" name="Rectangle 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5" name="Rectangle 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6" name="Rectangle 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7" name="Rectangle 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8" name="Rectangle 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59" name="Rectangle 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0" name="Rectangle 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1" name="Rectangle 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2" name="Rectangle 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3" name="Rectangle 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4" name="Rectangle 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5" name="Rectangle 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6" name="Rectangle 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7" name="Rectangle 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8" name="Rectangle 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69" name="Rectangle 68"/>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0" name="Rectangle 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2" name="Rectangle 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4" name="Rectangle 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5" name="Rectangle 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6" name="Rectangle 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7" name="Rectangle 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8" name="Rectangle 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79" name="Rectangle 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0" name="Rectangle 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1" name="Rectangle 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2" name="Rectangle 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3" name="Rectangle 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4" name="Rectangle 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5" name="Rectangle 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6" name="Rectangle 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7" name="Rectangle 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8" name="Rectangle 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89" name="Rectangle 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0" name="Rectangle 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1" name="Rectangle 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2" name="Rectangle 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3" name="Rectangle 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4" name="Rectangle 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5" name="Rectangle 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6" name="Rectangle 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7" name="Rectangle 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8" name="Rectangle 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99" name="Rectangle 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0" name="Rectangle 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1" name="Rectangle 1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2" name="Rectangle 1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3" name="Rectangle 1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4" name="Rectangle 1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5" name="Rectangle 1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6" name="Rectangle 1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7" name="Rectangle 1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8" name="Rectangle 1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09" name="Rectangle 1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0" name="Rectangle 1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1" name="Rectangle 1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2" name="Rectangle 1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3" name="Rectangle 1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4" name="Rectangle 1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5" name="Rectangle 1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6" name="Rectangle 1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7" name="Rectangle 1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8" name="Rectangle 1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19" name="Rectangle 1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0" name="Rectangle 1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1" name="Rectangle 1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2" name="Rectangle 1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3" name="Rectangle 1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4" name="Rectangle 1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5" name="Rectangle 1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6" name="Rectangle 1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7" name="Rectangle 1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8" name="Rectangle 1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29" name="Rectangle 1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0" name="Rectangle 1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1" name="Rectangle 1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2" name="Rectangle 131"/>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3" name="Rectangle 1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4" name="Rectangle 1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5" name="Rectangle 1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6" name="Rectangle 1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7" name="Rectangle 1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8" name="Rectangle 1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39" name="Rectangle 1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0" name="Rectangle 1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1" name="Rectangle 1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2" name="Rectangle 1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3" name="Rectangle 1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4" name="Rectangle 1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5" name="Rectangle 1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6" name="Rectangle 1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7" name="Rectangle 1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8" name="Rectangle 1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49" name="Rectangle 1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0" name="Rectangle 1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1" name="Rectangle 1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2" name="Rectangle 1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3" name="Rectangle 1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4" name="Rectangle 1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5" name="Rectangle 1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6" name="Rectangle 1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7" name="Rectangle 1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8" name="Rectangle 1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59" name="Rectangle 1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0" name="Rectangle 1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1" name="Rectangle 1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2" name="Rectangle 1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3" name="Rectangle 1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4" name="Rectangle 1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5" name="Rectangle 1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6" name="Rectangle 1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7" name="Rectangle 1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8" name="Rectangle 1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69" name="Rectangle 1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0" name="Rectangle 1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1" name="Rectangle 1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2" name="Rectangle 1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3" name="Rectangle 1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4" name="Rectangle 1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5" name="Rectangle 1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6" name="Rectangle 1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7" name="Rectangle 1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8" name="Rectangle 1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79" name="Rectangle 1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0" name="Rectangle 1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1" name="Rectangle 1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2" name="Rectangle 1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3" name="Rectangle 1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4" name="Rectangle 1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5" name="Rectangle 1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6" name="Rectangle 1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7" name="Rectangle 1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8" name="Rectangle 1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89" name="Rectangle 1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0" name="Rectangle 1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1" name="Rectangle 1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2" name="Rectangle 1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3" name="Rectangle 192"/>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4" name="Rectangle 1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5" name="Rectangle 1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6" name="Rectangle 1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7" name="Rectangle 1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8" name="Rectangle 1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99" name="Rectangle 1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0" name="Rectangle 1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1" name="Rectangle 2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2" name="Rectangle 2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3" name="Rectangle 2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4" name="Rectangle 2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5" name="Rectangle 2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6" name="Rectangle 2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7" name="Rectangle 2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8" name="Rectangle 2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09" name="Rectangle 2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0" name="Rectangle 2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1" name="Rectangle 2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2" name="Rectangle 2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3" name="Rectangle 2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4" name="Rectangle 2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5" name="Rectangle 2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6" name="Rectangle 2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7" name="Rectangle 2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8" name="Rectangle 2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19" name="Rectangle 2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0" name="Rectangle 2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1" name="Rectangle 2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2" name="Rectangle 2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3" name="Rectangle 2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4" name="Rectangle 2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5" name="Rectangle 2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6" name="Rectangle 2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7" name="Rectangle 2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8" name="Rectangle 2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29" name="Rectangle 2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0" name="Rectangle 2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1" name="Rectangle 2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2" name="Rectangle 2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3" name="Rectangle 2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4" name="Rectangle 2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5" name="Rectangle 2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6" name="Rectangle 2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7" name="Rectangle 2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8" name="Rectangle 2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39" name="Rectangle 2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0" name="Rectangle 2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1" name="Rectangle 2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2" name="Rectangle 2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3" name="Rectangle 2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4" name="Rectangle 2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5" name="Rectangle 2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6" name="Rectangle 2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7" name="Rectangle 2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8" name="Rectangle 2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49" name="Rectangle 2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0" name="Rectangle 2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1" name="Rectangle 2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2" name="Rectangle 2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3" name="Rectangle 2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4" name="Rectangle 253"/>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5" name="Rectangle 2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6" name="Rectangle 2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7" name="Rectangle 2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8" name="Rectangle 2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59" name="Rectangle 2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0" name="Rectangle 2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1" name="Rectangle 2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2" name="Rectangle 2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3" name="Rectangle 2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4" name="Rectangle 2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5" name="Rectangle 2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6" name="Rectangle 2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7" name="Rectangle 2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8" name="Rectangle 2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69" name="Rectangle 2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0" name="Rectangle 2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1" name="Rectangle 2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2" name="Rectangle 2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3" name="Rectangle 2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4" name="Rectangle 2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5" name="Rectangle 2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6" name="Rectangle 2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7" name="Rectangle 2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8" name="Rectangle 2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79" name="Rectangle 2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0" name="Rectangle 2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1" name="Rectangle 2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2" name="Rectangle 2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3" name="Rectangle 2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4" name="Rectangle 2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5" name="Rectangle 2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6" name="Rectangle 2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7" name="Rectangle 2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8" name="Rectangle 2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89" name="Rectangle 2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0" name="Rectangle 2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1" name="Rectangle 2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2" name="Rectangle 2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3" name="Rectangle 2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4" name="Rectangle 2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5" name="Rectangle 2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6" name="Rectangle 2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7" name="Rectangle 2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8" name="Rectangle 2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99" name="Rectangle 2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0" name="Rectangle 2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1" name="Rectangle 3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2" name="Rectangle 3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3" name="Rectangle 3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4" name="Rectangle 3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5" name="Rectangle 3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6" name="Rectangle 3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7" name="Rectangle 3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8" name="Rectangle 3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09" name="Rectangle 3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0" name="Rectangle 3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1" name="Rectangle 3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2" name="Rectangle 3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3" name="Rectangle 3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4" name="Rectangle 3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5" name="Rectangle 314"/>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6" name="Rectangle 315"/>
          <p:cNvSpPr/>
          <p:nvPr/>
        </p:nvSpPr>
        <p:spPr>
          <a:xfrm>
            <a:off x="933507"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graphicFrame>
        <p:nvGraphicFramePr>
          <p:cNvPr id="317" name="Table"/>
          <p:cNvGraphicFramePr/>
          <p:nvPr>
            <p:extLst>
              <p:ext uri="{D42A27DB-BD31-4B8C-83A1-F6EECF244321}">
                <p14:modId xmlns:p14="http://schemas.microsoft.com/office/powerpoint/2010/main" val="435102634"/>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2106881"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
        <p:nvSpPr>
          <p:cNvPr id="319"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3523771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0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29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8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7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6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5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4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3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2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1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0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19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8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7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6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5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4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3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2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1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0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9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8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7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5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4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2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1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0"/>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cNvGraphicFramePr/>
          <p:nvPr>
            <p:extLst>
              <p:ext uri="{D42A27DB-BD31-4B8C-83A1-F6EECF244321}">
                <p14:modId xmlns:p14="http://schemas.microsoft.com/office/powerpoint/2010/main" val="4139572701"/>
              </p:ext>
            </p:extLst>
          </p:nvPr>
        </p:nvGraphicFramePr>
        <p:xfrm>
          <a:off x="251519" y="1628800"/>
          <a:ext cx="8640960" cy="4176464"/>
        </p:xfrm>
        <a:graphic>
          <a:graphicData uri="http://schemas.openxmlformats.org/drawingml/2006/table">
            <a:tbl>
              <a:tblPr>
                <a:tableStyleId>{5940675A-B579-460E-94D1-54222C63F5DA}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does the term Buddha mean?</a:t>
                      </a:r>
                    </a:p>
                  </a:txBody>
                  <a:tcPr marL="50800" marR="50800" marT="50800" marB="50800" horzOverflow="overflow">
                    <a:solidFill>
                      <a:srgbClr val="00B0F0"/>
                    </a:solidFill>
                  </a:tcPr>
                </a:tc>
                <a:tc>
                  <a:txBody>
                    <a:bodyPr/>
                    <a:lstStyle/>
                    <a:p>
                      <a:pPr defTabSz="914400">
                        <a:defRPr sz="1800"/>
                      </a:pPr>
                      <a:r>
                        <a:rPr lang="en-GB" sz="2300" b="1" dirty="0">
                          <a:latin typeface="Segoe UI Light" panose="020B0502040204020203" pitchFamily="34" charset="0"/>
                          <a:cs typeface="Segoe UI Light" panose="020B0502040204020203" pitchFamily="34" charset="0"/>
                          <a:sym typeface="Helvetica Neue Medium"/>
                        </a:rPr>
                        <a:t>What</a:t>
                      </a:r>
                      <a:r>
                        <a:rPr lang="en-GB" sz="2300" b="1" baseline="0" dirty="0">
                          <a:latin typeface="Segoe UI Light" panose="020B0502040204020203" pitchFamily="34" charset="0"/>
                          <a:cs typeface="Segoe UI Light" panose="020B0502040204020203" pitchFamily="34" charset="0"/>
                          <a:sym typeface="Helvetica Neue Medium"/>
                        </a:rPr>
                        <a:t> are the teachings of the Buddha called?</a:t>
                      </a:r>
                    </a:p>
                  </a:txBody>
                  <a:tcPr marL="50800" marR="50800" marT="50800" marB="50800" horzOverflow="overflow">
                    <a:solidFill>
                      <a:srgbClr val="FFC000"/>
                    </a:solidFill>
                  </a:tcPr>
                </a:tc>
                <a:extLst>
                  <a:ext uri="{0D108BD9-81ED-4DB2-BD59-A6C34878D82A}">
                    <a16:rowId xmlns:a16="http://schemas.microsoft.com/office/drawing/2014/main" val="10000"/>
                  </a:ext>
                </a:extLst>
              </a:tr>
              <a:tr h="2088232">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are the Buddhist holy scriptures called?</a:t>
                      </a:r>
                    </a:p>
                  </a:txBody>
                  <a:tcPr marL="50800" marR="50800" marT="50800" marB="50800" horzOverflow="overflow">
                    <a:solidFill>
                      <a:srgbClr val="FF000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Buddhist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worship is known as?</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17" name="Table"/>
          <p:cNvGraphicFramePr/>
          <p:nvPr>
            <p:extLst>
              <p:ext uri="{D42A27DB-BD31-4B8C-83A1-F6EECF244321}">
                <p14:modId xmlns:p14="http://schemas.microsoft.com/office/powerpoint/2010/main" val="748517265"/>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19" name="Rectangle 318"/>
          <p:cNvSpPr/>
          <p:nvPr/>
        </p:nvSpPr>
        <p:spPr>
          <a:xfrm>
            <a:off x="1547664" y="2492918"/>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Enlightened One</a:t>
            </a:r>
          </a:p>
        </p:txBody>
      </p:sp>
      <p:sp>
        <p:nvSpPr>
          <p:cNvPr id="320" name="Rectangle 319"/>
          <p:cNvSpPr/>
          <p:nvPr/>
        </p:nvSpPr>
        <p:spPr>
          <a:xfrm>
            <a:off x="5076060" y="2492918"/>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Dharma</a:t>
            </a:r>
          </a:p>
        </p:txBody>
      </p:sp>
      <p:sp>
        <p:nvSpPr>
          <p:cNvPr id="321" name="Rectangle 320"/>
          <p:cNvSpPr/>
          <p:nvPr/>
        </p:nvSpPr>
        <p:spPr>
          <a:xfrm>
            <a:off x="1547664" y="450914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Tripitaka</a:t>
            </a:r>
          </a:p>
        </p:txBody>
      </p:sp>
      <p:sp>
        <p:nvSpPr>
          <p:cNvPr id="322" name="Rectangle 321"/>
          <p:cNvSpPr/>
          <p:nvPr/>
        </p:nvSpPr>
        <p:spPr>
          <a:xfrm>
            <a:off x="5076060" y="450914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Puja</a:t>
            </a:r>
          </a:p>
        </p:txBody>
      </p:sp>
      <p:sp>
        <p:nvSpPr>
          <p:cNvPr id="323" name="TextBox 322"/>
          <p:cNvSpPr txBox="1"/>
          <p:nvPr/>
        </p:nvSpPr>
        <p:spPr>
          <a:xfrm>
            <a:off x="-2106881"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
        <p:nvSpPr>
          <p:cNvPr id="12"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1351253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animBg="1"/>
      <p:bldP spid="321" grpId="0" animBg="1"/>
      <p:bldP spid="3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cNvGraphicFramePr/>
          <p:nvPr>
            <p:extLst>
              <p:ext uri="{D42A27DB-BD31-4B8C-83A1-F6EECF244321}">
                <p14:modId xmlns:p14="http://schemas.microsoft.com/office/powerpoint/2010/main" val="1860589114"/>
              </p:ext>
            </p:extLst>
          </p:nvPr>
        </p:nvGraphicFramePr>
        <p:xfrm>
          <a:off x="251519" y="1628800"/>
          <a:ext cx="8640960" cy="4176464"/>
        </p:xfrm>
        <a:graphic>
          <a:graphicData uri="http://schemas.openxmlformats.org/drawingml/2006/table">
            <a:tbl>
              <a:tblPr>
                <a:tableStyleId>{5940675A-B579-460E-94D1-54222C63F5DA}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extLst>
                  <a:ext uri="{0D108BD9-81ED-4DB2-BD59-A6C34878D82A}">
                    <a16:rowId xmlns:a16="http://schemas.microsoft.com/office/drawing/2014/main" val="10000"/>
                  </a:ext>
                </a:extLst>
              </a:tr>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sp>
        <p:nvSpPr>
          <p:cNvPr id="8" name="Rectangle 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9" name="Rectangle 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0" name="Rectangle 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2" name="Rectangle 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 name="Rectangle 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 name="Rectangle 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 name="Rectangle 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6" name="Rectangle 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7" name="Rectangle 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8" name="Rectangle 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9" name="Rectangle 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 name="Rectangle 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 name="Rectangle 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 name="Rectangle 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3" name="Rectangle 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4" name="Rectangle 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5" name="Rectangle 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6" name="Rectangle 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 name="Rectangle 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 name="Rectangle 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 name="Rectangle 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0" name="Rectangle 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1" name="Rectangle 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2" name="Rectangle 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3" name="Rectangle 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4" name="Rectangle 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5" name="Rectangle 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6" name="Rectangle 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7" name="Rectangle 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8" name="Rectangle 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9" name="Rectangle 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0" name="Rectangle 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1" name="Rectangle 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2" name="Rectangle 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3" name="Rectangle 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4" name="Rectangle 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5" name="Rectangle 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6" name="Rectangle 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7" name="Rectangle 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8" name="Rectangle 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49" name="Rectangle 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0" name="Rectangle 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1" name="Rectangle 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2" name="Rectangle 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3" name="Rectangle 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4" name="Rectangle 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5" name="Rectangle 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6" name="Rectangle 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7" name="Rectangle 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8" name="Rectangle 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59" name="Rectangle 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0" name="Rectangle 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1" name="Rectangle 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2" name="Rectangle 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3" name="Rectangle 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4" name="Rectangle 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5" name="Rectangle 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6" name="Rectangle 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7" name="Rectangle 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8" name="Rectangle 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69" name="Rectangle 68"/>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0" name="Rectangle 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2" name="Rectangle 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4" name="Rectangle 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5" name="Rectangle 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6" name="Rectangle 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7" name="Rectangle 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8" name="Rectangle 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79" name="Rectangle 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0" name="Rectangle 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1" name="Rectangle 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2" name="Rectangle 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3" name="Rectangle 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4" name="Rectangle 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5" name="Rectangle 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6" name="Rectangle 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7" name="Rectangle 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8" name="Rectangle 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89" name="Rectangle 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0" name="Rectangle 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1" name="Rectangle 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2" name="Rectangle 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3" name="Rectangle 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4" name="Rectangle 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5" name="Rectangle 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6" name="Rectangle 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7" name="Rectangle 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8" name="Rectangle 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99" name="Rectangle 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0" name="Rectangle 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1" name="Rectangle 1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2" name="Rectangle 1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3" name="Rectangle 1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4" name="Rectangle 1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5" name="Rectangle 1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6" name="Rectangle 1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7" name="Rectangle 1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8" name="Rectangle 1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09" name="Rectangle 1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0" name="Rectangle 1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1" name="Rectangle 1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2" name="Rectangle 1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3" name="Rectangle 1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4" name="Rectangle 1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5" name="Rectangle 1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6" name="Rectangle 1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7" name="Rectangle 1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8" name="Rectangle 1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19" name="Rectangle 1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0" name="Rectangle 1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1" name="Rectangle 1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2" name="Rectangle 1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3" name="Rectangle 1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4" name="Rectangle 1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5" name="Rectangle 1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6" name="Rectangle 1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7" name="Rectangle 1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8" name="Rectangle 1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29" name="Rectangle 1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0" name="Rectangle 1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1" name="Rectangle 1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2" name="Rectangle 131"/>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3" name="Rectangle 1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4" name="Rectangle 1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5" name="Rectangle 1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6" name="Rectangle 1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7" name="Rectangle 1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8" name="Rectangle 1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39" name="Rectangle 1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0" name="Rectangle 1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1" name="Rectangle 1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2" name="Rectangle 1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3" name="Rectangle 1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4" name="Rectangle 1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5" name="Rectangle 1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6" name="Rectangle 1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7" name="Rectangle 1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8" name="Rectangle 1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49" name="Rectangle 1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0" name="Rectangle 1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1" name="Rectangle 1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2" name="Rectangle 1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3" name="Rectangle 1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4" name="Rectangle 1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5" name="Rectangle 1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6" name="Rectangle 1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7" name="Rectangle 1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8" name="Rectangle 1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59" name="Rectangle 1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0" name="Rectangle 1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1" name="Rectangle 1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2" name="Rectangle 1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3" name="Rectangle 1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4" name="Rectangle 1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5" name="Rectangle 1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6" name="Rectangle 1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7" name="Rectangle 1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8" name="Rectangle 1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69" name="Rectangle 1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0" name="Rectangle 1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1" name="Rectangle 1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2" name="Rectangle 1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3" name="Rectangle 1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4" name="Rectangle 1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5" name="Rectangle 1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6" name="Rectangle 1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7" name="Rectangle 1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8" name="Rectangle 1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79" name="Rectangle 1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0" name="Rectangle 1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1" name="Rectangle 1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2" name="Rectangle 1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3" name="Rectangle 1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4" name="Rectangle 1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5" name="Rectangle 1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6" name="Rectangle 1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7" name="Rectangle 1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8" name="Rectangle 1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89" name="Rectangle 1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0" name="Rectangle 1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1" name="Rectangle 1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2" name="Rectangle 1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3" name="Rectangle 192"/>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4" name="Rectangle 1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5" name="Rectangle 1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6" name="Rectangle 1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7" name="Rectangle 1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8" name="Rectangle 1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99" name="Rectangle 1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0" name="Rectangle 1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1" name="Rectangle 2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2" name="Rectangle 2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3" name="Rectangle 2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4" name="Rectangle 2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5" name="Rectangle 2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6" name="Rectangle 2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7" name="Rectangle 2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8" name="Rectangle 2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09" name="Rectangle 2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0" name="Rectangle 2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1" name="Rectangle 2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2" name="Rectangle 2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3" name="Rectangle 2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4" name="Rectangle 2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5" name="Rectangle 2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6" name="Rectangle 2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7" name="Rectangle 2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8" name="Rectangle 2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19" name="Rectangle 2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0" name="Rectangle 2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1" name="Rectangle 2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2" name="Rectangle 2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3" name="Rectangle 2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4" name="Rectangle 2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5" name="Rectangle 2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6" name="Rectangle 2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7" name="Rectangle 2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8" name="Rectangle 2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29" name="Rectangle 2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0" name="Rectangle 2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1" name="Rectangle 2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2" name="Rectangle 2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3" name="Rectangle 2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4" name="Rectangle 2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5" name="Rectangle 2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6" name="Rectangle 2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7" name="Rectangle 2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8" name="Rectangle 2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39" name="Rectangle 2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0" name="Rectangle 2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1" name="Rectangle 2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2" name="Rectangle 2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3" name="Rectangle 2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4" name="Rectangle 2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5" name="Rectangle 2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6" name="Rectangle 2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7" name="Rectangle 2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8" name="Rectangle 2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49" name="Rectangle 2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0" name="Rectangle 2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1" name="Rectangle 2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2" name="Rectangle 2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3" name="Rectangle 2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4" name="Rectangle 253"/>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5" name="Rectangle 2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6" name="Rectangle 2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7" name="Rectangle 2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8" name="Rectangle 2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59" name="Rectangle 2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0" name="Rectangle 2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1" name="Rectangle 2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2" name="Rectangle 2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3" name="Rectangle 2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4" name="Rectangle 2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5" name="Rectangle 2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6" name="Rectangle 2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7" name="Rectangle 2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8" name="Rectangle 2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69" name="Rectangle 2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0" name="Rectangle 2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1" name="Rectangle 2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2" name="Rectangle 2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3" name="Rectangle 2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4" name="Rectangle 2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5" name="Rectangle 2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6" name="Rectangle 2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7" name="Rectangle 2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8" name="Rectangle 2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79" name="Rectangle 2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0" name="Rectangle 2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1" name="Rectangle 2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2" name="Rectangle 2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3" name="Rectangle 2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4" name="Rectangle 2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5" name="Rectangle 2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6" name="Rectangle 2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7" name="Rectangle 2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8" name="Rectangle 2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89" name="Rectangle 2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0" name="Rectangle 2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1" name="Rectangle 2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2" name="Rectangle 2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3" name="Rectangle 2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4" name="Rectangle 2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5" name="Rectangle 2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6" name="Rectangle 2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7" name="Rectangle 2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8" name="Rectangle 2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99" name="Rectangle 2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0" name="Rectangle 2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1" name="Rectangle 3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2" name="Rectangle 3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3" name="Rectangle 3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4" name="Rectangle 3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5" name="Rectangle 3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6" name="Rectangle 3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7" name="Rectangle 3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8" name="Rectangle 3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09" name="Rectangle 3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0" name="Rectangle 3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1" name="Rectangle 3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2" name="Rectangle 3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3" name="Rectangle 3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4" name="Rectangle 3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5" name="Rectangle 314"/>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6" name="Rectangle 315"/>
          <p:cNvSpPr/>
          <p:nvPr/>
        </p:nvSpPr>
        <p:spPr>
          <a:xfrm>
            <a:off x="933507"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graphicFrame>
        <p:nvGraphicFramePr>
          <p:cNvPr id="317" name="Table"/>
          <p:cNvGraphicFramePr/>
          <p:nvPr>
            <p:extLst>
              <p:ext uri="{D42A27DB-BD31-4B8C-83A1-F6EECF244321}">
                <p14:modId xmlns:p14="http://schemas.microsoft.com/office/powerpoint/2010/main" val="3771037438"/>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19"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1038979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0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29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8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7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6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5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4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3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2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1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0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19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8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7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6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5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4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3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2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1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0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9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8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7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5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4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2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1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0"/>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cNvGraphicFramePr/>
          <p:nvPr>
            <p:extLst>
              <p:ext uri="{D42A27DB-BD31-4B8C-83A1-F6EECF244321}">
                <p14:modId xmlns:p14="http://schemas.microsoft.com/office/powerpoint/2010/main" val="3779598156"/>
              </p:ext>
            </p:extLst>
          </p:nvPr>
        </p:nvGraphicFramePr>
        <p:xfrm>
          <a:off x="251519" y="1628800"/>
          <a:ext cx="8640960" cy="4176464"/>
        </p:xfrm>
        <a:graphic>
          <a:graphicData uri="http://schemas.openxmlformats.org/drawingml/2006/table">
            <a:tbl>
              <a:tblPr>
                <a:tableStyleId>{5940675A-B579-460E-94D1-54222C63F5DA}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extLst>
                  <a:ext uri="{0D108BD9-81ED-4DB2-BD59-A6C34878D82A}">
                    <a16:rowId xmlns:a16="http://schemas.microsoft.com/office/drawing/2014/main" val="10000"/>
                  </a:ext>
                </a:extLst>
              </a:tr>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317" name="Table"/>
          <p:cNvGraphicFramePr/>
          <p:nvPr>
            <p:extLst>
              <p:ext uri="{D42A27DB-BD31-4B8C-83A1-F6EECF244321}">
                <p14:modId xmlns:p14="http://schemas.microsoft.com/office/powerpoint/2010/main" val="2144401332"/>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19" name="Rectangle 318"/>
          <p:cNvSpPr/>
          <p:nvPr/>
        </p:nvSpPr>
        <p:spPr>
          <a:xfrm>
            <a:off x="1547664" y="2492918"/>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0" name="Rectangle 319"/>
          <p:cNvSpPr/>
          <p:nvPr/>
        </p:nvSpPr>
        <p:spPr>
          <a:xfrm>
            <a:off x="5076060" y="2492918"/>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1" name="Rectangle 320"/>
          <p:cNvSpPr/>
          <p:nvPr/>
        </p:nvSpPr>
        <p:spPr>
          <a:xfrm>
            <a:off x="1547664" y="450914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2" name="Rectangle 321"/>
          <p:cNvSpPr/>
          <p:nvPr/>
        </p:nvSpPr>
        <p:spPr>
          <a:xfrm>
            <a:off x="5076060" y="4509142"/>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3" name="TextBox 322"/>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12"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33765456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animBg="1"/>
      <p:bldP spid="321" grpId="0" animBg="1"/>
      <p:bldP spid="3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3347103563"/>
              </p:ext>
            </p:extLst>
          </p:nvPr>
        </p:nvGraphicFramePr>
        <p:xfrm>
          <a:off x="251520" y="1637484"/>
          <a:ext cx="8640960" cy="4176464"/>
        </p:xfrm>
        <a:graphic>
          <a:graphicData uri="http://schemas.openxmlformats.org/drawingml/2006/table">
            <a:tbl>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1044116">
                <a:tc>
                  <a:txBody>
                    <a:bodyPr/>
                    <a:lstStyle/>
                    <a:p>
                      <a:pPr defTabSz="914400">
                        <a:defRPr sz="1800"/>
                      </a:pPr>
                      <a:r>
                        <a:rPr lang="en-GB" sz="24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400" b="1" baseline="0" dirty="0">
                          <a:solidFill>
                            <a:schemeClr val="tx1"/>
                          </a:solidFill>
                          <a:latin typeface="Segoe UI Light" panose="020B0502040204020203" pitchFamily="34" charset="0"/>
                          <a:cs typeface="Segoe UI Light" panose="020B0502040204020203" pitchFamily="34" charset="0"/>
                          <a:sym typeface="Helvetica Neue Medium"/>
                        </a:rPr>
                        <a:t> do plant cells have that animal cells don’t?</a:t>
                      </a:r>
                      <a:endParaRPr lang="en-GB" sz="24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How</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many cells do bacteria have?</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which part of the cell can DNA be found?</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lang="en-GB" sz="2200" b="1" dirty="0">
                          <a:solidFill>
                            <a:schemeClr val="tx1"/>
                          </a:solidFill>
                          <a:latin typeface="Segoe UI Light" panose="020B0502040204020203" pitchFamily="34" charset="0"/>
                          <a:cs typeface="Segoe UI Light" panose="020B0502040204020203" pitchFamily="34" charset="0"/>
                          <a:sym typeface="Helvetica Neue Medium"/>
                        </a:rPr>
                        <a:t>How</a:t>
                      </a:r>
                      <a:r>
                        <a:rPr lang="en-GB" sz="2200" b="1" baseline="0" dirty="0">
                          <a:solidFill>
                            <a:schemeClr val="tx1"/>
                          </a:solidFill>
                          <a:latin typeface="Segoe UI Light" panose="020B0502040204020203" pitchFamily="34" charset="0"/>
                          <a:cs typeface="Segoe UI Light" panose="020B0502040204020203" pitchFamily="34" charset="0"/>
                          <a:sym typeface="Helvetica Neue Medium"/>
                        </a:rPr>
                        <a:t> many red blood cells can you fit in a 1cm line?</a:t>
                      </a:r>
                      <a:endParaRPr lang="en-GB" sz="22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1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are DNA profiles used for in criminal cases?</a:t>
                      </a:r>
                    </a:p>
                  </a:txBody>
                  <a:tcPr marL="50800" marR="50800" marT="50800" marB="50800" anchor="ctr" horzOverflow="overflow">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substance do red blood cells carry around the body?</a:t>
                      </a: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2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Nerve cells can transmit electrical signals because they are…</a:t>
                      </a:r>
                    </a:p>
                  </a:txBody>
                  <a:tcPr marL="50800" marR="50800" marT="50800" marB="50800" anchor="ctr" horzOverflow="overflow">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Cardiac muscle cells are found in the…</a:t>
                      </a: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274660333"/>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0" name="Rectangle 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2" name="Rectangle 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 name="Rectangle 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 name="Rectangle 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 name="Rectangle 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6" name="Rectangle 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7" name="Rectangle 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8" name="Rectangle 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9" name="Rectangle 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 name="Rectangle 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 name="Rectangle 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 name="Rectangle 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3" name="Rectangle 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4" name="Rectangle 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5" name="Rectangle 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6" name="Rectangle 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 name="Rectangle 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 name="Rectangle 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 name="Rectangle 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0" name="Rectangle 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1" name="Rectangle 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2" name="Rectangle 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3" name="Rectangle 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4" name="Rectangle 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5" name="Rectangle 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6" name="Rectangle 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7" name="Rectangle 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8" name="Rectangle 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9" name="Rectangle 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0" name="Rectangle 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1" name="Rectangle 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2" name="Rectangle 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3" name="Rectangle 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4" name="Rectangle 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5" name="Rectangle 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6" name="Rectangle 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7" name="Rectangle 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8" name="Rectangle 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9" name="Rectangle 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0" name="Rectangle 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1" name="Rectangle 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2" name="Rectangle 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3" name="Rectangle 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4" name="Rectangle 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5" name="Rectangle 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6" name="Rectangle 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7" name="Rectangle 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8" name="Rectangle 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9" name="Rectangle 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0" name="Rectangle 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1" name="Rectangle 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2" name="Rectangle 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3" name="Rectangle 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4" name="Rectangle 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5" name="Rectangle 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6" name="Rectangle 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7" name="Rectangle 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8" name="Rectangle 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9" name="Rectangle 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0" name="Rectangle 69"/>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2" name="Rectangle 71"/>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4" name="Rectangle 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5" name="Rectangle 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6" name="Rectangle 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7" name="Rectangle 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8" name="Rectangle 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9" name="Rectangle 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0" name="Rectangle 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1" name="Rectangle 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2" name="Rectangle 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3" name="Rectangle 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4" name="Rectangle 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5" name="Rectangle 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6" name="Rectangle 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7" name="Rectangle 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8" name="Rectangle 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9" name="Rectangle 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0" name="Rectangle 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1" name="Rectangle 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2" name="Rectangle 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3" name="Rectangle 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4" name="Rectangle 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5" name="Rectangle 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6" name="Rectangle 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7" name="Rectangle 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8" name="Rectangle 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9" name="Rectangle 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0" name="Rectangle 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1" name="Rectangle 1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2" name="Rectangle 1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3" name="Rectangle 1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4" name="Rectangle 1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5" name="Rectangle 1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6" name="Rectangle 1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7" name="Rectangle 1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8" name="Rectangle 1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9" name="Rectangle 1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0" name="Rectangle 1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1" name="Rectangle 1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2" name="Rectangle 1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3" name="Rectangle 1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4" name="Rectangle 1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5" name="Rectangle 1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6" name="Rectangle 1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7" name="Rectangle 1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8" name="Rectangle 1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9" name="Rectangle 1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0" name="Rectangle 1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1" name="Rectangle 1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2" name="Rectangle 1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3" name="Rectangle 1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4" name="Rectangle 1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5" name="Rectangle 1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6" name="Rectangle 1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7" name="Rectangle 1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8" name="Rectangle 1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9" name="Rectangle 1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0" name="Rectangle 1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1" name="Rectangle 1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2" name="Rectangle 1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3" name="Rectangle 132"/>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4" name="Rectangle 1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5" name="Rectangle 1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6" name="Rectangle 1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7" name="Rectangle 1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8" name="Rectangle 1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9" name="Rectangle 1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0" name="Rectangle 1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1" name="Rectangle 1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2" name="Rectangle 1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3" name="Rectangle 1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4" name="Rectangle 1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5" name="Rectangle 1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6" name="Rectangle 1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7" name="Rectangle 1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8" name="Rectangle 1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9" name="Rectangle 1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0" name="Rectangle 1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1" name="Rectangle 1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2" name="Rectangle 1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3" name="Rectangle 1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4" name="Rectangle 1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5" name="Rectangle 1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6" name="Rectangle 1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7" name="Rectangle 1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8" name="Rectangle 1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9" name="Rectangle 1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0" name="Rectangle 1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1" name="Rectangle 1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2" name="Rectangle 1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3" name="Rectangle 1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4" name="Rectangle 1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5" name="Rectangle 1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6" name="Rectangle 1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7" name="Rectangle 1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8" name="Rectangle 1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9" name="Rectangle 1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0" name="Rectangle 1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1" name="Rectangle 1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2" name="Rectangle 1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3" name="Rectangle 1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4" name="Rectangle 1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5" name="Rectangle 1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6" name="Rectangle 1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7" name="Rectangle 1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8" name="Rectangle 1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9" name="Rectangle 1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0" name="Rectangle 1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1" name="Rectangle 1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2" name="Rectangle 1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3" name="Rectangle 1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4" name="Rectangle 1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5" name="Rectangle 1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6" name="Rectangle 1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7" name="Rectangle 1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8" name="Rectangle 1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9" name="Rectangle 1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0" name="Rectangle 1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1" name="Rectangle 1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2" name="Rectangle 1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3" name="Rectangle 1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4" name="Rectangle 193"/>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5" name="Rectangle 1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6" name="Rectangle 1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7" name="Rectangle 1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8" name="Rectangle 1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9" name="Rectangle 1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0" name="Rectangle 1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1" name="Rectangle 2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2" name="Rectangle 2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3" name="Rectangle 2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4" name="Rectangle 2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5" name="Rectangle 2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6" name="Rectangle 2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7" name="Rectangle 2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8" name="Rectangle 2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9" name="Rectangle 2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0" name="Rectangle 2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1" name="Rectangle 2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2" name="Rectangle 2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3" name="Rectangle 2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4" name="Rectangle 2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5" name="Rectangle 2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6" name="Rectangle 2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7" name="Rectangle 2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8" name="Rectangle 2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9" name="Rectangle 2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0" name="Rectangle 2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1" name="Rectangle 2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2" name="Rectangle 2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3" name="Rectangle 2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4" name="Rectangle 2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5" name="Rectangle 2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6" name="Rectangle 2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7" name="Rectangle 2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8" name="Rectangle 2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9" name="Rectangle 2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0" name="Rectangle 2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1" name="Rectangle 2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2" name="Rectangle 2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3" name="Rectangle 2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4" name="Rectangle 2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5" name="Rectangle 2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6" name="Rectangle 2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7" name="Rectangle 2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8" name="Rectangle 2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9" name="Rectangle 2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0" name="Rectangle 2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1" name="Rectangle 2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2" name="Rectangle 2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3" name="Rectangle 2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4" name="Rectangle 2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5" name="Rectangle 2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6" name="Rectangle 2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7" name="Rectangle 2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8" name="Rectangle 2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9" name="Rectangle 2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0" name="Rectangle 2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1" name="Rectangle 2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2" name="Rectangle 2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3" name="Rectangle 2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4" name="Rectangle 2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5" name="Rectangle 254"/>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6" name="Rectangle 2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7" name="Rectangle 2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8" name="Rectangle 2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9" name="Rectangle 2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1" name="Rectangle 2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2" name="Rectangle 2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3" name="Rectangle 2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4" name="Rectangle 2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5" name="Rectangle 2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6" name="Rectangle 2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7" name="Rectangle 2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8" name="Rectangle 2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9" name="Rectangle 2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0" name="Rectangle 2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1" name="Rectangle 2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2" name="Rectangle 2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3" name="Rectangle 2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4" name="Rectangle 2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5" name="Rectangle 2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6" name="Rectangle 2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7" name="Rectangle 2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8" name="Rectangle 2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9" name="Rectangle 2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0" name="Rectangle 2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1" name="Rectangle 2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2" name="Rectangle 2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3" name="Rectangle 2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4" name="Rectangle 2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5" name="Rectangle 2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6" name="Rectangle 2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7" name="Rectangle 2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8" name="Rectangle 2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9" name="Rectangle 2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0" name="Rectangle 2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1" name="Rectangle 2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2" name="Rectangle 2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3" name="Rectangle 2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4" name="Rectangle 2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5" name="Rectangle 2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6" name="Rectangle 2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7" name="Rectangle 2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8" name="Rectangle 2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9" name="Rectangle 2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0" name="Rectangle 2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1" name="Rectangle 3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2" name="Rectangle 3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3" name="Rectangle 3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4" name="Rectangle 3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5" name="Rectangle 3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6" name="Rectangle 3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7" name="Rectangle 3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8" name="Rectangle 3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9" name="Rectangle 3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0" name="Rectangle 3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1" name="Rectangle 3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2" name="Rectangle 3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3" name="Rectangle 3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4" name="Rectangle 3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5" name="Rectangle 3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6" name="Rectangle 315"/>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7" name="Rectangle 316"/>
          <p:cNvSpPr/>
          <p:nvPr/>
        </p:nvSpPr>
        <p:spPr>
          <a:xfrm>
            <a:off x="933507"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18" name="TextBox 317"/>
          <p:cNvSpPr txBox="1"/>
          <p:nvPr/>
        </p:nvSpPr>
        <p:spPr>
          <a:xfrm>
            <a:off x="-2106881"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Tree>
    <p:extLst>
      <p:ext uri="{BB962C8B-B14F-4D97-AF65-F5344CB8AC3E}">
        <p14:creationId xmlns:p14="http://schemas.microsoft.com/office/powerpoint/2010/main" val="29689642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6"/>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4"/>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3"/>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2"/>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1"/>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0"/>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9"/>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8"/>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7"/>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6"/>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5"/>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4"/>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3"/>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2"/>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1"/>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0"/>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9"/>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8"/>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7"/>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6"/>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5"/>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4"/>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3"/>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2"/>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1"/>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0"/>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9"/>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8"/>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7"/>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6"/>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5"/>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4"/>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3"/>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2"/>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1"/>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0"/>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9"/>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8"/>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7"/>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6"/>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5"/>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4"/>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3"/>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2"/>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1"/>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0"/>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9"/>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8"/>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7"/>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6"/>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5"/>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4"/>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3"/>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2"/>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1"/>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0"/>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9"/>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8"/>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7"/>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6"/>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5"/>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3"/>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2"/>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1"/>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0"/>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9"/>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8"/>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7"/>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6"/>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5"/>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4"/>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3"/>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2"/>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1"/>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0"/>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9"/>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8"/>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7"/>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6"/>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5"/>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4"/>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3"/>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2"/>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1"/>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0"/>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9"/>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8"/>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7"/>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6"/>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5"/>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4"/>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3"/>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2"/>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1"/>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0"/>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9"/>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8"/>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7"/>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6"/>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5"/>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4"/>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3"/>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2"/>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1"/>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0"/>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9"/>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8"/>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7"/>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6"/>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5"/>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4"/>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3"/>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2"/>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1"/>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0"/>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9"/>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8"/>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7"/>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6"/>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5"/>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3"/>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4"/>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2"/>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1"/>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0"/>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9"/>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8"/>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7"/>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6"/>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5"/>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4"/>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3"/>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2"/>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1"/>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0"/>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9"/>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8"/>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7"/>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6"/>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5"/>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4"/>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3"/>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2"/>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1"/>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0"/>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9"/>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8"/>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6"/>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5"/>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4"/>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3"/>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2"/>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1"/>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0"/>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9"/>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8"/>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7"/>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6"/>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5"/>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4"/>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3"/>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2"/>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1"/>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0"/>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9"/>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8"/>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7"/>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6"/>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5"/>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4"/>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3"/>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2"/>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1"/>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0"/>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9"/>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8"/>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7"/>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6"/>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5"/>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4"/>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2"/>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3"/>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1"/>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0"/>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9"/>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8"/>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7"/>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6"/>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5"/>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4"/>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3"/>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2"/>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1"/>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0"/>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9"/>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8"/>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7"/>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6"/>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5"/>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4"/>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3"/>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2"/>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1"/>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0"/>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9"/>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8"/>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7"/>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6"/>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5"/>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4"/>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3"/>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2"/>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1"/>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0"/>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9"/>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8"/>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7"/>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6"/>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5"/>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4"/>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3"/>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2"/>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1"/>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0"/>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9"/>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8"/>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7"/>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6"/>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5"/>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4"/>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3"/>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2"/>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1"/>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0"/>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9"/>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8"/>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7"/>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6"/>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5"/>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4"/>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3"/>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1"/>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2"/>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9"/>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8"/>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7"/>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6"/>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5"/>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4"/>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3"/>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2"/>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1"/>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0"/>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9"/>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8"/>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7"/>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6"/>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5"/>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4"/>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3"/>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2"/>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1"/>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0"/>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9"/>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8"/>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7"/>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6"/>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5"/>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4"/>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3"/>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2"/>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1"/>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0"/>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9"/>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8"/>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7"/>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6"/>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4"/>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3"/>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2"/>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1"/>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0"/>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9"/>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8"/>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7"/>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6"/>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5"/>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4"/>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3"/>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2"/>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1"/>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0"/>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9"/>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8"/>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7"/>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6"/>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5"/>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4"/>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2856280860"/>
              </p:ext>
            </p:extLst>
          </p:nvPr>
        </p:nvGraphicFramePr>
        <p:xfrm>
          <a:off x="251520" y="1628800"/>
          <a:ext cx="8640960" cy="4239788"/>
        </p:xfrm>
        <a:graphic>
          <a:graphicData uri="http://schemas.openxmlformats.org/drawingml/2006/table">
            <a:tbl>
              <a:tblPr/>
              <a:tblGrid>
                <a:gridCol w="3705216">
                  <a:extLst>
                    <a:ext uri="{9D8B030D-6E8A-4147-A177-3AD203B41FA5}">
                      <a16:colId xmlns:a16="http://schemas.microsoft.com/office/drawing/2014/main" val="20000"/>
                    </a:ext>
                  </a:extLst>
                </a:gridCol>
                <a:gridCol w="4935744">
                  <a:extLst>
                    <a:ext uri="{9D8B030D-6E8A-4147-A177-3AD203B41FA5}">
                      <a16:colId xmlns:a16="http://schemas.microsoft.com/office/drawing/2014/main" val="20001"/>
                    </a:ext>
                  </a:extLst>
                </a:gridCol>
              </a:tblGrid>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2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do plant cells have that animal cells don’t?</a:t>
                      </a:r>
                    </a:p>
                  </a:txBody>
                  <a:tcPr marL="50800" marR="50800" marT="50800" marB="50800" horzOverflow="overflow">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How many cells do bacteria have?</a:t>
                      </a:r>
                    </a:p>
                  </a:txBody>
                  <a:tcPr marL="50800" marR="50800" marT="50800" marB="50800" horzOverflow="overflow">
                    <a:solidFill>
                      <a:srgbClr val="00B0F0"/>
                    </a:solidFill>
                  </a:tcPr>
                </a:tc>
                <a:extLst>
                  <a:ext uri="{0D108BD9-81ED-4DB2-BD59-A6C34878D82A}">
                    <a16:rowId xmlns:a16="http://schemas.microsoft.com/office/drawing/2014/main" val="10000"/>
                  </a:ext>
                </a:extLst>
              </a:tr>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In which part of the cell can DNA be found?</a:t>
                      </a:r>
                    </a:p>
                  </a:txBody>
                  <a:tcPr marL="50800" marR="50800" marT="50800" marB="50800" horzOverflow="overflow">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1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How many red blood cells can you fit in a 1cm line?</a:t>
                      </a:r>
                    </a:p>
                  </a:txBody>
                  <a:tcPr marL="50800" marR="50800" marT="50800" marB="50800" horzOverflow="overflow">
                    <a:solidFill>
                      <a:srgbClr val="FFC000"/>
                    </a:solidFill>
                  </a:tcPr>
                </a:tc>
                <a:extLst>
                  <a:ext uri="{0D108BD9-81ED-4DB2-BD59-A6C34878D82A}">
                    <a16:rowId xmlns:a16="http://schemas.microsoft.com/office/drawing/2014/main" val="10001"/>
                  </a:ext>
                </a:extLst>
              </a:tr>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1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are DNA profiles used for in criminal cases?</a:t>
                      </a:r>
                    </a:p>
                  </a:txBody>
                  <a:tcPr marL="50800" marR="50800" marT="50800" marB="50800" horzOverflow="overflow">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substance do red blood cells carry around the body?</a:t>
                      </a:r>
                    </a:p>
                  </a:txBody>
                  <a:tcPr marL="50800" marR="50800" marT="50800" marB="50800" horzOverflow="overflow">
                    <a:solidFill>
                      <a:srgbClr val="FF0000"/>
                    </a:solidFill>
                  </a:tcPr>
                </a:tc>
                <a:extLst>
                  <a:ext uri="{0D108BD9-81ED-4DB2-BD59-A6C34878D82A}">
                    <a16:rowId xmlns:a16="http://schemas.microsoft.com/office/drawing/2014/main" val="10002"/>
                  </a:ext>
                </a:extLst>
              </a:tr>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2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Nerve cells can transmit electrical signals because they are…</a:t>
                      </a:r>
                    </a:p>
                  </a:txBody>
                  <a:tcPr marL="50800" marR="50800" marT="50800" marB="50800" horzOverflow="overflow">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Cardiac muscle cells are found in the…</a:t>
                      </a: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2768773622"/>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18" name="TextBox 317"/>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19" name="TextBox 318"/>
          <p:cNvSpPr txBox="1"/>
          <p:nvPr/>
        </p:nvSpPr>
        <p:spPr>
          <a:xfrm>
            <a:off x="-2106881"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
        <p:nvSpPr>
          <p:cNvPr id="17" name="Rectangle 16"/>
          <p:cNvSpPr/>
          <p:nvPr/>
        </p:nvSpPr>
        <p:spPr>
          <a:xfrm>
            <a:off x="1763688" y="2012758"/>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A cell wall</a:t>
            </a:r>
          </a:p>
        </p:txBody>
      </p:sp>
      <p:sp>
        <p:nvSpPr>
          <p:cNvPr id="18" name="Rectangle 17"/>
          <p:cNvSpPr/>
          <p:nvPr/>
        </p:nvSpPr>
        <p:spPr>
          <a:xfrm>
            <a:off x="4716012" y="202654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1</a:t>
            </a:r>
          </a:p>
        </p:txBody>
      </p:sp>
      <p:sp>
        <p:nvSpPr>
          <p:cNvPr id="19" name="Rectangle 18"/>
          <p:cNvSpPr/>
          <p:nvPr/>
        </p:nvSpPr>
        <p:spPr>
          <a:xfrm>
            <a:off x="1763688" y="306426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Nucleus</a:t>
            </a:r>
          </a:p>
        </p:txBody>
      </p:sp>
      <p:sp>
        <p:nvSpPr>
          <p:cNvPr id="20" name="Rectangle 19"/>
          <p:cNvSpPr/>
          <p:nvPr/>
        </p:nvSpPr>
        <p:spPr>
          <a:xfrm>
            <a:off x="4716012" y="306426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1,250</a:t>
            </a:r>
          </a:p>
        </p:txBody>
      </p:sp>
      <p:sp>
        <p:nvSpPr>
          <p:cNvPr id="21" name="Rectangle 20"/>
          <p:cNvSpPr/>
          <p:nvPr/>
        </p:nvSpPr>
        <p:spPr>
          <a:xfrm>
            <a:off x="1763688" y="4144389"/>
            <a:ext cx="2520280" cy="430887"/>
          </a:xfrm>
          <a:prstGeom prst="rect">
            <a:avLst/>
          </a:prstGeom>
          <a:solidFill>
            <a:schemeClr val="bg1"/>
          </a:solidFill>
          <a:ln w="57150">
            <a:solidFill>
              <a:srgbClr val="FF0000"/>
            </a:solidFill>
          </a:ln>
        </p:spPr>
        <p:txBody>
          <a:bodyPr wrap="square">
            <a:spAutoFit/>
          </a:bodyPr>
          <a:lstStyle/>
          <a:p>
            <a:pPr algn="ctr"/>
            <a:r>
              <a:rPr lang="en-GB" sz="2200" b="1" dirty="0">
                <a:solidFill>
                  <a:srgbClr val="000000"/>
                </a:solidFill>
                <a:latin typeface="Segoe UI Light" panose="020B0502040204020203" pitchFamily="34" charset="0"/>
                <a:cs typeface="Segoe UI Light" panose="020B0502040204020203" pitchFamily="34" charset="0"/>
              </a:rPr>
              <a:t>Identifying suspects</a:t>
            </a:r>
          </a:p>
        </p:txBody>
      </p:sp>
      <p:sp>
        <p:nvSpPr>
          <p:cNvPr id="22" name="Rectangle 21"/>
          <p:cNvSpPr/>
          <p:nvPr/>
        </p:nvSpPr>
        <p:spPr>
          <a:xfrm>
            <a:off x="4716012" y="414438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Oxygen</a:t>
            </a:r>
          </a:p>
        </p:txBody>
      </p:sp>
      <p:sp>
        <p:nvSpPr>
          <p:cNvPr id="23" name="Rectangle 22"/>
          <p:cNvSpPr/>
          <p:nvPr/>
        </p:nvSpPr>
        <p:spPr>
          <a:xfrm>
            <a:off x="1763688" y="522450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Long and thin</a:t>
            </a:r>
          </a:p>
        </p:txBody>
      </p:sp>
      <p:sp>
        <p:nvSpPr>
          <p:cNvPr id="24" name="Rectangle 23"/>
          <p:cNvSpPr/>
          <p:nvPr/>
        </p:nvSpPr>
        <p:spPr>
          <a:xfrm>
            <a:off x="4716012" y="522450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Heart</a:t>
            </a:r>
          </a:p>
        </p:txBody>
      </p:sp>
      <p:sp>
        <p:nvSpPr>
          <p:cNvPr id="16"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1321634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560934624"/>
              </p:ext>
            </p:extLst>
          </p:nvPr>
        </p:nvGraphicFramePr>
        <p:xfrm>
          <a:off x="251520" y="1628800"/>
          <a:ext cx="8640960" cy="4176464"/>
        </p:xfrm>
        <a:graphic>
          <a:graphicData uri="http://schemas.openxmlformats.org/drawingml/2006/table">
            <a:tbl>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44116">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33531986"/>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0" name="Rectangle 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2" name="Rectangle 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 name="Rectangle 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 name="Rectangle 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 name="Rectangle 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6" name="Rectangle 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7" name="Rectangle 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8" name="Rectangle 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9" name="Rectangle 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 name="Rectangle 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 name="Rectangle 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 name="Rectangle 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3" name="Rectangle 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4" name="Rectangle 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5" name="Rectangle 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6" name="Rectangle 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 name="Rectangle 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 name="Rectangle 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 name="Rectangle 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0" name="Rectangle 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1" name="Rectangle 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2" name="Rectangle 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3" name="Rectangle 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4" name="Rectangle 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5" name="Rectangle 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6" name="Rectangle 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7" name="Rectangle 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8" name="Rectangle 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9" name="Rectangle 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0" name="Rectangle 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1" name="Rectangle 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2" name="Rectangle 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3" name="Rectangle 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4" name="Rectangle 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5" name="Rectangle 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6" name="Rectangle 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7" name="Rectangle 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8" name="Rectangle 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9" name="Rectangle 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0" name="Rectangle 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1" name="Rectangle 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2" name="Rectangle 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3" name="Rectangle 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4" name="Rectangle 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5" name="Rectangle 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6" name="Rectangle 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7" name="Rectangle 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8" name="Rectangle 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9" name="Rectangle 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0" name="Rectangle 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1" name="Rectangle 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2" name="Rectangle 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3" name="Rectangle 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4" name="Rectangle 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5" name="Rectangle 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6" name="Rectangle 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7" name="Rectangle 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8" name="Rectangle 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9" name="Rectangle 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0" name="Rectangle 69"/>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2" name="Rectangle 71"/>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4" name="Rectangle 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5" name="Rectangle 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6" name="Rectangle 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7" name="Rectangle 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8" name="Rectangle 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9" name="Rectangle 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0" name="Rectangle 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1" name="Rectangle 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2" name="Rectangle 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3" name="Rectangle 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4" name="Rectangle 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5" name="Rectangle 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6" name="Rectangle 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7" name="Rectangle 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8" name="Rectangle 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9" name="Rectangle 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0" name="Rectangle 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1" name="Rectangle 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2" name="Rectangle 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3" name="Rectangle 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4" name="Rectangle 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5" name="Rectangle 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6" name="Rectangle 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7" name="Rectangle 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8" name="Rectangle 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9" name="Rectangle 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0" name="Rectangle 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1" name="Rectangle 1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2" name="Rectangle 1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3" name="Rectangle 1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4" name="Rectangle 1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5" name="Rectangle 1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6" name="Rectangle 1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7" name="Rectangle 1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8" name="Rectangle 1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9" name="Rectangle 1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0" name="Rectangle 1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1" name="Rectangle 1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2" name="Rectangle 1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3" name="Rectangle 1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4" name="Rectangle 1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5" name="Rectangle 1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6" name="Rectangle 1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7" name="Rectangle 1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8" name="Rectangle 1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9" name="Rectangle 1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0" name="Rectangle 1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1" name="Rectangle 1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2" name="Rectangle 1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3" name="Rectangle 1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4" name="Rectangle 1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5" name="Rectangle 1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6" name="Rectangle 1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7" name="Rectangle 1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8" name="Rectangle 1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9" name="Rectangle 1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0" name="Rectangle 1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1" name="Rectangle 1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2" name="Rectangle 1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3" name="Rectangle 132"/>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4" name="Rectangle 1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5" name="Rectangle 1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6" name="Rectangle 1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7" name="Rectangle 1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8" name="Rectangle 1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9" name="Rectangle 1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0" name="Rectangle 1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1" name="Rectangle 1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2" name="Rectangle 1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3" name="Rectangle 1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4" name="Rectangle 1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5" name="Rectangle 1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6" name="Rectangle 1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7" name="Rectangle 1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8" name="Rectangle 1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9" name="Rectangle 1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0" name="Rectangle 1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1" name="Rectangle 1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2" name="Rectangle 1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3" name="Rectangle 1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4" name="Rectangle 1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5" name="Rectangle 1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6" name="Rectangle 1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7" name="Rectangle 1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8" name="Rectangle 1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9" name="Rectangle 1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0" name="Rectangle 1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1" name="Rectangle 1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2" name="Rectangle 1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3" name="Rectangle 1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4" name="Rectangle 1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5" name="Rectangle 1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6" name="Rectangle 1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7" name="Rectangle 1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8" name="Rectangle 1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9" name="Rectangle 1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0" name="Rectangle 1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1" name="Rectangle 1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2" name="Rectangle 1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3" name="Rectangle 1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4" name="Rectangle 1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5" name="Rectangle 1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6" name="Rectangle 1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7" name="Rectangle 1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8" name="Rectangle 1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9" name="Rectangle 1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0" name="Rectangle 1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1" name="Rectangle 1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2" name="Rectangle 1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3" name="Rectangle 1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4" name="Rectangle 1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5" name="Rectangle 1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6" name="Rectangle 1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7" name="Rectangle 1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8" name="Rectangle 1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9" name="Rectangle 1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0" name="Rectangle 1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1" name="Rectangle 1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2" name="Rectangle 1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3" name="Rectangle 1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4" name="Rectangle 193"/>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5" name="Rectangle 1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6" name="Rectangle 1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7" name="Rectangle 1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8" name="Rectangle 1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9" name="Rectangle 1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0" name="Rectangle 1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1" name="Rectangle 2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2" name="Rectangle 2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3" name="Rectangle 2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4" name="Rectangle 2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5" name="Rectangle 2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6" name="Rectangle 2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7" name="Rectangle 2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8" name="Rectangle 2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9" name="Rectangle 2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0" name="Rectangle 2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1" name="Rectangle 2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2" name="Rectangle 2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3" name="Rectangle 2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4" name="Rectangle 2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5" name="Rectangle 2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6" name="Rectangle 2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7" name="Rectangle 2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8" name="Rectangle 2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9" name="Rectangle 2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0" name="Rectangle 2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1" name="Rectangle 2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2" name="Rectangle 2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3" name="Rectangle 2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4" name="Rectangle 2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5" name="Rectangle 2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6" name="Rectangle 2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7" name="Rectangle 2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8" name="Rectangle 2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9" name="Rectangle 2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0" name="Rectangle 2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1" name="Rectangle 2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2" name="Rectangle 2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3" name="Rectangle 2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4" name="Rectangle 2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5" name="Rectangle 2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6" name="Rectangle 2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7" name="Rectangle 2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8" name="Rectangle 2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9" name="Rectangle 2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0" name="Rectangle 2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1" name="Rectangle 2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2" name="Rectangle 2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3" name="Rectangle 2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4" name="Rectangle 2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5" name="Rectangle 2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6" name="Rectangle 2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7" name="Rectangle 2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8" name="Rectangle 2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9" name="Rectangle 2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0" name="Rectangle 2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1" name="Rectangle 2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2" name="Rectangle 2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3" name="Rectangle 2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4" name="Rectangle 2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5" name="Rectangle 254"/>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6" name="Rectangle 2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7" name="Rectangle 2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8" name="Rectangle 2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9" name="Rectangle 2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1" name="Rectangle 2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2" name="Rectangle 2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3" name="Rectangle 2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4" name="Rectangle 2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5" name="Rectangle 2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6" name="Rectangle 2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7" name="Rectangle 2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8" name="Rectangle 2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9" name="Rectangle 2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0" name="Rectangle 2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1" name="Rectangle 2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2" name="Rectangle 2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3" name="Rectangle 2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4" name="Rectangle 2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5" name="Rectangle 2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6" name="Rectangle 2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7" name="Rectangle 2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8" name="Rectangle 2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9" name="Rectangle 2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0" name="Rectangle 2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1" name="Rectangle 2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2" name="Rectangle 2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3" name="Rectangle 2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4" name="Rectangle 2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5" name="Rectangle 2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6" name="Rectangle 2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7" name="Rectangle 2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8" name="Rectangle 2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9" name="Rectangle 2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0" name="Rectangle 2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1" name="Rectangle 2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2" name="Rectangle 2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3" name="Rectangle 2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4" name="Rectangle 2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5" name="Rectangle 2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6" name="Rectangle 2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7" name="Rectangle 2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8" name="Rectangle 2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9" name="Rectangle 2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0" name="Rectangle 2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1" name="Rectangle 3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2" name="Rectangle 3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3" name="Rectangle 3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4" name="Rectangle 3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5" name="Rectangle 3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6" name="Rectangle 3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7" name="Rectangle 3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8" name="Rectangle 3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9" name="Rectangle 3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0" name="Rectangle 3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1" name="Rectangle 3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2" name="Rectangle 3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3" name="Rectangle 3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4" name="Rectangle 3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5" name="Rectangle 3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6" name="Rectangle 315"/>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7" name="Rectangle 316"/>
          <p:cNvSpPr/>
          <p:nvPr/>
        </p:nvSpPr>
        <p:spPr>
          <a:xfrm>
            <a:off x="933507"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18" name="TextBox 317"/>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19" name="Retrieval Practice Challenge Grid!"/>
          <p:cNvSpPr txBox="1"/>
          <p:nvPr/>
        </p:nvSpPr>
        <p:spPr>
          <a:xfrm>
            <a:off x="2213372" y="620688"/>
            <a:ext cx="579485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latin typeface="+mj-lt"/>
                <a:ea typeface="+mj-ea"/>
                <a:cs typeface="+mj-cs"/>
                <a:sym typeface="Helvetica Neue"/>
              </a:defRPr>
            </a:lvl1pPr>
          </a:lstStyle>
          <a:p>
            <a:r>
              <a:rPr sz="3200" u="sng" dirty="0">
                <a:solidFill>
                  <a:srgbClr val="000000"/>
                </a:solidFill>
                <a:latin typeface="Segoe UI Light" panose="020B0502040204020203" pitchFamily="34" charset="0"/>
                <a:cs typeface="Segoe UI Light" panose="020B0502040204020203" pitchFamily="34" charset="0"/>
              </a:rPr>
              <a:t>Retrieval Practice Challenge Grid!</a:t>
            </a:r>
          </a:p>
        </p:txBody>
      </p:sp>
    </p:spTree>
    <p:extLst>
      <p:ext uri="{BB962C8B-B14F-4D97-AF65-F5344CB8AC3E}">
        <p14:creationId xmlns:p14="http://schemas.microsoft.com/office/powerpoint/2010/main" val="3956694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6"/>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4"/>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3"/>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2"/>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1"/>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0"/>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9"/>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8"/>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7"/>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6"/>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5"/>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4"/>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3"/>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2"/>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1"/>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0"/>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9"/>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8"/>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7"/>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6"/>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5"/>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4"/>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3"/>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2"/>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1"/>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0"/>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9"/>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8"/>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7"/>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6"/>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5"/>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4"/>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3"/>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2"/>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1"/>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0"/>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9"/>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8"/>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7"/>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6"/>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5"/>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4"/>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3"/>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2"/>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1"/>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0"/>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9"/>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8"/>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7"/>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6"/>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5"/>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4"/>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3"/>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2"/>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1"/>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0"/>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9"/>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8"/>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7"/>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6"/>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5"/>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3"/>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2"/>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1"/>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0"/>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9"/>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8"/>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7"/>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6"/>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5"/>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4"/>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3"/>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2"/>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1"/>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0"/>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9"/>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8"/>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7"/>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6"/>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5"/>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4"/>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3"/>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2"/>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1"/>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0"/>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9"/>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8"/>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7"/>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6"/>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5"/>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4"/>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3"/>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2"/>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1"/>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0"/>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9"/>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8"/>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7"/>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6"/>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5"/>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4"/>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3"/>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2"/>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1"/>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0"/>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9"/>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8"/>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7"/>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6"/>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5"/>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4"/>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3"/>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2"/>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1"/>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0"/>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9"/>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8"/>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7"/>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6"/>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5"/>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3"/>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4"/>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2"/>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1"/>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0"/>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9"/>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8"/>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7"/>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6"/>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5"/>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4"/>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3"/>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2"/>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1"/>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0"/>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9"/>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8"/>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7"/>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6"/>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5"/>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4"/>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3"/>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2"/>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1"/>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0"/>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9"/>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8"/>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6"/>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5"/>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4"/>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3"/>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2"/>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1"/>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0"/>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9"/>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8"/>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7"/>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6"/>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5"/>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4"/>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3"/>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2"/>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1"/>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0"/>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9"/>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8"/>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7"/>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6"/>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5"/>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4"/>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3"/>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2"/>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1"/>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0"/>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9"/>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8"/>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7"/>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6"/>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5"/>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4"/>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2"/>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3"/>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1"/>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0"/>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9"/>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8"/>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7"/>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6"/>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5"/>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4"/>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3"/>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2"/>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1"/>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0"/>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9"/>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8"/>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7"/>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6"/>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5"/>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4"/>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3"/>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2"/>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1"/>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0"/>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9"/>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8"/>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7"/>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6"/>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5"/>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4"/>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3"/>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2"/>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1"/>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0"/>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9"/>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8"/>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7"/>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6"/>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5"/>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4"/>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3"/>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2"/>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1"/>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0"/>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9"/>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8"/>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7"/>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6"/>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5"/>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4"/>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3"/>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2"/>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1"/>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0"/>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9"/>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8"/>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7"/>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6"/>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5"/>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4"/>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3"/>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1"/>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2"/>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9"/>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8"/>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7"/>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6"/>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5"/>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4"/>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3"/>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2"/>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1"/>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0"/>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9"/>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8"/>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7"/>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6"/>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5"/>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4"/>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3"/>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2"/>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1"/>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0"/>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9"/>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8"/>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7"/>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6"/>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5"/>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4"/>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3"/>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2"/>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1"/>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0"/>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9"/>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8"/>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7"/>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6"/>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4"/>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3"/>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2"/>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1"/>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0"/>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9"/>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8"/>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7"/>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6"/>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5"/>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4"/>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3"/>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2"/>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1"/>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0"/>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9"/>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8"/>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7"/>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6"/>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5"/>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4"/>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Lst>
  </p:timing>
</p:sld>
</file>

<file path=ppt/theme/theme1.xml><?xml version="1.0" encoding="utf-8"?>
<a:theme xmlns:a="http://schemas.openxmlformats.org/drawingml/2006/main" name="6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TotalTime>
  <Words>3837</Words>
  <Application>Microsoft Office PowerPoint</Application>
  <PresentationFormat>On-screen Show (4:3)</PresentationFormat>
  <Paragraphs>2598</Paragraphs>
  <Slides>16</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Bahnschrift SemiBold</vt:lpstr>
      <vt:lpstr>Calibri</vt:lpstr>
      <vt:lpstr>Helvetica</vt:lpstr>
      <vt:lpstr>Helvetica Light</vt:lpstr>
      <vt:lpstr>Helvetica Neue</vt:lpstr>
      <vt:lpstr>Helvetica Neue Light</vt:lpstr>
      <vt:lpstr>Helvetica Neue Medium</vt:lpstr>
      <vt:lpstr>Helvetica Neue Thin</vt:lpstr>
      <vt:lpstr>Myriad Pro Light</vt:lpstr>
      <vt:lpstr>Segoe UI Light</vt:lpstr>
      <vt:lpstr>6_White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156</cp:revision>
  <dcterms:created xsi:type="dcterms:W3CDTF">2020-07-18T15:58:38Z</dcterms:created>
  <dcterms:modified xsi:type="dcterms:W3CDTF">2022-09-21T11:25:05Z</dcterms:modified>
</cp:coreProperties>
</file>