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 id="2147483686" r:id="rId2"/>
    <p:sldMasterId id="2147483698" r:id="rId3"/>
  </p:sldMasterIdLst>
  <p:notesMasterIdLst>
    <p:notesMasterId r:id="rId14"/>
  </p:notesMasterIdLst>
  <p:sldIdLst>
    <p:sldId id="477" r:id="rId4"/>
    <p:sldId id="478" r:id="rId5"/>
    <p:sldId id="459" r:id="rId6"/>
    <p:sldId id="461" r:id="rId7"/>
    <p:sldId id="322" r:id="rId8"/>
    <p:sldId id="476" r:id="rId9"/>
    <p:sldId id="462" r:id="rId10"/>
    <p:sldId id="463" r:id="rId11"/>
    <p:sldId id="259" r:id="rId12"/>
    <p:sldId id="292" r:id="rId13"/>
  </p:sldIdLst>
  <p:sldSz cx="9144000" cy="6858000" type="screen4x3"/>
  <p:notesSz cx="6858000" cy="9144000"/>
  <p:defaultTextStyle>
    <a:defPPr>
      <a:defRPr lang="en-US"/>
    </a:defPPr>
    <a:lvl1pPr marL="0" algn="l" defTabSz="912900" rtl="0" eaLnBrk="1" latinLnBrk="0" hangingPunct="1">
      <a:defRPr sz="1800" kern="1200">
        <a:solidFill>
          <a:schemeClr val="tx1"/>
        </a:solidFill>
        <a:latin typeface="+mn-lt"/>
        <a:ea typeface="+mn-ea"/>
        <a:cs typeface="+mn-cs"/>
      </a:defRPr>
    </a:lvl1pPr>
    <a:lvl2pPr marL="456443" algn="l" defTabSz="912900" rtl="0" eaLnBrk="1" latinLnBrk="0" hangingPunct="1">
      <a:defRPr sz="1800" kern="1200">
        <a:solidFill>
          <a:schemeClr val="tx1"/>
        </a:solidFill>
        <a:latin typeface="+mn-lt"/>
        <a:ea typeface="+mn-ea"/>
        <a:cs typeface="+mn-cs"/>
      </a:defRPr>
    </a:lvl2pPr>
    <a:lvl3pPr marL="912900" algn="l" defTabSz="912900" rtl="0" eaLnBrk="1" latinLnBrk="0" hangingPunct="1">
      <a:defRPr sz="1800" kern="1200">
        <a:solidFill>
          <a:schemeClr val="tx1"/>
        </a:solidFill>
        <a:latin typeface="+mn-lt"/>
        <a:ea typeface="+mn-ea"/>
        <a:cs typeface="+mn-cs"/>
      </a:defRPr>
    </a:lvl3pPr>
    <a:lvl4pPr marL="1369360" algn="l" defTabSz="912900" rtl="0" eaLnBrk="1" latinLnBrk="0" hangingPunct="1">
      <a:defRPr sz="1800" kern="1200">
        <a:solidFill>
          <a:schemeClr val="tx1"/>
        </a:solidFill>
        <a:latin typeface="+mn-lt"/>
        <a:ea typeface="+mn-ea"/>
        <a:cs typeface="+mn-cs"/>
      </a:defRPr>
    </a:lvl4pPr>
    <a:lvl5pPr marL="1825809" algn="l" defTabSz="912900" rtl="0" eaLnBrk="1" latinLnBrk="0" hangingPunct="1">
      <a:defRPr sz="1800" kern="1200">
        <a:solidFill>
          <a:schemeClr val="tx1"/>
        </a:solidFill>
        <a:latin typeface="+mn-lt"/>
        <a:ea typeface="+mn-ea"/>
        <a:cs typeface="+mn-cs"/>
      </a:defRPr>
    </a:lvl5pPr>
    <a:lvl6pPr marL="2282256" algn="l" defTabSz="912900" rtl="0" eaLnBrk="1" latinLnBrk="0" hangingPunct="1">
      <a:defRPr sz="1800" kern="1200">
        <a:solidFill>
          <a:schemeClr val="tx1"/>
        </a:solidFill>
        <a:latin typeface="+mn-lt"/>
        <a:ea typeface="+mn-ea"/>
        <a:cs typeface="+mn-cs"/>
      </a:defRPr>
    </a:lvl6pPr>
    <a:lvl7pPr marL="2738715" algn="l" defTabSz="912900" rtl="0" eaLnBrk="1" latinLnBrk="0" hangingPunct="1">
      <a:defRPr sz="1800" kern="1200">
        <a:solidFill>
          <a:schemeClr val="tx1"/>
        </a:solidFill>
        <a:latin typeface="+mn-lt"/>
        <a:ea typeface="+mn-ea"/>
        <a:cs typeface="+mn-cs"/>
      </a:defRPr>
    </a:lvl7pPr>
    <a:lvl8pPr marL="3195163" algn="l" defTabSz="912900" rtl="0" eaLnBrk="1" latinLnBrk="0" hangingPunct="1">
      <a:defRPr sz="1800" kern="1200">
        <a:solidFill>
          <a:schemeClr val="tx1"/>
        </a:solidFill>
        <a:latin typeface="+mn-lt"/>
        <a:ea typeface="+mn-ea"/>
        <a:cs typeface="+mn-cs"/>
      </a:defRPr>
    </a:lvl8pPr>
    <a:lvl9pPr marL="3651616" algn="l" defTabSz="9129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072" autoAdjust="0"/>
  </p:normalViewPr>
  <p:slideViewPr>
    <p:cSldViewPr showGuides="1">
      <p:cViewPr varScale="1">
        <p:scale>
          <a:sx n="62" d="100"/>
          <a:sy n="62" d="100"/>
        </p:scale>
        <p:origin x="963" y="6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9BAE4-53E1-4758-84C6-B394C446B368}" type="datetimeFigureOut">
              <a:rPr lang="en-GB" smtClean="0"/>
              <a:t>21/09/2022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982999F-012B-4705-BEAA-6F9AC79E4B84}" type="slidenum">
              <a:rPr lang="en-GB" smtClean="0"/>
              <a:t>‹#›</a:t>
            </a:fld>
            <a:endParaRPr lang="en-GB"/>
          </a:p>
        </p:txBody>
      </p:sp>
    </p:spTree>
    <p:extLst>
      <p:ext uri="{BB962C8B-B14F-4D97-AF65-F5344CB8AC3E}">
        <p14:creationId xmlns:p14="http://schemas.microsoft.com/office/powerpoint/2010/main" val="1458000344"/>
      </p:ext>
    </p:extLst>
  </p:cSld>
  <p:clrMap bg1="lt1" tx1="dk1" bg2="lt2" tx2="dk2" accent1="accent1" accent2="accent2" accent3="accent3" accent4="accent4" accent5="accent5" accent6="accent6" hlink="hlink" folHlink="folHlink"/>
  <p:notesStyle>
    <a:lvl1pPr marL="0" algn="l" defTabSz="912900" rtl="0" eaLnBrk="1" latinLnBrk="0" hangingPunct="1">
      <a:defRPr sz="1200" kern="1200">
        <a:solidFill>
          <a:schemeClr val="tx1"/>
        </a:solidFill>
        <a:latin typeface="+mn-lt"/>
        <a:ea typeface="+mn-ea"/>
        <a:cs typeface="+mn-cs"/>
      </a:defRPr>
    </a:lvl1pPr>
    <a:lvl2pPr marL="456443" algn="l" defTabSz="912900" rtl="0" eaLnBrk="1" latinLnBrk="0" hangingPunct="1">
      <a:defRPr sz="1200" kern="1200">
        <a:solidFill>
          <a:schemeClr val="tx1"/>
        </a:solidFill>
        <a:latin typeface="+mn-lt"/>
        <a:ea typeface="+mn-ea"/>
        <a:cs typeface="+mn-cs"/>
      </a:defRPr>
    </a:lvl2pPr>
    <a:lvl3pPr marL="912900" algn="l" defTabSz="912900" rtl="0" eaLnBrk="1" latinLnBrk="0" hangingPunct="1">
      <a:defRPr sz="1200" kern="1200">
        <a:solidFill>
          <a:schemeClr val="tx1"/>
        </a:solidFill>
        <a:latin typeface="+mn-lt"/>
        <a:ea typeface="+mn-ea"/>
        <a:cs typeface="+mn-cs"/>
      </a:defRPr>
    </a:lvl3pPr>
    <a:lvl4pPr marL="1369360" algn="l" defTabSz="912900" rtl="0" eaLnBrk="1" latinLnBrk="0" hangingPunct="1">
      <a:defRPr sz="1200" kern="1200">
        <a:solidFill>
          <a:schemeClr val="tx1"/>
        </a:solidFill>
        <a:latin typeface="+mn-lt"/>
        <a:ea typeface="+mn-ea"/>
        <a:cs typeface="+mn-cs"/>
      </a:defRPr>
    </a:lvl4pPr>
    <a:lvl5pPr marL="1825809" algn="l" defTabSz="912900" rtl="0" eaLnBrk="1" latinLnBrk="0" hangingPunct="1">
      <a:defRPr sz="1200" kern="1200">
        <a:solidFill>
          <a:schemeClr val="tx1"/>
        </a:solidFill>
        <a:latin typeface="+mn-lt"/>
        <a:ea typeface="+mn-ea"/>
        <a:cs typeface="+mn-cs"/>
      </a:defRPr>
    </a:lvl5pPr>
    <a:lvl6pPr marL="2282256" algn="l" defTabSz="912900" rtl="0" eaLnBrk="1" latinLnBrk="0" hangingPunct="1">
      <a:defRPr sz="1200" kern="1200">
        <a:solidFill>
          <a:schemeClr val="tx1"/>
        </a:solidFill>
        <a:latin typeface="+mn-lt"/>
        <a:ea typeface="+mn-ea"/>
        <a:cs typeface="+mn-cs"/>
      </a:defRPr>
    </a:lvl6pPr>
    <a:lvl7pPr marL="2738715" algn="l" defTabSz="912900" rtl="0" eaLnBrk="1" latinLnBrk="0" hangingPunct="1">
      <a:defRPr sz="1200" kern="1200">
        <a:solidFill>
          <a:schemeClr val="tx1"/>
        </a:solidFill>
        <a:latin typeface="+mn-lt"/>
        <a:ea typeface="+mn-ea"/>
        <a:cs typeface="+mn-cs"/>
      </a:defRPr>
    </a:lvl7pPr>
    <a:lvl8pPr marL="3195163" algn="l" defTabSz="912900" rtl="0" eaLnBrk="1" latinLnBrk="0" hangingPunct="1">
      <a:defRPr sz="1200" kern="1200">
        <a:solidFill>
          <a:schemeClr val="tx1"/>
        </a:solidFill>
        <a:latin typeface="+mn-lt"/>
        <a:ea typeface="+mn-ea"/>
        <a:cs typeface="+mn-cs"/>
      </a:defRPr>
    </a:lvl8pPr>
    <a:lvl9pPr marL="3651616" algn="l" defTabSz="9129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a:lnSpc>
                <a:spcPct val="119000"/>
              </a:lnSpc>
              <a:spcBef>
                <a:spcPts val="0"/>
              </a:spcBef>
              <a:spcAft>
                <a:spcPts val="600"/>
              </a:spcAft>
            </a:pPr>
            <a:r>
              <a:rPr lang="en-GB" sz="800" kern="1400" dirty="0">
                <a:solidFill>
                  <a:srgbClr val="000000"/>
                </a:solidFill>
                <a:effectLst/>
                <a:latin typeface="+mn-lt"/>
              </a:rPr>
              <a:t> </a:t>
            </a:r>
          </a:p>
          <a:p>
            <a:endParaRPr lang="en-GB" dirty="0"/>
          </a:p>
        </p:txBody>
      </p:sp>
    </p:spTree>
    <p:extLst>
      <p:ext uri="{BB962C8B-B14F-4D97-AF65-F5344CB8AC3E}">
        <p14:creationId xmlns:p14="http://schemas.microsoft.com/office/powerpoint/2010/main" val="679797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a:t>Starting a lesson with a</a:t>
            </a:r>
            <a:r>
              <a:rPr lang="en-GB" baseline="0" dirty="0"/>
              <a:t> photo, for example of a World War 1 soldier with trench foot (a common disease and problem that occurred as a result of cold, wet and damp living conditions in the trenches) then students through writing – retrieve what they know about trench foot. This could include why the disease was common, the side effects, how it was treated and so on. This information won’t be provided from the image, it comes from their subject knowledge and from prior learning. However, if students were simply to describe the condition of trench foot with swelling and its visual appearance then this is simply providing a description. A good way to ensure retrieval and not description takes place is through explicit modelling of an example to the class to make the difference clear. </a:t>
            </a:r>
            <a:endParaRPr lang="en-GB" dirty="0"/>
          </a:p>
        </p:txBody>
      </p:sp>
    </p:spTree>
    <p:extLst>
      <p:ext uri="{BB962C8B-B14F-4D97-AF65-F5344CB8AC3E}">
        <p14:creationId xmlns:p14="http://schemas.microsoft.com/office/powerpoint/2010/main" val="1178365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117836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8365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83654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Create or edit your own structure or format.</a:t>
            </a:r>
          </a:p>
          <a:p>
            <a:r>
              <a:rPr lang="en-GB" sz="1200" kern="1200" dirty="0">
                <a:solidFill>
                  <a:schemeClr val="tx1"/>
                </a:solidFill>
                <a:effectLst/>
                <a:latin typeface="+mn-lt"/>
                <a:ea typeface="+mn-ea"/>
                <a:cs typeface="+mn-cs"/>
              </a:rPr>
              <a:t> </a:t>
            </a:r>
          </a:p>
        </p:txBody>
      </p:sp>
    </p:spTree>
    <p:extLst>
      <p:ext uri="{BB962C8B-B14F-4D97-AF65-F5344CB8AC3E}">
        <p14:creationId xmlns:p14="http://schemas.microsoft.com/office/powerpoint/2010/main" val="1178365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8365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Editable question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Editable answer slide template.</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Set your own time limit.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Create or edit your own structure or format.</a:t>
            </a:r>
          </a:p>
          <a:p>
            <a:r>
              <a:rPr lang="en-GB" sz="1200" kern="1200" dirty="0">
                <a:solidFill>
                  <a:schemeClr val="tx1"/>
                </a:solidFill>
                <a:effectLst/>
                <a:latin typeface="+mn-lt"/>
                <a:ea typeface="+mn-ea"/>
                <a:cs typeface="+mn-cs"/>
              </a:rPr>
              <a:t> </a:t>
            </a:r>
          </a:p>
          <a:p>
            <a:endParaRPr lang="en-GB" dirty="0"/>
          </a:p>
        </p:txBody>
      </p:sp>
    </p:spTree>
    <p:extLst>
      <p:ext uri="{BB962C8B-B14F-4D97-AF65-F5344CB8AC3E}">
        <p14:creationId xmlns:p14="http://schemas.microsoft.com/office/powerpoint/2010/main" val="11783654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78365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0"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0"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8" y="6394172"/>
            <a:ext cx="1772799" cy="27206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8" tIns="35658" rIns="35658" bIns="35658" anchor="ctr">
            <a:spAutoFit/>
          </a:bodyPr>
          <a:lstStyle>
            <a:lvl1pPr>
              <a:defRPr sz="1300">
                <a:latin typeface="Myriad Pro Light"/>
                <a:ea typeface="Myriad Pro Light"/>
                <a:cs typeface="Myriad Pro Light"/>
                <a:sym typeface="Myriad Pro Light"/>
              </a:defRPr>
            </a:lvl1pPr>
          </a:lstStyle>
          <a:p>
            <a:pPr algn="ctr" defTabSz="410121" hangingPunct="0"/>
            <a:r>
              <a:rPr kern="0">
                <a:solidFill>
                  <a:srgbClr val="000000"/>
                </a:solidFill>
              </a:rPr>
              <a:t>Created and shared by</a:t>
            </a:r>
          </a:p>
        </p:txBody>
      </p:sp>
      <p:sp>
        <p:nvSpPr>
          <p:cNvPr id="15" name="Created and shared by"/>
          <p:cNvSpPr txBox="1"/>
          <p:nvPr/>
        </p:nvSpPr>
        <p:spPr>
          <a:xfrm>
            <a:off x="965311" y="6503316"/>
            <a:ext cx="7213391" cy="2412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8" tIns="35658" rIns="35658" bIns="35658" anchor="ctr">
            <a:spAutoFit/>
          </a:bodyPr>
          <a:lstStyle/>
          <a:p>
            <a:pPr algn="ctr" defTabSz="410121"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3"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pPr/>
              <a:t>‹#›</a:t>
            </a:fld>
            <a:endParaRPr/>
          </a:p>
        </p:txBody>
      </p:sp>
    </p:spTree>
    <p:extLst>
      <p:ext uri="{BB962C8B-B14F-4D97-AF65-F5344CB8AC3E}">
        <p14:creationId xmlns:p14="http://schemas.microsoft.com/office/powerpoint/2010/main" val="4007598148"/>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0" y="4473797"/>
            <a:ext cx="7358063" cy="324399"/>
          </a:xfrm>
          <a:prstGeom prst="rect">
            <a:avLst/>
          </a:prstGeom>
        </p:spPr>
        <p:txBody>
          <a:bodyPr anchor="t"/>
          <a:lstStyle>
            <a:lvl1pPr marL="0" indent="0" algn="ctr">
              <a:spcBef>
                <a:spcPts val="0"/>
              </a:spcBef>
              <a:buSzTx/>
              <a:buNone/>
              <a:defRPr sz="1700" i="1"/>
            </a:lvl1pPr>
            <a:lvl2pPr marL="546084" indent="-234036" algn="ctr">
              <a:spcBef>
                <a:spcPts val="0"/>
              </a:spcBef>
              <a:defRPr sz="1700" i="1"/>
            </a:lvl2pPr>
            <a:lvl3pPr marL="858132" indent="-234036" algn="ctr">
              <a:spcBef>
                <a:spcPts val="0"/>
              </a:spcBef>
              <a:defRPr sz="1700" i="1"/>
            </a:lvl3pPr>
            <a:lvl4pPr marL="1170180" indent="-234036" algn="ctr">
              <a:spcBef>
                <a:spcPts val="0"/>
              </a:spcBef>
              <a:defRPr sz="1700" i="1"/>
            </a:lvl4pPr>
            <a:lvl5pPr marL="1482228" indent="-234036"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0"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1524736"/>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94" tIns="32094" rIns="64194" bIns="32094"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05529173"/>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407916964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4"/>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4792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550160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9"/>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1242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7058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1"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2769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935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8471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94" tIns="32094" rIns="64194" bIns="32094" anchor="t">
            <a:noAutofit/>
          </a:bodyPr>
          <a:lstStyle/>
          <a:p>
            <a:endParaRPr/>
          </a:p>
        </p:txBody>
      </p:sp>
      <p:sp>
        <p:nvSpPr>
          <p:cNvPr id="25" name="Title Text"/>
          <p:cNvSpPr txBox="1">
            <a:spLocks noGrp="1"/>
          </p:cNvSpPr>
          <p:nvPr>
            <p:ph type="title"/>
          </p:nvPr>
        </p:nvSpPr>
        <p:spPr>
          <a:xfrm>
            <a:off x="893010"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0"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45848879"/>
      </p:ext>
    </p:extLst>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49"/>
            <a:ext cx="3008313" cy="1162051"/>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4" y="1435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62898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24299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63527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7"/>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47"/>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4864F2C-7BA4-4000-9627-EDE9E0E1210E}" type="datetimeFigureOut">
              <a:rPr lang="en-GB" smtClean="0">
                <a:solidFill>
                  <a:prstClr val="black">
                    <a:tint val="75000"/>
                  </a:prstClr>
                </a:solidFill>
              </a:rPr>
              <a:pPr/>
              <a:t>21/09/2022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C6DBB5DA-1456-450D-B02E-CB4FED38BAD3}"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682810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93017" y="1151957"/>
            <a:ext cx="7358063" cy="2321719"/>
          </a:xfrm>
          <a:prstGeom prst="rect">
            <a:avLst/>
          </a:prstGeom>
        </p:spPr>
        <p:txBody>
          <a:bodyPr anchor="b"/>
          <a:lstStyle/>
          <a:p>
            <a:r>
              <a:t>Title Text</a:t>
            </a:r>
          </a:p>
        </p:txBody>
      </p:sp>
      <p:sp>
        <p:nvSpPr>
          <p:cNvPr id="12" name="Body Level One…"/>
          <p:cNvSpPr txBox="1">
            <a:spLocks noGrp="1"/>
          </p:cNvSpPr>
          <p:nvPr>
            <p:ph type="body" sz="quarter" idx="1"/>
          </p:nvPr>
        </p:nvSpPr>
        <p:spPr>
          <a:xfrm>
            <a:off x="893017" y="3545092"/>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pic>
        <p:nvPicPr>
          <p:cNvPr id="13" name="ICT-Evangelist-logo.png" descr="ICT-Evangelist-logo.png"/>
          <p:cNvPicPr>
            <a:picLocks noChangeAspect="1"/>
          </p:cNvPicPr>
          <p:nvPr/>
        </p:nvPicPr>
        <p:blipFill>
          <a:blip r:embed="rId2"/>
          <a:stretch>
            <a:fillRect/>
          </a:stretch>
        </p:blipFill>
        <p:spPr>
          <a:xfrm>
            <a:off x="166528" y="6632861"/>
            <a:ext cx="1062308" cy="126712"/>
          </a:xfrm>
          <a:prstGeom prst="rect">
            <a:avLst/>
          </a:prstGeom>
          <a:ln w="12700">
            <a:miter lim="400000"/>
          </a:ln>
        </p:spPr>
      </p:pic>
      <p:sp>
        <p:nvSpPr>
          <p:cNvPr id="14" name="Created and shared by"/>
          <p:cNvSpPr txBox="1"/>
          <p:nvPr/>
        </p:nvSpPr>
        <p:spPr>
          <a:xfrm>
            <a:off x="-205261" y="6394179"/>
            <a:ext cx="1772791" cy="272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lvl1pPr>
              <a:defRPr sz="1300">
                <a:latin typeface="Myriad Pro Light"/>
                <a:ea typeface="Myriad Pro Light"/>
                <a:cs typeface="Myriad Pro Light"/>
                <a:sym typeface="Myriad Pro Light"/>
              </a:defRPr>
            </a:lvl1pPr>
          </a:lstStyle>
          <a:p>
            <a:pPr algn="ctr" defTabSz="410079" hangingPunct="0"/>
            <a:r>
              <a:rPr kern="0">
                <a:solidFill>
                  <a:srgbClr val="000000"/>
                </a:solidFill>
              </a:rPr>
              <a:t>Created and shared by</a:t>
            </a:r>
          </a:p>
        </p:txBody>
      </p:sp>
      <p:sp>
        <p:nvSpPr>
          <p:cNvPr id="15" name="Created and shared by"/>
          <p:cNvSpPr txBox="1"/>
          <p:nvPr/>
        </p:nvSpPr>
        <p:spPr>
          <a:xfrm>
            <a:off x="965315" y="6503346"/>
            <a:ext cx="7213383" cy="2412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4" tIns="35654" rIns="35654" bIns="35654" anchor="ctr">
            <a:spAutoFit/>
          </a:bodyPr>
          <a:lstStyle/>
          <a:p>
            <a:pPr algn="ctr" defTabSz="410079" hangingPunct="0">
              <a:defRPr sz="1100">
                <a:latin typeface="Myriad Pro Light"/>
                <a:ea typeface="Myriad Pro Light"/>
                <a:cs typeface="Myriad Pro Light"/>
                <a:sym typeface="Myriad Pro Light"/>
              </a:defRPr>
            </a:pPr>
            <a:r>
              <a:rPr sz="1100" kern="0">
                <a:solidFill>
                  <a:srgbClr val="464646"/>
                </a:solidFill>
                <a:latin typeface="Myriad Pro Light"/>
                <a:ea typeface="Myriad Pro Light"/>
                <a:cs typeface="Myriad Pro Light"/>
                <a:sym typeface="Myriad Pro Light"/>
              </a:rPr>
              <a:t>This work is licensed under a </a:t>
            </a:r>
            <a:r>
              <a:rPr sz="1100" u="sng" kern="0">
                <a:solidFill>
                  <a:srgbClr val="0000FF"/>
                </a:solidFill>
                <a:uFill>
                  <a:solidFill>
                    <a:srgbClr val="0000FF"/>
                  </a:solidFill>
                </a:uFill>
                <a:latin typeface="Myriad Pro Light"/>
                <a:ea typeface="Myriad Pro Light"/>
                <a:cs typeface="Myriad Pro Light"/>
                <a:sym typeface="Myriad Pro Light"/>
                <a:hlinkClick r:id="rId3"/>
              </a:rPr>
              <a:t>Creative Commons Attribution-NonCommercial-ShareAlike 4.0 International License</a:t>
            </a:r>
            <a:r>
              <a:rPr sz="1100" kern="0">
                <a:solidFill>
                  <a:srgbClr val="464646"/>
                </a:solidFill>
                <a:latin typeface="Myriad Pro Light"/>
                <a:ea typeface="Myriad Pro Light"/>
                <a:cs typeface="Myriad Pro Light"/>
                <a:sym typeface="Myriad Pro Light"/>
              </a:rPr>
              <a:t>.</a:t>
            </a:r>
          </a:p>
        </p:txBody>
      </p:sp>
      <p:pic>
        <p:nvPicPr>
          <p:cNvPr id="16" name="Image" descr="Image"/>
          <p:cNvPicPr>
            <a:picLocks noChangeAspect="1"/>
          </p:cNvPicPr>
          <p:nvPr/>
        </p:nvPicPr>
        <p:blipFill>
          <a:blip r:embed="rId4"/>
          <a:stretch>
            <a:fillRect/>
          </a:stretch>
        </p:blipFill>
        <p:spPr>
          <a:xfrm>
            <a:off x="8101766" y="6404307"/>
            <a:ext cx="901899" cy="357188"/>
          </a:xfrm>
          <a:prstGeom prst="rect">
            <a:avLst/>
          </a:prstGeom>
          <a:ln w="12700">
            <a:miter lim="400000"/>
          </a:ln>
        </p:spPr>
      </p:pic>
      <p:sp>
        <p:nvSpPr>
          <p:cNvPr id="17" name="Slide Number"/>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13677742"/>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4" name="Image"/>
          <p:cNvSpPr>
            <a:spLocks noGrp="1"/>
          </p:cNvSpPr>
          <p:nvPr>
            <p:ph type="pic" idx="13"/>
          </p:nvPr>
        </p:nvSpPr>
        <p:spPr>
          <a:xfrm>
            <a:off x="1143000" y="473300"/>
            <a:ext cx="6858000" cy="4152305"/>
          </a:xfrm>
          <a:prstGeom prst="rect">
            <a:avLst/>
          </a:prstGeom>
        </p:spPr>
        <p:txBody>
          <a:bodyPr lIns="64187" tIns="32090" rIns="64187" bIns="32090" anchor="t">
            <a:noAutofit/>
          </a:bodyPr>
          <a:lstStyle/>
          <a:p>
            <a:endParaRPr/>
          </a:p>
        </p:txBody>
      </p:sp>
      <p:sp>
        <p:nvSpPr>
          <p:cNvPr id="25" name="Title Text"/>
          <p:cNvSpPr txBox="1">
            <a:spLocks noGrp="1"/>
          </p:cNvSpPr>
          <p:nvPr>
            <p:ph type="title"/>
          </p:nvPr>
        </p:nvSpPr>
        <p:spPr>
          <a:xfrm>
            <a:off x="893017" y="4723830"/>
            <a:ext cx="7358063" cy="1000125"/>
          </a:xfrm>
          <a:prstGeom prst="rect">
            <a:avLst/>
          </a:prstGeom>
        </p:spPr>
        <p:txBody>
          <a:bodyPr anchor="b"/>
          <a:lstStyle/>
          <a:p>
            <a:r>
              <a:t>Title Text</a:t>
            </a:r>
          </a:p>
        </p:txBody>
      </p:sp>
      <p:sp>
        <p:nvSpPr>
          <p:cNvPr id="26" name="Body Level One…"/>
          <p:cNvSpPr txBox="1">
            <a:spLocks noGrp="1"/>
          </p:cNvSpPr>
          <p:nvPr>
            <p:ph type="body" sz="quarter" idx="1"/>
          </p:nvPr>
        </p:nvSpPr>
        <p:spPr>
          <a:xfrm>
            <a:off x="893017" y="5732883"/>
            <a:ext cx="7358063" cy="794743"/>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80923316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7"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458984639"/>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87" tIns="32090" rIns="64187" bIns="32090"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4281558519"/>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563545154"/>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37986280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4" name="Title Text"/>
          <p:cNvSpPr txBox="1">
            <a:spLocks noGrp="1"/>
          </p:cNvSpPr>
          <p:nvPr>
            <p:ph type="title"/>
          </p:nvPr>
        </p:nvSpPr>
        <p:spPr>
          <a:xfrm>
            <a:off x="893010" y="2268153"/>
            <a:ext cx="7358063" cy="2321719"/>
          </a:xfrm>
          <a:prstGeom prst="rect">
            <a:avLst/>
          </a:prstGeom>
        </p:spPr>
        <p:txBody>
          <a:bodyPr/>
          <a:lstStyle/>
          <a:p>
            <a:r>
              <a:t>Title Text</a:t>
            </a:r>
          </a:p>
        </p:txBody>
      </p:sp>
      <p:sp>
        <p:nvSpPr>
          <p:cNvPr id="3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1994698"/>
      </p:ext>
    </p:extLst>
  </p:cSld>
  <p:clrMapOvr>
    <a:masterClrMapping/>
  </p:clrMapOvr>
  <p:transition spd="med"/>
</p:sldLayout>
</file>

<file path=ppt/slideLayouts/slideLayout30.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87" tIns="32090" rIns="64187" bIns="32090"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05" indent="-240705">
              <a:spcBef>
                <a:spcPts val="2250"/>
              </a:spcBef>
              <a:defRPr sz="2000"/>
            </a:lvl1pPr>
            <a:lvl2pPr marL="481397" indent="-240705">
              <a:spcBef>
                <a:spcPts val="2250"/>
              </a:spcBef>
              <a:defRPr sz="2000"/>
            </a:lvl2pPr>
            <a:lvl3pPr marL="722095" indent="-240705">
              <a:spcBef>
                <a:spcPts val="2250"/>
              </a:spcBef>
              <a:defRPr sz="2000"/>
            </a:lvl3pPr>
            <a:lvl4pPr marL="962791" indent="-240705">
              <a:spcBef>
                <a:spcPts val="2250"/>
              </a:spcBef>
              <a:defRPr sz="2000"/>
            </a:lvl4pPr>
            <a:lvl5pPr marL="1203493" indent="-240705">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3" y="6536589"/>
            <a:ext cx="243526" cy="241281"/>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59139056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1362842179"/>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87" tIns="32090" rIns="64187" bIns="32090"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87" tIns="32090" rIns="64187" bIns="32090"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87" tIns="32090" rIns="64187" bIns="32090"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2667466175"/>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7" name="Body Level One…"/>
          <p:cNvSpPr txBox="1">
            <a:spLocks noGrp="1"/>
          </p:cNvSpPr>
          <p:nvPr>
            <p:ph type="body" sz="quarter" idx="1"/>
          </p:nvPr>
        </p:nvSpPr>
        <p:spPr>
          <a:xfrm>
            <a:off x="893017" y="4473797"/>
            <a:ext cx="7358063" cy="324399"/>
          </a:xfrm>
          <a:prstGeom prst="rect">
            <a:avLst/>
          </a:prstGeom>
        </p:spPr>
        <p:txBody>
          <a:bodyPr anchor="t"/>
          <a:lstStyle>
            <a:lvl1pPr marL="0" indent="0" algn="ctr">
              <a:spcBef>
                <a:spcPts val="0"/>
              </a:spcBef>
              <a:buSzTx/>
              <a:buNone/>
              <a:defRPr sz="1700" i="1"/>
            </a:lvl1pPr>
            <a:lvl2pPr marL="546028" indent="-234012" algn="ctr">
              <a:spcBef>
                <a:spcPts val="0"/>
              </a:spcBef>
              <a:defRPr sz="1700" i="1"/>
            </a:lvl2pPr>
            <a:lvl3pPr marL="858044" indent="-234012" algn="ctr">
              <a:spcBef>
                <a:spcPts val="0"/>
              </a:spcBef>
              <a:defRPr sz="1700" i="1"/>
            </a:lvl3pPr>
            <a:lvl4pPr marL="1170060" indent="-234012" algn="ctr">
              <a:spcBef>
                <a:spcPts val="0"/>
              </a:spcBef>
              <a:defRPr sz="1700" i="1"/>
            </a:lvl4pPr>
            <a:lvl5pPr marL="1482076" indent="-234012" algn="ctr">
              <a:spcBef>
                <a:spcPts val="0"/>
              </a:spcBef>
              <a:defRPr sz="1700" i="1"/>
            </a:lvl5pPr>
          </a:lstStyle>
          <a:p>
            <a:r>
              <a:t>Body Level One</a:t>
            </a:r>
          </a:p>
          <a:p>
            <a:pPr lvl="1"/>
            <a:r>
              <a:t>Body Level Two</a:t>
            </a:r>
          </a:p>
          <a:p>
            <a:pPr lvl="2"/>
            <a:r>
              <a:t>Body Level Three</a:t>
            </a:r>
          </a:p>
          <a:p>
            <a:pPr lvl="3"/>
            <a:r>
              <a:t>Body Level Four</a:t>
            </a:r>
          </a:p>
          <a:p>
            <a:pPr lvl="4"/>
            <a:r>
              <a:t>Body Level Five</a:t>
            </a:r>
          </a:p>
        </p:txBody>
      </p:sp>
      <p:sp>
        <p:nvSpPr>
          <p:cNvPr id="98" name="“Type a quote here.”"/>
          <p:cNvSpPr txBox="1">
            <a:spLocks noGrp="1"/>
          </p:cNvSpPr>
          <p:nvPr>
            <p:ph type="body" sz="quarter" idx="13"/>
          </p:nvPr>
        </p:nvSpPr>
        <p:spPr>
          <a:xfrm>
            <a:off x="893017" y="3000338"/>
            <a:ext cx="7358063" cy="428749"/>
          </a:xfrm>
          <a:prstGeom prst="rect">
            <a:avLst/>
          </a:prstGeom>
        </p:spPr>
        <p:txBody>
          <a:bodyPr/>
          <a:lstStyle>
            <a:lvl1pPr marL="0" indent="0" algn="ctr" defTabSz="402536">
              <a:spcBef>
                <a:spcPts val="0"/>
              </a:spcBef>
              <a:buSzTx/>
              <a:buNone/>
              <a:defRPr sz="3332">
                <a:latin typeface="Helvetica Neue Medium"/>
                <a:sym typeface="Helvetica Neue Medium"/>
              </a:defRPr>
            </a:lvl1pPr>
          </a:lstStyle>
          <a:p>
            <a:pPr marL="0" indent="0" algn="ctr" defTabSz="572516">
              <a:spcBef>
                <a:spcPts val="0"/>
              </a:spcBef>
              <a:buSzTx/>
              <a:buNone/>
              <a:defRPr sz="3332">
                <a:latin typeface="Helvetica Neue Medium"/>
                <a:ea typeface="Helvetica Neue Medium"/>
                <a:cs typeface="Helvetica Neue Medium"/>
                <a:sym typeface="Helvetica Neue Medium"/>
              </a:defRPr>
            </a:pPr>
            <a:endParaRPr/>
          </a:p>
        </p:txBody>
      </p:sp>
      <p:sp>
        <p:nvSpPr>
          <p:cNvPr id="99"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554808995"/>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6" name="Image"/>
          <p:cNvSpPr>
            <a:spLocks noGrp="1"/>
          </p:cNvSpPr>
          <p:nvPr>
            <p:ph type="pic" idx="13"/>
          </p:nvPr>
        </p:nvSpPr>
        <p:spPr>
          <a:xfrm>
            <a:off x="0" y="0"/>
            <a:ext cx="9144000" cy="6858000"/>
          </a:xfrm>
          <a:prstGeom prst="rect">
            <a:avLst/>
          </a:prstGeom>
        </p:spPr>
        <p:txBody>
          <a:bodyPr lIns="64187" tIns="32090" rIns="64187" bIns="32090" anchor="t">
            <a:noAutofit/>
          </a:bodyPr>
          <a:lstStyle/>
          <a:p>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916896402"/>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4" name="Slide Number"/>
          <p:cNvSpPr txBox="1">
            <a:spLocks noGrp="1"/>
          </p:cNvSpPr>
          <p:nvPr>
            <p:ph type="sldNum" sz="quarter" idx="2"/>
          </p:nvPr>
        </p:nvSpPr>
        <p:spPr>
          <a:prstGeom prst="rect">
            <a:avLst/>
          </a:prstGeom>
        </p:spPr>
        <p:txBody>
          <a:bodyPr/>
          <a:lstStyle/>
          <a:p>
            <a:fld id="{86CB4B4D-7CA3-9044-876B-883B54F8677D}" type="slidenum">
              <a:rPr>
                <a:solidFill>
                  <a:srgbClr val="000000"/>
                </a:solidFill>
              </a:rPr>
              <a:pPr/>
              <a:t>‹#›</a:t>
            </a:fld>
            <a:endParaRPr>
              <a:solidFill>
                <a:srgbClr val="000000"/>
              </a:solidFill>
            </a:endParaRPr>
          </a:p>
        </p:txBody>
      </p:sp>
    </p:spTree>
    <p:extLst>
      <p:ext uri="{BB962C8B-B14F-4D97-AF65-F5344CB8AC3E}">
        <p14:creationId xmlns:p14="http://schemas.microsoft.com/office/powerpoint/2010/main" val="307804167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2" name="Image"/>
          <p:cNvSpPr>
            <a:spLocks noGrp="1"/>
          </p:cNvSpPr>
          <p:nvPr>
            <p:ph type="pic" sz="half" idx="13"/>
          </p:nvPr>
        </p:nvSpPr>
        <p:spPr>
          <a:xfrm>
            <a:off x="4723818" y="446486"/>
            <a:ext cx="3750469" cy="5777508"/>
          </a:xfrm>
          <a:prstGeom prst="rect">
            <a:avLst/>
          </a:prstGeom>
        </p:spPr>
        <p:txBody>
          <a:bodyPr lIns="64194" tIns="32094" rIns="64194" bIns="32094" anchor="t">
            <a:noAutofit/>
          </a:bodyPr>
          <a:lstStyle/>
          <a:p>
            <a:endParaRPr/>
          </a:p>
        </p:txBody>
      </p:sp>
      <p:sp>
        <p:nvSpPr>
          <p:cNvPr id="43" name="Title Text"/>
          <p:cNvSpPr txBox="1">
            <a:spLocks noGrp="1"/>
          </p:cNvSpPr>
          <p:nvPr>
            <p:ph type="title"/>
          </p:nvPr>
        </p:nvSpPr>
        <p:spPr>
          <a:xfrm>
            <a:off x="669739" y="446489"/>
            <a:ext cx="3750469" cy="2803923"/>
          </a:xfrm>
          <a:prstGeom prst="rect">
            <a:avLst/>
          </a:prstGeom>
        </p:spPr>
        <p:txBody>
          <a:bodyPr anchor="b"/>
          <a:lstStyle>
            <a:lvl1pPr>
              <a:defRPr sz="4200"/>
            </a:lvl1pPr>
          </a:lstStyle>
          <a:p>
            <a:r>
              <a:t>Title Text</a:t>
            </a:r>
          </a:p>
        </p:txBody>
      </p:sp>
      <p:sp>
        <p:nvSpPr>
          <p:cNvPr id="44" name="Body Level One…"/>
          <p:cNvSpPr txBox="1">
            <a:spLocks noGrp="1"/>
          </p:cNvSpPr>
          <p:nvPr>
            <p:ph type="body" sz="quarter" idx="1"/>
          </p:nvPr>
        </p:nvSpPr>
        <p:spPr>
          <a:xfrm>
            <a:off x="669739" y="3321870"/>
            <a:ext cx="3750469" cy="2893219"/>
          </a:xfrm>
          <a:prstGeom prst="rect">
            <a:avLst/>
          </a:prstGeom>
        </p:spPr>
        <p:txBody>
          <a:bodyPr anchor="t"/>
          <a:lstStyle>
            <a:lvl1pPr marL="0" indent="0" algn="ctr">
              <a:spcBef>
                <a:spcPts val="0"/>
              </a:spcBef>
              <a:buSzTx/>
              <a:buNone/>
              <a:defRPr sz="2600"/>
            </a:lvl1pPr>
            <a:lvl2pPr marL="0" indent="0" algn="ctr">
              <a:spcBef>
                <a:spcPts val="0"/>
              </a:spcBef>
              <a:buSzTx/>
              <a:buNone/>
              <a:defRPr sz="2600"/>
            </a:lvl2pPr>
            <a:lvl3pPr marL="0" indent="0" algn="ctr">
              <a:spcBef>
                <a:spcPts val="0"/>
              </a:spcBef>
              <a:buSzTx/>
              <a:buNone/>
              <a:defRPr sz="2600"/>
            </a:lvl3pPr>
            <a:lvl4pPr marL="0" indent="0" algn="ctr">
              <a:spcBef>
                <a:spcPts val="0"/>
              </a:spcBef>
              <a:buSzTx/>
              <a:buNone/>
              <a:defRPr sz="2600"/>
            </a:lvl4pPr>
            <a:lvl5pPr marL="0" indent="0" algn="ctr">
              <a:spcBef>
                <a:spcPts val="0"/>
              </a:spcBef>
              <a:buSzTx/>
              <a:buNone/>
              <a:defRPr sz="2600"/>
            </a:lvl5pPr>
          </a:lstStyle>
          <a:p>
            <a:r>
              <a:t>Body Level One</a:t>
            </a:r>
          </a:p>
          <a:p>
            <a:pPr lvl="1"/>
            <a:r>
              <a:t>Body Level Two</a:t>
            </a:r>
          </a:p>
          <a:p>
            <a:pPr lvl="2"/>
            <a:r>
              <a:t>Body Level Three</a:t>
            </a:r>
          </a:p>
          <a:p>
            <a:pPr lvl="3"/>
            <a:r>
              <a:t>Body Level Four</a:t>
            </a:r>
          </a:p>
          <a:p>
            <a:pPr lvl="4"/>
            <a:r>
              <a:t>Body Level Five</a:t>
            </a:r>
          </a:p>
        </p:txBody>
      </p:sp>
      <p:sp>
        <p:nvSpPr>
          <p:cNvPr id="4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264551581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52" name="Title Text"/>
          <p:cNvSpPr txBox="1">
            <a:spLocks noGrp="1"/>
          </p:cNvSpPr>
          <p:nvPr>
            <p:ph type="title"/>
          </p:nvPr>
        </p:nvSpPr>
        <p:spPr>
          <a:prstGeom prst="rect">
            <a:avLst/>
          </a:prstGeom>
        </p:spPr>
        <p:txBody>
          <a:bodyPr/>
          <a:lstStyle/>
          <a:p>
            <a:r>
              <a:t>Title Text</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539109903"/>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6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329412772"/>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9" name="Image"/>
          <p:cNvSpPr>
            <a:spLocks noGrp="1"/>
          </p:cNvSpPr>
          <p:nvPr>
            <p:ph type="pic" sz="half" idx="13"/>
          </p:nvPr>
        </p:nvSpPr>
        <p:spPr>
          <a:xfrm>
            <a:off x="4723818" y="1821660"/>
            <a:ext cx="3750469" cy="4420195"/>
          </a:xfrm>
          <a:prstGeom prst="rect">
            <a:avLst/>
          </a:prstGeom>
        </p:spPr>
        <p:txBody>
          <a:bodyPr lIns="64194" tIns="32094" rIns="64194" bIns="32094" anchor="t">
            <a:noAutofit/>
          </a:bodyPr>
          <a:lstStyle/>
          <a:p>
            <a:endParaRPr/>
          </a:p>
        </p:txBody>
      </p:sp>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sz="half" idx="1"/>
          </p:nvPr>
        </p:nvSpPr>
        <p:spPr>
          <a:xfrm>
            <a:off x="669739" y="1821660"/>
            <a:ext cx="3750469" cy="4420195"/>
          </a:xfrm>
          <a:prstGeom prst="rect">
            <a:avLst/>
          </a:prstGeom>
        </p:spPr>
        <p:txBody>
          <a:bodyPr/>
          <a:lstStyle>
            <a:lvl1pPr marL="240729" indent="-240729">
              <a:spcBef>
                <a:spcPts val="2250"/>
              </a:spcBef>
              <a:defRPr sz="2000"/>
            </a:lvl1pPr>
            <a:lvl2pPr marL="481446" indent="-240729">
              <a:spcBef>
                <a:spcPts val="2250"/>
              </a:spcBef>
              <a:defRPr sz="2000"/>
            </a:lvl2pPr>
            <a:lvl3pPr marL="722169" indent="-240729">
              <a:spcBef>
                <a:spcPts val="2250"/>
              </a:spcBef>
              <a:defRPr sz="2000"/>
            </a:lvl3pPr>
            <a:lvl4pPr marL="962890" indent="-240729">
              <a:spcBef>
                <a:spcPts val="2250"/>
              </a:spcBef>
              <a:defRPr sz="2000"/>
            </a:lvl4pPr>
            <a:lvl5pPr marL="1203617" indent="-240729">
              <a:spcBef>
                <a:spcPts val="2250"/>
              </a:spcBef>
              <a:defRPr sz="2000"/>
            </a:lvl5p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xfrm>
            <a:off x="4447792" y="6536561"/>
            <a:ext cx="243534" cy="24129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rPr/>
              <a:pPr/>
              <a:t>‹#›</a:t>
            </a:fld>
            <a:endParaRPr/>
          </a:p>
        </p:txBody>
      </p:sp>
    </p:spTree>
    <p:extLst>
      <p:ext uri="{BB962C8B-B14F-4D97-AF65-F5344CB8AC3E}">
        <p14:creationId xmlns:p14="http://schemas.microsoft.com/office/powerpoint/2010/main" val="216362780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9" name="Body Level One…"/>
          <p:cNvSpPr txBox="1">
            <a:spLocks noGrp="1"/>
          </p:cNvSpPr>
          <p:nvPr>
            <p:ph type="body" idx="1"/>
          </p:nvPr>
        </p:nvSpPr>
        <p:spPr>
          <a:xfrm>
            <a:off x="669739" y="893011"/>
            <a:ext cx="7804547" cy="507206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3202130879"/>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7" name="Image"/>
          <p:cNvSpPr>
            <a:spLocks noGrp="1"/>
          </p:cNvSpPr>
          <p:nvPr>
            <p:ph type="pic" sz="quarter" idx="13"/>
          </p:nvPr>
        </p:nvSpPr>
        <p:spPr>
          <a:xfrm>
            <a:off x="4723818" y="3580829"/>
            <a:ext cx="3750469" cy="2652117"/>
          </a:xfrm>
          <a:prstGeom prst="rect">
            <a:avLst/>
          </a:prstGeom>
        </p:spPr>
        <p:txBody>
          <a:bodyPr lIns="64194" tIns="32094" rIns="64194" bIns="32094" anchor="t">
            <a:noAutofit/>
          </a:bodyPr>
          <a:lstStyle/>
          <a:p>
            <a:endParaRPr/>
          </a:p>
        </p:txBody>
      </p:sp>
      <p:sp>
        <p:nvSpPr>
          <p:cNvPr id="88" name="Image"/>
          <p:cNvSpPr>
            <a:spLocks noGrp="1"/>
          </p:cNvSpPr>
          <p:nvPr>
            <p:ph type="pic" sz="quarter" idx="14"/>
          </p:nvPr>
        </p:nvSpPr>
        <p:spPr>
          <a:xfrm>
            <a:off x="4723818" y="625081"/>
            <a:ext cx="3750469" cy="2652117"/>
          </a:xfrm>
          <a:prstGeom prst="rect">
            <a:avLst/>
          </a:prstGeom>
        </p:spPr>
        <p:txBody>
          <a:bodyPr lIns="64194" tIns="32094" rIns="64194" bIns="32094" anchor="t">
            <a:noAutofit/>
          </a:bodyPr>
          <a:lstStyle/>
          <a:p>
            <a:endParaRPr/>
          </a:p>
        </p:txBody>
      </p:sp>
      <p:sp>
        <p:nvSpPr>
          <p:cNvPr id="89" name="Image"/>
          <p:cNvSpPr>
            <a:spLocks noGrp="1"/>
          </p:cNvSpPr>
          <p:nvPr>
            <p:ph type="pic" sz="half" idx="15"/>
          </p:nvPr>
        </p:nvSpPr>
        <p:spPr>
          <a:xfrm>
            <a:off x="669739" y="625079"/>
            <a:ext cx="3750469" cy="5607844"/>
          </a:xfrm>
          <a:prstGeom prst="rect">
            <a:avLst/>
          </a:prstGeom>
        </p:spPr>
        <p:txBody>
          <a:bodyPr lIns="64194" tIns="32094" rIns="64194" bIns="32094" anchor="t">
            <a:noAutofit/>
          </a:bodyPr>
          <a:lstStyle/>
          <a:p>
            <a:endParaRP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89401438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8" tIns="35658" rIns="35658" bIns="35658"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8" tIns="35658" rIns="35658" bIns="35658"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5" y="6536561"/>
            <a:ext cx="243534" cy="241290"/>
          </a:xfrm>
          <a:prstGeom prst="rect">
            <a:avLst/>
          </a:prstGeom>
          <a:ln w="12700">
            <a:miter lim="400000"/>
          </a:ln>
        </p:spPr>
        <p:txBody>
          <a:bodyPr wrap="none" lIns="35658" tIns="35658" rIns="35658" bIns="35658">
            <a:spAutoFit/>
          </a:bodyPr>
          <a:lstStyle>
            <a:lvl1pPr>
              <a:defRPr sz="1100">
                <a:latin typeface="Helvetica Neue Light"/>
                <a:ea typeface="Helvetica Neue Light"/>
                <a:cs typeface="Helvetica Neue Light"/>
                <a:sym typeface="Helvetica Neue Light"/>
              </a:defRPr>
            </a:lvl1pPr>
          </a:lstStyle>
          <a:p>
            <a:pPr algn="ctr" defTabSz="410121" hangingPunct="0"/>
            <a:fld id="{86CB4B4D-7CA3-9044-876B-883B54F8677D}" type="slidenum">
              <a:rPr lang="en-GB" kern="0" smtClean="0">
                <a:solidFill>
                  <a:srgbClr val="000000"/>
                </a:solidFill>
              </a:rPr>
              <a:pPr algn="ctr" defTabSz="410121" hangingPunct="0"/>
              <a:t>‹#›</a:t>
            </a:fld>
            <a:endParaRPr lang="en-GB" kern="0">
              <a:solidFill>
                <a:srgbClr val="000000"/>
              </a:solidFill>
            </a:endParaRPr>
          </a:p>
        </p:txBody>
      </p:sp>
    </p:spTree>
    <p:extLst>
      <p:ext uri="{BB962C8B-B14F-4D97-AF65-F5344CB8AC3E}">
        <p14:creationId xmlns:p14="http://schemas.microsoft.com/office/powerpoint/2010/main" val="277927760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spd="med"/>
  <p:txStyles>
    <p:titleStyle>
      <a:lvl1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121"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48"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96"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144"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192"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240"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289"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337"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385"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435" marR="0" indent="-312048" algn="l" defTabSz="410121"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121"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24864F2C-7BA4-4000-9627-EDE9E0E1210E}" type="datetimeFigureOut">
              <a:rPr lang="en-GB" smtClean="0">
                <a:solidFill>
                  <a:prstClr val="black">
                    <a:tint val="75000"/>
                  </a:prstClr>
                </a:solidFill>
              </a:rPr>
              <a:pPr defTabSz="914400"/>
              <a:t>21/09/2022</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9"/>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C6DBB5DA-1456-450D-B02E-CB4FED38BAD3}"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138351863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69739" y="178603"/>
            <a:ext cx="7804547" cy="151804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Title Text</a:t>
            </a:r>
          </a:p>
        </p:txBody>
      </p:sp>
      <p:sp>
        <p:nvSpPr>
          <p:cNvPr id="3" name="Body Level One…"/>
          <p:cNvSpPr txBox="1">
            <a:spLocks noGrp="1"/>
          </p:cNvSpPr>
          <p:nvPr>
            <p:ph type="body" idx="1"/>
          </p:nvPr>
        </p:nvSpPr>
        <p:spPr>
          <a:xfrm>
            <a:off x="669739" y="1821660"/>
            <a:ext cx="7804547" cy="442019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35654" tIns="35654" rIns="35654" bIns="35654"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47859" y="6536589"/>
            <a:ext cx="243526" cy="241281"/>
          </a:xfrm>
          <a:prstGeom prst="rect">
            <a:avLst/>
          </a:prstGeom>
          <a:ln w="12700">
            <a:miter lim="400000"/>
          </a:ln>
        </p:spPr>
        <p:txBody>
          <a:bodyPr wrap="none" lIns="35654" tIns="35654" rIns="35654" bIns="35654">
            <a:spAutoFit/>
          </a:bodyPr>
          <a:lstStyle>
            <a:lvl1pPr>
              <a:defRPr sz="1100">
                <a:latin typeface="Helvetica Neue Light"/>
                <a:ea typeface="Helvetica Neue Light"/>
                <a:cs typeface="Helvetica Neue Light"/>
                <a:sym typeface="Helvetica Neue Light"/>
              </a:defRPr>
            </a:lvl1pPr>
          </a:lstStyle>
          <a:p>
            <a:pPr algn="ctr" defTabSz="410079" hangingPunct="0"/>
            <a:fld id="{86CB4B4D-7CA3-9044-876B-883B54F8677D}" type="slidenum">
              <a:rPr lang="en-GB" kern="0" smtClean="0">
                <a:solidFill>
                  <a:srgbClr val="000000"/>
                </a:solidFill>
              </a:rPr>
              <a:pPr algn="ctr" defTabSz="410079" hangingPunct="0"/>
              <a:t>‹#›</a:t>
            </a:fld>
            <a:endParaRPr lang="en-GB" kern="0">
              <a:solidFill>
                <a:srgbClr val="000000"/>
              </a:solidFill>
            </a:endParaRPr>
          </a:p>
        </p:txBody>
      </p:sp>
    </p:spTree>
    <p:extLst>
      <p:ext uri="{BB962C8B-B14F-4D97-AF65-F5344CB8AC3E}">
        <p14:creationId xmlns:p14="http://schemas.microsoft.com/office/powerpoint/2010/main" val="201434511"/>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ransition spd="med"/>
  <p:txStyles>
    <p:titleStyle>
      <a:lvl1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1pPr>
      <a:lvl2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2pPr>
      <a:lvl3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3pPr>
      <a:lvl4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4pPr>
      <a:lvl5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5pPr>
      <a:lvl6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6pPr>
      <a:lvl7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7pPr>
      <a:lvl8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8pPr>
      <a:lvl9pPr marL="0" marR="0" indent="0" algn="ctr" defTabSz="410079" rtl="0" latinLnBrk="0">
        <a:lnSpc>
          <a:spcPct val="100000"/>
        </a:lnSpc>
        <a:spcBef>
          <a:spcPts val="0"/>
        </a:spcBef>
        <a:spcAft>
          <a:spcPts val="0"/>
        </a:spcAft>
        <a:buClrTx/>
        <a:buSzTx/>
        <a:buFontTx/>
        <a:buNone/>
        <a:tabLst/>
        <a:defRPr sz="5600" b="0" i="0" u="none" strike="noStrike" cap="none" spc="0" baseline="0">
          <a:ln>
            <a:noFill/>
          </a:ln>
          <a:solidFill>
            <a:srgbClr val="000000"/>
          </a:solidFill>
          <a:uFillTx/>
          <a:latin typeface="Helvetica Neue Medium"/>
          <a:ea typeface="Helvetica Neue Medium"/>
          <a:cs typeface="Helvetica Neue Medium"/>
          <a:sym typeface="Helvetica Neue Medium"/>
        </a:defRPr>
      </a:lvl9pPr>
    </p:titleStyle>
    <p:bodyStyle>
      <a:lvl1pPr marL="312016"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1pPr>
      <a:lvl2pPr marL="624032"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2pPr>
      <a:lvl3pPr marL="936048"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3pPr>
      <a:lvl4pPr marL="1248064"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4pPr>
      <a:lvl5pPr marL="1560080"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5pPr>
      <a:lvl6pPr marL="187209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6pPr>
      <a:lvl7pPr marL="2184113"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7pPr>
      <a:lvl8pPr marL="2496129"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8pPr>
      <a:lvl9pPr marL="2808147" marR="0" indent="-312016" algn="l" defTabSz="410079" rtl="0" latinLnBrk="0">
        <a:lnSpc>
          <a:spcPct val="100000"/>
        </a:lnSpc>
        <a:spcBef>
          <a:spcPts val="2953"/>
        </a:spcBef>
        <a:spcAft>
          <a:spcPts val="0"/>
        </a:spcAft>
        <a:buClrTx/>
        <a:buSzPct val="145000"/>
        <a:buFontTx/>
        <a:buChar char="•"/>
        <a:tabLst/>
        <a:defRPr sz="2200" b="0" i="0" u="none" strike="noStrike" cap="none" spc="0" baseline="0">
          <a:ln>
            <a:noFill/>
          </a:ln>
          <a:solidFill>
            <a:srgbClr val="000000"/>
          </a:solidFill>
          <a:uFillTx/>
          <a:latin typeface="+mj-lt"/>
          <a:ea typeface="+mj-ea"/>
          <a:cs typeface="+mj-cs"/>
          <a:sym typeface="Helvetica Neue"/>
        </a:defRPr>
      </a:lvl9pPr>
    </p:bodyStyle>
    <p:otherStyle>
      <a:lvl1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1pPr>
      <a:lvl2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2pPr>
      <a:lvl3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3pPr>
      <a:lvl4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4pPr>
      <a:lvl5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5pPr>
      <a:lvl6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6pPr>
      <a:lvl7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7pPr>
      <a:lvl8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8pPr>
      <a:lvl9pPr marL="0" marR="0" indent="0" algn="ctr" defTabSz="410079" rtl="0" latinLnBrk="0">
        <a:lnSpc>
          <a:spcPct val="100000"/>
        </a:lnSpc>
        <a:spcBef>
          <a:spcPts val="0"/>
        </a:spcBef>
        <a:spcAft>
          <a:spcPts val="0"/>
        </a:spcAft>
        <a:buClrTx/>
        <a:buSzTx/>
        <a:buFontTx/>
        <a:buNone/>
        <a:tabLst/>
        <a:defRPr sz="11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10293" y="488866"/>
            <a:ext cx="3051413" cy="707886"/>
          </a:xfrm>
          <a:prstGeom prst="rect">
            <a:avLst/>
          </a:prstGeom>
          <a:noFill/>
          <a:ln w="19050">
            <a:solidFill>
              <a:schemeClr val="bg1"/>
            </a:solidFill>
          </a:ln>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4000" b="1" spc="150" dirty="0">
                <a:ln w="11430"/>
                <a:solidFill>
                  <a:srgbClr val="FFC000"/>
                </a:solidFill>
                <a:latin typeface="Segoe UI Light" panose="020B0502040204020203" pitchFamily="34" charset="0"/>
                <a:cs typeface="Segoe UI Light" panose="020B0502040204020203" pitchFamily="34" charset="0"/>
              </a:rPr>
              <a:t>THANK YOU</a:t>
            </a:r>
          </a:p>
        </p:txBody>
      </p:sp>
      <p:sp>
        <p:nvSpPr>
          <p:cNvPr id="6" name="TextBox 5"/>
          <p:cNvSpPr txBox="1"/>
          <p:nvPr/>
        </p:nvSpPr>
        <p:spPr>
          <a:xfrm>
            <a:off x="539553" y="1455167"/>
            <a:ext cx="8136904" cy="461665"/>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Dear teacher, thank you for choosing this resource from The Teaching Toolbox. I really hope it can help to support you in making your lessons more engaging, effective and fun as well as providing some relief from the work-related pressure!</a:t>
            </a:r>
          </a:p>
        </p:txBody>
      </p:sp>
      <p:sp>
        <p:nvSpPr>
          <p:cNvPr id="7" name="Rectangle 6"/>
          <p:cNvSpPr/>
          <p:nvPr/>
        </p:nvSpPr>
        <p:spPr>
          <a:xfrm>
            <a:off x="3554757" y="2132856"/>
            <a:ext cx="2037737" cy="400110"/>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defTabSz="914400"/>
            <a:r>
              <a:rPr lang="en-US" sz="2000" b="1" spc="150" dirty="0">
                <a:ln w="11430"/>
                <a:solidFill>
                  <a:prstClr val="black"/>
                </a:solidFill>
                <a:latin typeface="Segoe UI Light" panose="020B0502040204020203" pitchFamily="34" charset="0"/>
                <a:cs typeface="Segoe UI Light" panose="020B0502040204020203" pitchFamily="34" charset="0"/>
              </a:rPr>
              <a:t>TERMS OF USE</a:t>
            </a:r>
          </a:p>
        </p:txBody>
      </p:sp>
      <p:sp>
        <p:nvSpPr>
          <p:cNvPr id="8" name="TextBox 7"/>
          <p:cNvSpPr txBox="1"/>
          <p:nvPr/>
        </p:nvSpPr>
        <p:spPr>
          <a:xfrm>
            <a:off x="539553" y="2742019"/>
            <a:ext cx="8136361" cy="830997"/>
          </a:xfrm>
          <a:prstGeom prst="rect">
            <a:avLst/>
          </a:prstGeom>
          <a:noFill/>
          <a:ln w="19050">
            <a:solidFill>
              <a:srgbClr val="FFC000"/>
            </a:solidFill>
          </a:ln>
        </p:spPr>
        <p:txBody>
          <a:bodyPr wrap="square" rtlCol="0">
            <a:spAutoFit/>
          </a:bodyPr>
          <a:lstStyle/>
          <a:p>
            <a:pPr defTabSz="914400"/>
            <a:r>
              <a:rPr lang="en-GB" sz="1200" dirty="0">
                <a:solidFill>
                  <a:prstClr val="black"/>
                </a:solidFill>
                <a:latin typeface="Segoe UI Light" panose="020B0502040204020203" pitchFamily="34" charset="0"/>
                <a:cs typeface="Segoe UI Light" panose="020B0502040204020203" pitchFamily="34" charset="0"/>
              </a:rPr>
              <a:t>This product is a digital download from my TES store and can only be used for the personal use of the teacher, his or her classroom and students. Please, respect the time and energy I have invested in preparing my products. ALL my resources are FREE so please encourage colleagues or friends to download for themselves from my store to support me in being able to continue producing FREE resources!</a:t>
            </a:r>
          </a:p>
        </p:txBody>
      </p:sp>
      <p:cxnSp>
        <p:nvCxnSpPr>
          <p:cNvPr id="10" name="Straight Connector 9"/>
          <p:cNvCxnSpPr/>
          <p:nvPr/>
        </p:nvCxnSpPr>
        <p:spPr>
          <a:xfrm>
            <a:off x="3010293" y="488866"/>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010292" y="1196752"/>
            <a:ext cx="30514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554757" y="213285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3554757" y="2532966"/>
            <a:ext cx="2037737" cy="0"/>
          </a:xfrm>
          <a:prstGeom prst="line">
            <a:avLst/>
          </a:prstGeom>
          <a:ln w="19050">
            <a:solidFill>
              <a:srgbClr val="FFC000"/>
            </a:solidFill>
          </a:ln>
        </p:spPr>
        <p:style>
          <a:lnRef idx="1">
            <a:schemeClr val="dk1"/>
          </a:lnRef>
          <a:fillRef idx="0">
            <a:schemeClr val="dk1"/>
          </a:fillRef>
          <a:effectRef idx="0">
            <a:schemeClr val="dk1"/>
          </a:effectRef>
          <a:fontRef idx="minor">
            <a:schemeClr val="tx1"/>
          </a:fontRef>
        </p:style>
      </p:cxnSp>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3426" t="29048" r="11427" b="25419"/>
          <a:stretch/>
        </p:blipFill>
        <p:spPr bwMode="auto">
          <a:xfrm>
            <a:off x="109129" y="3717032"/>
            <a:ext cx="8928992" cy="3122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7672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9313" y="1988840"/>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endParaRPr lang="en-GB" sz="2400" kern="0" dirty="0">
              <a:solidFill>
                <a:srgbClr val="000000"/>
              </a:solidFill>
              <a:latin typeface="Helvetica Neue Medium"/>
              <a:ea typeface="Helvetica Neue Medium"/>
              <a:cs typeface="Helvetica Neue Medium"/>
              <a:sym typeface="Helvetica Neue Medium"/>
            </a:endParaRPr>
          </a:p>
          <a:p>
            <a:pPr defTabSz="410100" hangingPunct="0"/>
            <a:r>
              <a:rPr lang="en-GB" sz="2400" kern="0" dirty="0">
                <a:solidFill>
                  <a:srgbClr val="000000"/>
                </a:solidFill>
                <a:latin typeface="Helvetica Neue Medium"/>
                <a:ea typeface="Helvetica Neue Medium"/>
                <a:cs typeface="Helvetica Neue Medium"/>
                <a:sym typeface="Helvetica Neue Medium"/>
              </a:rPr>
              <a:t>		Insert answer</a:t>
            </a:r>
          </a:p>
        </p:txBody>
      </p:sp>
      <p:sp>
        <p:nvSpPr>
          <p:cNvPr id="44" name="Rectangle 43"/>
          <p:cNvSpPr/>
          <p:nvPr/>
        </p:nvSpPr>
        <p:spPr>
          <a:xfrm>
            <a:off x="519313" y="2988820"/>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defTabSz="410100" hangingPunct="0"/>
            <a:r>
              <a:rPr lang="en-GB" sz="2400" kern="0" dirty="0">
                <a:solidFill>
                  <a:srgbClr val="000000"/>
                </a:solidFill>
                <a:latin typeface="Helvetica Neue Medium"/>
                <a:ea typeface="Helvetica Neue Medium"/>
                <a:cs typeface="Helvetica Neue Medium"/>
                <a:sym typeface="Helvetica Neue Medium"/>
              </a:rPr>
              <a:t>		Insert answer</a:t>
            </a:r>
          </a:p>
        </p:txBody>
      </p:sp>
      <p:sp>
        <p:nvSpPr>
          <p:cNvPr id="45" name="Rectangle 44"/>
          <p:cNvSpPr/>
          <p:nvPr/>
        </p:nvSpPr>
        <p:spPr>
          <a:xfrm>
            <a:off x="528924" y="3963397"/>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defTabSz="410100" hangingPunct="0"/>
            <a:r>
              <a:rPr lang="en-GB" sz="2400" kern="0" dirty="0">
                <a:solidFill>
                  <a:srgbClr val="000000"/>
                </a:solidFill>
                <a:latin typeface="Helvetica Neue Medium"/>
                <a:ea typeface="Helvetica Neue Medium"/>
                <a:cs typeface="Helvetica Neue Medium"/>
                <a:sym typeface="Helvetica Neue Medium"/>
              </a:rPr>
              <a:t>		Insert answer</a:t>
            </a:r>
          </a:p>
        </p:txBody>
      </p:sp>
      <p:sp>
        <p:nvSpPr>
          <p:cNvPr id="46" name="Rectangle 45"/>
          <p:cNvSpPr/>
          <p:nvPr/>
        </p:nvSpPr>
        <p:spPr>
          <a:xfrm>
            <a:off x="536636" y="4922584"/>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defTabSz="410100" hangingPunct="0"/>
            <a:r>
              <a:rPr lang="en-GB" sz="2400" kern="0" dirty="0">
                <a:solidFill>
                  <a:srgbClr val="000000"/>
                </a:solidFill>
                <a:latin typeface="Helvetica Neue Medium"/>
                <a:ea typeface="Helvetica Neue Medium"/>
                <a:cs typeface="Helvetica Neue Medium"/>
                <a:sym typeface="Helvetica Neue Medium"/>
              </a:rPr>
              <a:t>		Insert answer</a:t>
            </a:r>
          </a:p>
        </p:txBody>
      </p:sp>
      <p:sp>
        <p:nvSpPr>
          <p:cNvPr id="47" name="Rectangle 46"/>
          <p:cNvSpPr/>
          <p:nvPr/>
        </p:nvSpPr>
        <p:spPr>
          <a:xfrm>
            <a:off x="528929" y="5858688"/>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defTabSz="410100" hangingPunct="0"/>
            <a:r>
              <a:rPr lang="en-GB" sz="2400" kern="0" dirty="0">
                <a:solidFill>
                  <a:srgbClr val="000000"/>
                </a:solidFill>
                <a:latin typeface="Helvetica Neue Medium"/>
                <a:ea typeface="Helvetica Neue Medium"/>
                <a:cs typeface="Helvetica Neue Medium"/>
                <a:sym typeface="Helvetica Neue Medium"/>
              </a:rPr>
              <a:t>		Insert answer</a:t>
            </a:r>
          </a:p>
        </p:txBody>
      </p:sp>
      <p:sp>
        <p:nvSpPr>
          <p:cNvPr id="5" name="Retrieval Practice Challenge Grid!"/>
          <p:cNvSpPr txBox="1"/>
          <p:nvPr/>
        </p:nvSpPr>
        <p:spPr>
          <a:xfrm>
            <a:off x="3091703" y="358217"/>
            <a:ext cx="2960621" cy="62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6" tIns="35656" rIns="35656" bIns="35656" anchor="ctr">
            <a:spAutoFit/>
          </a:bodyPr>
          <a:lstStyle>
            <a:lvl1pPr>
              <a:defRPr sz="4800" b="1">
                <a:latin typeface="+mj-lt"/>
                <a:ea typeface="+mj-ea"/>
                <a:cs typeface="+mj-cs"/>
                <a:sym typeface="Helvetica Neue"/>
              </a:defRPr>
            </a:lvl1pPr>
          </a:lstStyle>
          <a:p>
            <a:pPr algn="ctr" defTabSz="410100" hangingPunct="0"/>
            <a:r>
              <a:rPr lang="en-GB" sz="3600" u="sng" kern="0" dirty="0">
                <a:solidFill>
                  <a:srgbClr val="000000"/>
                </a:solidFill>
                <a:latin typeface="Segoe UI Light" panose="020B0502040204020203" pitchFamily="34" charset="0"/>
                <a:cs typeface="Segoe UI Light" panose="020B0502040204020203" pitchFamily="34" charset="0"/>
              </a:rPr>
              <a:t>Picture Prompt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519313" y="1383411"/>
            <a:ext cx="8086175" cy="349007"/>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Insert question</a:t>
            </a:r>
          </a:p>
        </p:txBody>
      </p:sp>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16" name="TextBox 15"/>
          <p:cNvSpPr txBox="1"/>
          <p:nvPr/>
        </p:nvSpPr>
        <p:spPr>
          <a:xfrm>
            <a:off x="6858143" y="389942"/>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25" name="TextBox 24"/>
          <p:cNvSpPr txBox="1"/>
          <p:nvPr/>
        </p:nvSpPr>
        <p:spPr>
          <a:xfrm>
            <a:off x="649230" y="2175463"/>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26" name="TextBox 25"/>
          <p:cNvSpPr txBox="1"/>
          <p:nvPr/>
        </p:nvSpPr>
        <p:spPr>
          <a:xfrm>
            <a:off x="660111" y="3183556"/>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27" name="TextBox 26"/>
          <p:cNvSpPr txBox="1"/>
          <p:nvPr/>
        </p:nvSpPr>
        <p:spPr>
          <a:xfrm>
            <a:off x="660111" y="4119679"/>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28" name="TextBox 27"/>
          <p:cNvSpPr txBox="1"/>
          <p:nvPr/>
        </p:nvSpPr>
        <p:spPr>
          <a:xfrm>
            <a:off x="660111" y="5055783"/>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29" name="TextBox 28"/>
          <p:cNvSpPr txBox="1"/>
          <p:nvPr/>
        </p:nvSpPr>
        <p:spPr>
          <a:xfrm>
            <a:off x="660111" y="6021310"/>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30" name="TextBox 29"/>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Template</a:t>
            </a:r>
          </a:p>
        </p:txBody>
      </p:sp>
    </p:spTree>
    <p:extLst>
      <p:ext uri="{BB962C8B-B14F-4D97-AF65-F5344CB8AC3E}">
        <p14:creationId xmlns:p14="http://schemas.microsoft.com/office/powerpoint/2010/main" val="313425665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103" name="Picture 7"/>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500" t="2498" r="12500"/>
          <a:stretch/>
        </p:blipFill>
        <p:spPr bwMode="auto">
          <a:xfrm rot="1146620">
            <a:off x="6515984" y="3019663"/>
            <a:ext cx="2571041" cy="1883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3375" r="12678"/>
          <a:stretch/>
        </p:blipFill>
        <p:spPr bwMode="auto">
          <a:xfrm rot="20874204">
            <a:off x="-30785" y="2878828"/>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708" r="12614"/>
          <a:stretch/>
        </p:blipFill>
        <p:spPr bwMode="auto">
          <a:xfrm rot="289149">
            <a:off x="318227" y="437103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3303" t="1587" r="14196" b="2517"/>
          <a:stretch/>
        </p:blipFill>
        <p:spPr bwMode="auto">
          <a:xfrm rot="21143955">
            <a:off x="3766108" y="2992032"/>
            <a:ext cx="2488146" cy="1720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3303" t="2382" r="13839" b="2517"/>
          <a:stretch/>
        </p:blipFill>
        <p:spPr bwMode="auto">
          <a:xfrm rot="21129652">
            <a:off x="4812373" y="4984662"/>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1" y="-27384"/>
            <a:ext cx="9144000" cy="1015511"/>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6000" b="1" dirty="0">
                <a:solidFill>
                  <a:srgbClr val="000000"/>
                </a:solidFill>
                <a:latin typeface="Segoe UI Light" panose="020B0502040204020203" pitchFamily="34" charset="0"/>
                <a:cs typeface="Segoe UI Light" panose="020B0502040204020203" pitchFamily="34" charset="0"/>
              </a:rPr>
              <a:t>DO NOW</a:t>
            </a:r>
          </a:p>
        </p:txBody>
      </p:sp>
      <p:pic>
        <p:nvPicPr>
          <p:cNvPr id="2059" name="Picture 11"/>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3393" t="1746" r="13227" b="2556"/>
          <a:stretch/>
        </p:blipFill>
        <p:spPr bwMode="auto">
          <a:xfrm rot="477598">
            <a:off x="5340585" y="3420851"/>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60" name="Picture 1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303" t="3652" r="13227" b="5589"/>
          <a:stretch/>
        </p:blipFill>
        <p:spPr bwMode="auto">
          <a:xfrm rot="20569444">
            <a:off x="85934" y="5198798"/>
            <a:ext cx="2488146" cy="1692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3393" t="2699" r="13227" b="650"/>
          <a:stretch/>
        </p:blipFill>
        <p:spPr bwMode="auto">
          <a:xfrm rot="832943">
            <a:off x="2047354" y="3100413"/>
            <a:ext cx="2488146" cy="1692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trieval Practice Challenge Grid!"/>
          <p:cNvSpPr txBox="1"/>
          <p:nvPr/>
        </p:nvSpPr>
        <p:spPr>
          <a:xfrm>
            <a:off x="1" y="989936"/>
            <a:ext cx="9144000" cy="1918660"/>
          </a:xfrm>
          <a:prstGeom prst="rect">
            <a:avLst/>
          </a:prstGeom>
          <a:solidFill>
            <a:schemeClr val="bg1"/>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2">
            <a:schemeClr val="dk1"/>
          </a:lnRef>
          <a:fillRef idx="1">
            <a:schemeClr val="lt1"/>
          </a:fillRef>
          <a:effectRef idx="0">
            <a:schemeClr val="dk1"/>
          </a:effectRef>
          <a:fontRef idx="minor">
            <a:schemeClr val="dk1"/>
          </a:fontRef>
        </p:style>
        <p:txBody>
          <a:bodyPr wrap="square" lIns="35652" tIns="35652" rIns="35652" bIns="35652" anchor="ctr">
            <a:spAutoFit/>
          </a:bodyPr>
          <a:lstStyle>
            <a:lvl1pPr>
              <a:defRPr sz="4800" b="1">
                <a:latin typeface="+mj-lt"/>
                <a:ea typeface="+mj-ea"/>
                <a:cs typeface="+mj-cs"/>
                <a:sym typeface="Helvetica Neue"/>
              </a:defRPr>
            </a:lvl1pPr>
          </a:lstStyle>
          <a:p>
            <a:pPr algn="ctr" defTabSz="410058" hangingPunct="0"/>
            <a:r>
              <a:rPr lang="en-GB" sz="6000" kern="0" dirty="0">
                <a:solidFill>
                  <a:srgbClr val="000000"/>
                </a:solidFill>
                <a:latin typeface="Segoe UI Light" panose="020B0502040204020203" pitchFamily="34" charset="0"/>
                <a:cs typeface="Segoe UI Light" panose="020B0502040204020203" pitchFamily="34" charset="0"/>
              </a:rPr>
              <a:t>Retrieval Practice</a:t>
            </a:r>
          </a:p>
          <a:p>
            <a:pPr algn="ctr" defTabSz="410058" hangingPunct="0"/>
            <a:r>
              <a:rPr lang="en-GB" sz="6000" kern="0">
                <a:solidFill>
                  <a:srgbClr val="000000"/>
                </a:solidFill>
                <a:latin typeface="Segoe UI Light" panose="020B0502040204020203" pitchFamily="34" charset="0"/>
                <a:cs typeface="Segoe UI Light" panose="020B0502040204020203" pitchFamily="34" charset="0"/>
              </a:rPr>
              <a:t>Picture Prompt</a:t>
            </a:r>
            <a:endParaRPr sz="6000" kern="0" dirty="0">
              <a:solidFill>
                <a:srgbClr val="000000"/>
              </a:solidFill>
              <a:latin typeface="Segoe UI Light" panose="020B0502040204020203" pitchFamily="34" charset="0"/>
              <a:cs typeface="Segoe UI Light" panose="020B0502040204020203" pitchFamily="34" charset="0"/>
            </a:endParaRPr>
          </a:p>
        </p:txBody>
      </p:sp>
      <p:pic>
        <p:nvPicPr>
          <p:cNvPr id="4102" name="Picture 6"/>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500" r="13229"/>
          <a:stretch/>
        </p:blipFill>
        <p:spPr bwMode="auto">
          <a:xfrm rot="21167065">
            <a:off x="2672987" y="4815108"/>
            <a:ext cx="2522154" cy="17025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2814" t="1481" r="12708" b="275"/>
          <a:stretch/>
        </p:blipFill>
        <p:spPr bwMode="auto">
          <a:xfrm rot="894185">
            <a:off x="6645901" y="4875199"/>
            <a:ext cx="2505644" cy="1672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5"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12945" t="28438" r="13882" b="29699"/>
          <a:stretch/>
        </p:blipFill>
        <p:spPr bwMode="auto">
          <a:xfrm>
            <a:off x="7596336" y="5589240"/>
            <a:ext cx="1547664" cy="885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6" name="TextBox 325"/>
          <p:cNvSpPr txBox="1"/>
          <p:nvPr/>
        </p:nvSpPr>
        <p:spPr>
          <a:xfrm>
            <a:off x="0" y="6485273"/>
            <a:ext cx="9144000" cy="400110"/>
          </a:xfrm>
          <a:prstGeom prst="rect">
            <a:avLst/>
          </a:prstGeom>
          <a:solidFill>
            <a:schemeClr val="tx1"/>
          </a:solidFill>
        </p:spPr>
        <p:txBody>
          <a:bodyPr wrap="square" rtlCol="0">
            <a:spAutoFit/>
          </a:bodyPr>
          <a:lstStyle/>
          <a:p>
            <a:pPr algn="ctr"/>
            <a:r>
              <a:rPr lang="en-GB" sz="2000" b="1" dirty="0">
                <a:solidFill>
                  <a:prstClr val="white"/>
                </a:solidFill>
                <a:latin typeface="Segoe UI Light" panose="020B0502040204020203" pitchFamily="34" charset="0"/>
                <a:cs typeface="Segoe UI Light" panose="020B0502040204020203" pitchFamily="34" charset="0"/>
              </a:rPr>
              <a:t>Editable template slides, Exemplar slides &amp; Timers – all ready to go!</a:t>
            </a:r>
          </a:p>
        </p:txBody>
      </p:sp>
    </p:spTree>
    <p:extLst>
      <p:ext uri="{BB962C8B-B14F-4D97-AF65-F5344CB8AC3E}">
        <p14:creationId xmlns:p14="http://schemas.microsoft.com/office/powerpoint/2010/main" val="44910146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3091703" y="358217"/>
            <a:ext cx="2960621" cy="62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6" tIns="35656" rIns="35656" bIns="35656" anchor="ctr">
            <a:spAutoFit/>
          </a:bodyPr>
          <a:lstStyle>
            <a:lvl1pPr>
              <a:defRPr sz="4800" b="1">
                <a:latin typeface="+mj-lt"/>
                <a:ea typeface="+mj-ea"/>
                <a:cs typeface="+mj-cs"/>
                <a:sym typeface="Helvetica Neue"/>
              </a:defRPr>
            </a:lvl1pPr>
          </a:lstStyle>
          <a:p>
            <a:pPr algn="ctr" defTabSz="410100" hangingPunct="0"/>
            <a:r>
              <a:rPr lang="en-GB" sz="3600" u="sng" kern="0" dirty="0">
                <a:solidFill>
                  <a:srgbClr val="000000"/>
                </a:solidFill>
                <a:latin typeface="Segoe UI Light" panose="020B0502040204020203" pitchFamily="34" charset="0"/>
                <a:cs typeface="Segoe UI Light" panose="020B0502040204020203" pitchFamily="34" charset="0"/>
              </a:rPr>
              <a:t>Picture Prompt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519313" y="1244890"/>
            <a:ext cx="8086175" cy="62600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The image shows a soldier from WW1 with trench foot. Explain why the disease was common, the side effects and how it was treated.</a:t>
            </a:r>
          </a:p>
        </p:txBody>
      </p:sp>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329" name="Rectangle 3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30" name="Rectangle 3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31" name="Rectangle 3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332" name="Rectangle 3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333" name="Rectangle 3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334" name="Rectangle 3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35" name="Rectangle 3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336" name="Rectangle 3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37" name="Rectangle 3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38" name="Rectangle 3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39" name="Rectangle 3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40" name="Rectangle 3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1" name="Rectangle 3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42" name="Rectangle 3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43" name="Rectangle 3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44" name="Rectangle 3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45" name="Rectangle 3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46" name="Rectangle 3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347" name="Rectangle 3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348" name="Rectangle 3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349" name="Rectangle 3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350" name="Rectangle 3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351" name="Rectangle 3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352" name="Rectangle 3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353" name="Rectangle 3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354" name="Rectangle 3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355" name="Rectangle 3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356" name="Rectangle 3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357" name="Rectangle 3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358" name="Rectangle 3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359" name="Rectangle 3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360" name="Rectangle 3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361" name="Rectangle 3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62" name="Rectangle 3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63" name="Rectangle 3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64" name="Rectangle 3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65" name="Rectangle 3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66" name="Rectangle 3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67" name="Rectangle 3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68" name="Rectangle 3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69" name="Rectangle 3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70" name="Rectangle 3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71" name="Rectangle 3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72" name="Rectangle 3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73" name="Rectangle 3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74" name="Rectangle 3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75" name="Rectangle 3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76" name="Rectangle 3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77" name="Rectangle 3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78" name="Rectangle 3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79" name="Rectangle 3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80" name="Rectangle 3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81" name="Rectangle 3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82" name="Rectangle 3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83" name="Rectangle 3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84" name="Rectangle 3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85" name="Rectangle 3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86" name="Rectangle 3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87" name="Rectangle 3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88" name="Rectangle 3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89" name="Rectangle 388"/>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90" name="Rectangle 3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91" name="Rectangle 390"/>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92" name="Rectangle 3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93" name="Rectangle 3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394" name="Rectangle 3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395" name="Rectangle 3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396" name="Rectangle 3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97" name="Rectangle 3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398" name="Rectangle 3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99" name="Rectangle 3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400" name="Rectangle 3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401" name="Rectangle 4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402" name="Rectangle 4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403" name="Rectangle 4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404" name="Rectangle 4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405" name="Rectangle 4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406" name="Rectangle 4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407" name="Rectangle 4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08" name="Rectangle 4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9" name="Rectangle 4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0" name="Rectangle 4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11" name="Rectangle 4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12" name="Rectangle 4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13" name="Rectangle 4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14" name="Rectangle 4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15" name="Rectangle 4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16" name="Rectangle 4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17" name="Rectangle 4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18" name="Rectangle 4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19" name="Rectangle 4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20" name="Rectangle 4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21" name="Rectangle 4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22" name="Rectangle 4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23" name="Rectangle 4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24" name="Rectangle 4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425" name="Rectangle 4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426" name="Rectangle 4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427" name="Rectangle 4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428" name="Rectangle 4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429" name="Rectangle 4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430" name="Rectangle 4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431" name="Rectangle 4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432" name="Rectangle 4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433" name="Rectangle 4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434" name="Rectangle 4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435" name="Rectangle 4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436" name="Rectangle 4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437" name="Rectangle 4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438" name="Rectangle 4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439" name="Rectangle 4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440" name="Rectangle 4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441" name="Rectangle 4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442" name="Rectangle 4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443" name="Rectangle 4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444" name="Rectangle 4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445" name="Rectangle 4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446" name="Rectangle 4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447" name="Rectangle 4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448" name="Rectangle 4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449" name="Rectangle 4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450" name="Rectangle 4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451" name="Rectangle 4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452" name="Rectangle 451"/>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453" name="Rectangle 4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454" name="Rectangle 4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455" name="Rectangle 4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456" name="Rectangle 4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457" name="Rectangle 4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458" name="Rectangle 4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459" name="Rectangle 4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460" name="Rectangle 4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461" name="Rectangle 4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462" name="Rectangle 4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463" name="Rectangle 4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464" name="Rectangle 4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465" name="Rectangle 4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466" name="Rectangle 4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467" name="Rectangle 4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468" name="Rectangle 4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69" name="Rectangle 4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70" name="Rectangle 4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71" name="Rectangle 4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72" name="Rectangle 4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73" name="Rectangle 4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74" name="Rectangle 4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75" name="Rectangle 4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76" name="Rectangle 4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7" name="Rectangle 4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78" name="Rectangle 4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79" name="Rectangle 4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80" name="Rectangle 4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81" name="Rectangle 4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82" name="Rectangle 4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83" name="Rectangle 4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84" name="Rectangle 4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85" name="Rectangle 4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486" name="Rectangle 4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487" name="Rectangle 4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488" name="Rectangle 4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489" name="Rectangle 4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490" name="Rectangle 4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491" name="Rectangle 4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492" name="Rectangle 4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493" name="Rectangle 4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494" name="Rectangle 4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495" name="Rectangle 4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496" name="Rectangle 4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497" name="Rectangle 4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498" name="Rectangle 4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499" name="Rectangle 4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500" name="Rectangle 4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501" name="Rectangle 5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502" name="Rectangle 5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503" name="Rectangle 5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504" name="Rectangle 5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505" name="Rectangle 5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506" name="Rectangle 5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507" name="Rectangle 5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508" name="Rectangle 5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509" name="Rectangle 5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510" name="Rectangle 5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511" name="Rectangle 5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512" name="Rectangle 5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513" name="Rectangle 512"/>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14" name="Rectangle 5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515" name="Rectangle 5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516" name="Rectangle 5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17" name="Rectangle 5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18" name="Rectangle 5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519" name="Rectangle 5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520" name="Rectangle 5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521" name="Rectangle 5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522" name="Rectangle 5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523" name="Rectangle 5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524" name="Rectangle 5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525" name="Rectangle 5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526" name="Rectangle 5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527" name="Rectangle 5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528" name="Rectangle 5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529" name="Rectangle 5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530" name="Rectangle 5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531" name="Rectangle 5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532" name="Rectangle 5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533" name="Rectangle 5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534" name="Rectangle 5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535" name="Rectangle 5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536" name="Rectangle 5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537" name="Rectangle 5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538" name="Rectangle 5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539" name="Rectangle 5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540" name="Rectangle 5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41" name="Rectangle 5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42" name="Rectangle 5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43" name="Rectangle 5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44" name="Rectangle 5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5" name="Rectangle 5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46" name="Rectangle 5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47" name="Rectangle 5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48" name="Rectangle 5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49" name="Rectangle 5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50" name="Rectangle 5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551" name="Rectangle 5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552" name="Rectangle 5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553" name="Rectangle 5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554" name="Rectangle 5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555" name="Rectangle 5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556" name="Rectangle 5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557" name="Rectangle 5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558" name="Rectangle 5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559" name="Rectangle 5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560" name="Rectangle 5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561" name="Rectangle 5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562" name="Rectangle 5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563" name="Rectangle 5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564" name="Rectangle 5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565" name="Rectangle 5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566" name="Rectangle 5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567" name="Rectangle 5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568" name="Rectangle 5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569" name="Rectangle 5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570" name="Rectangle 5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571" name="Rectangle 5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572" name="Rectangle 5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573" name="Rectangle 5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574" name="Rectangle 573"/>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75" name="Rectangle 5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576" name="Rectangle 5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577" name="Rectangle 5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78" name="Rectangle 5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79" name="Rectangle 5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580" name="Rectangle 5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581" name="Rectangle 5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582" name="Rectangle 5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583" name="Rectangle 5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584" name="Rectangle 5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585" name="Rectangle 5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586" name="Rectangle 5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587" name="Rectangle 5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588" name="Rectangle 5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589" name="Rectangle 5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590" name="Rectangle 5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591" name="Rectangle 5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592" name="Rectangle 5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593" name="Rectangle 5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594" name="Rectangle 5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595" name="Rectangle 5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596" name="Rectangle 5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597" name="Rectangle 5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598" name="Rectangle 5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599" name="Rectangle 5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600" name="Rectangle 5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601" name="Rectangle 6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602" name="Rectangle 6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603" name="Rectangle 6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604" name="Rectangle 6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605" name="Rectangle 6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606" name="Rectangle 6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607" name="Rectangle 6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608" name="Rectangle 6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609" name="Rectangle 6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610" name="Rectangle 6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611" name="Rectangle 6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12" name="Rectangle 6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3" name="Rectangle 6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14" name="Rectangle 6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15" name="Rectangle 6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16" name="Rectangle 6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17" name="Rectangle 6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18" name="Rectangle 6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19" name="Rectangle 6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20" name="Rectangle 6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21" name="Rectangle 6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622" name="Rectangle 6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623" name="Rectangle 6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624" name="Rectangle 6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625" name="Rectangle 6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626" name="Rectangle 6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627" name="Rectangle 6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628" name="Rectangle 6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629" name="Rectangle 6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630" name="Rectangle 6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631" name="Rectangle 6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632" name="Rectangle 6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633" name="Rectangle 6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634" name="Rectangle 6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635" name="Rectangle 634"/>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636" name="Rectangle 635"/>
          <p:cNvSpPr/>
          <p:nvPr/>
        </p:nvSpPr>
        <p:spPr>
          <a:xfrm>
            <a:off x="7559271" y="437368"/>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3" name="TextBox 322"/>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pic>
        <p:nvPicPr>
          <p:cNvPr id="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166" r="9958"/>
          <a:stretch/>
        </p:blipFill>
        <p:spPr bwMode="auto">
          <a:xfrm>
            <a:off x="1642047" y="2188344"/>
            <a:ext cx="5840706" cy="4115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403689"/>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6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63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63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63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63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63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62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62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62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62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62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62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62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62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62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62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61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61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61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61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61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61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61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61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61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61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60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60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60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60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60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60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60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60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60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60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59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59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59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59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59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59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59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59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59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59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58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58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58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58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58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58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58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58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58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58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57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57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57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57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57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57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57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57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57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57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56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56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56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56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56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56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56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56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56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56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55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55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55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55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55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55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55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55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55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55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54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54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54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54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54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54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54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54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54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54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53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53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53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53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53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53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53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53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53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53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52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52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52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52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52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52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52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52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52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52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51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51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51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51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51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51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51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51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51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51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50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50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50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50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50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50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50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50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50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50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49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49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49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49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49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49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49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49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49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49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48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48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48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48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48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48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48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48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48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48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47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47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47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47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47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47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47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47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47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47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46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46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46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46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46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46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46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46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46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46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45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45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45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45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45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45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45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45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45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45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44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44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44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44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44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44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44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44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44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44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43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43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43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43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43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43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43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43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43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43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42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42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42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42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42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42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42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42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42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42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41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41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41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41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41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41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41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41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41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41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40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40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40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40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40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40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40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40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40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40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39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39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39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39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39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39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39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39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39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39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38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38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38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38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38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38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38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38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38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37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37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37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37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37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37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37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37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37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37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36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36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36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36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36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36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36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36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36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36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35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5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5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5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5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5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5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5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5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4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4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4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4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4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4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4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4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4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3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3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3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3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3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3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3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331"/>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3091703" y="358217"/>
            <a:ext cx="2960621" cy="62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6" tIns="35656" rIns="35656" bIns="35656" anchor="ctr">
            <a:spAutoFit/>
          </a:bodyPr>
          <a:lstStyle>
            <a:lvl1pPr>
              <a:defRPr sz="4800" b="1">
                <a:latin typeface="+mj-lt"/>
                <a:ea typeface="+mj-ea"/>
                <a:cs typeface="+mj-cs"/>
                <a:sym typeface="Helvetica Neue"/>
              </a:defRPr>
            </a:lvl1pPr>
          </a:lstStyle>
          <a:p>
            <a:pPr algn="ctr" defTabSz="410100" hangingPunct="0"/>
            <a:r>
              <a:rPr lang="en-GB" sz="3600" u="sng" kern="0" dirty="0">
                <a:solidFill>
                  <a:srgbClr val="000000"/>
                </a:solidFill>
                <a:latin typeface="Segoe UI Light" panose="020B0502040204020203" pitchFamily="34" charset="0"/>
                <a:cs typeface="Segoe UI Light" panose="020B0502040204020203" pitchFamily="34" charset="0"/>
              </a:rPr>
              <a:t>Picture Prompt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519313" y="1244890"/>
            <a:ext cx="8086175" cy="62600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The image shows a soldier from WW1 with trench foot. Explain why the disease was common, the side effects and how it was treated.</a:t>
            </a:r>
          </a:p>
        </p:txBody>
      </p:sp>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323" name="TextBox 322"/>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15" name="TextBox 314"/>
          <p:cNvSpPr txBox="1"/>
          <p:nvPr/>
        </p:nvSpPr>
        <p:spPr>
          <a:xfrm>
            <a:off x="6858143" y="389942"/>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graphicFrame>
        <p:nvGraphicFramePr>
          <p:cNvPr id="3" name="Table 2"/>
          <p:cNvGraphicFramePr>
            <a:graphicFrameLocks noGrp="1"/>
          </p:cNvGraphicFramePr>
          <p:nvPr>
            <p:extLst>
              <p:ext uri="{D42A27DB-BD31-4B8C-83A1-F6EECF244321}">
                <p14:modId xmlns:p14="http://schemas.microsoft.com/office/powerpoint/2010/main" val="4028918035"/>
              </p:ext>
            </p:extLst>
          </p:nvPr>
        </p:nvGraphicFramePr>
        <p:xfrm>
          <a:off x="519310" y="2084634"/>
          <a:ext cx="8086180" cy="4487866"/>
        </p:xfrm>
        <a:graphic>
          <a:graphicData uri="http://schemas.openxmlformats.org/drawingml/2006/table">
            <a:tbl>
              <a:tblPr firstRow="1" bandRow="1">
                <a:tableStyleId>{5940675A-B579-460E-94D1-54222C63F5DA}</a:tableStyleId>
              </a:tblPr>
              <a:tblGrid>
                <a:gridCol w="2021545">
                  <a:extLst>
                    <a:ext uri="{9D8B030D-6E8A-4147-A177-3AD203B41FA5}">
                      <a16:colId xmlns:a16="http://schemas.microsoft.com/office/drawing/2014/main" val="20000"/>
                    </a:ext>
                  </a:extLst>
                </a:gridCol>
                <a:gridCol w="2021545">
                  <a:extLst>
                    <a:ext uri="{9D8B030D-6E8A-4147-A177-3AD203B41FA5}">
                      <a16:colId xmlns:a16="http://schemas.microsoft.com/office/drawing/2014/main" val="20001"/>
                    </a:ext>
                  </a:extLst>
                </a:gridCol>
                <a:gridCol w="2021545">
                  <a:extLst>
                    <a:ext uri="{9D8B030D-6E8A-4147-A177-3AD203B41FA5}">
                      <a16:colId xmlns:a16="http://schemas.microsoft.com/office/drawing/2014/main" val="20002"/>
                    </a:ext>
                  </a:extLst>
                </a:gridCol>
                <a:gridCol w="2021545">
                  <a:extLst>
                    <a:ext uri="{9D8B030D-6E8A-4147-A177-3AD203B41FA5}">
                      <a16:colId xmlns:a16="http://schemas.microsoft.com/office/drawing/2014/main" val="20003"/>
                    </a:ext>
                  </a:extLst>
                </a:gridCol>
              </a:tblGrid>
              <a:tr h="769306">
                <a:tc>
                  <a:txBody>
                    <a:bodyPr/>
                    <a:lstStyle/>
                    <a:p>
                      <a:r>
                        <a:rPr lang="en-GB" sz="1800" b="1" dirty="0">
                          <a:latin typeface="Segoe UI Light" panose="020B0502040204020203" pitchFamily="34" charset="0"/>
                          <a:cs typeface="Segoe UI Light" panose="020B0502040204020203" pitchFamily="34" charset="0"/>
                        </a:rPr>
                        <a:t>Why was it common</a:t>
                      </a:r>
                    </a:p>
                  </a:txBody>
                  <a:tcPr/>
                </a:tc>
                <a:tc>
                  <a:txBody>
                    <a:bodyPr/>
                    <a:lstStyle/>
                    <a:p>
                      <a:r>
                        <a:rPr lang="en-GB" sz="1800" b="1" dirty="0">
                          <a:latin typeface="Segoe UI Light" panose="020B0502040204020203" pitchFamily="34" charset="0"/>
                          <a:cs typeface="Segoe UI Light" panose="020B0502040204020203" pitchFamily="34" charset="0"/>
                        </a:rPr>
                        <a:t>Side effects</a:t>
                      </a:r>
                    </a:p>
                  </a:txBody>
                  <a:tcPr/>
                </a:tc>
                <a:tc>
                  <a:txBody>
                    <a:bodyPr/>
                    <a:lstStyle/>
                    <a:p>
                      <a:r>
                        <a:rPr lang="en-GB" sz="1800" b="1" dirty="0">
                          <a:latin typeface="Segoe UI Light" panose="020B0502040204020203" pitchFamily="34" charset="0"/>
                          <a:cs typeface="Segoe UI Light" panose="020B0502040204020203" pitchFamily="34" charset="0"/>
                        </a:rPr>
                        <a:t>How it was treated</a:t>
                      </a:r>
                    </a:p>
                  </a:txBody>
                  <a:tcPr/>
                </a:tc>
                <a:tc>
                  <a:txBody>
                    <a:bodyPr/>
                    <a:lstStyle/>
                    <a:p>
                      <a:r>
                        <a:rPr lang="en-GB" sz="1800" b="1" dirty="0">
                          <a:latin typeface="Segoe UI Light" panose="020B0502040204020203" pitchFamily="34" charset="0"/>
                          <a:cs typeface="Segoe UI Light" panose="020B0502040204020203" pitchFamily="34" charset="0"/>
                        </a:rPr>
                        <a:t>Any  other explanations</a:t>
                      </a:r>
                    </a:p>
                  </a:txBody>
                  <a:tcPr/>
                </a:tc>
                <a:extLst>
                  <a:ext uri="{0D108BD9-81ED-4DB2-BD59-A6C34878D82A}">
                    <a16:rowId xmlns:a16="http://schemas.microsoft.com/office/drawing/2014/main" val="10000"/>
                  </a:ext>
                </a:extLst>
              </a:tr>
              <a:tr h="3671404">
                <a:tc>
                  <a:txBody>
                    <a:bodyPr/>
                    <a:lstStyle/>
                    <a:p>
                      <a:r>
                        <a:rPr lang="en-GB" sz="1600" b="1" dirty="0">
                          <a:latin typeface="Segoe UI Light" panose="020B0502040204020203" pitchFamily="34" charset="0"/>
                          <a:cs typeface="Segoe UI Light" panose="020B0502040204020203" pitchFamily="34" charset="0"/>
                        </a:rPr>
                        <a:t>In the trenches men stood for hours on end in waterlogged trenches without being able to remove wet socks or boots. </a:t>
                      </a:r>
                    </a:p>
                  </a:txBody>
                  <a:tcPr/>
                </a:tc>
                <a:tc>
                  <a:txBody>
                    <a:bodyPr/>
                    <a:lstStyle/>
                    <a:p>
                      <a:r>
                        <a:rPr lang="en-GB" sz="1600" b="1" dirty="0">
                          <a:latin typeface="Segoe UI Light" panose="020B0502040204020203" pitchFamily="34" charset="0"/>
                          <a:cs typeface="Segoe UI Light" panose="020B0502040204020203" pitchFamily="34" charset="0"/>
                        </a:rPr>
                        <a:t>Tingling and itching sensation</a:t>
                      </a:r>
                    </a:p>
                    <a:p>
                      <a:r>
                        <a:rPr lang="en-GB" sz="1600" b="1" dirty="0">
                          <a:latin typeface="Segoe UI Light" panose="020B0502040204020203" pitchFamily="34" charset="0"/>
                          <a:cs typeface="Segoe UI Light" panose="020B0502040204020203" pitchFamily="34" charset="0"/>
                        </a:rPr>
                        <a:t>Burning sensation</a:t>
                      </a:r>
                    </a:p>
                    <a:p>
                      <a:r>
                        <a:rPr lang="en-GB" sz="1600" b="1" dirty="0">
                          <a:latin typeface="Segoe UI Light" panose="020B0502040204020203" pitchFamily="34" charset="0"/>
                          <a:cs typeface="Segoe UI Light" panose="020B0502040204020203" pitchFamily="34" charset="0"/>
                        </a:rPr>
                        <a:t>Loss of feeling</a:t>
                      </a:r>
                    </a:p>
                    <a:p>
                      <a:r>
                        <a:rPr lang="en-GB" sz="1600" b="1" dirty="0">
                          <a:latin typeface="Segoe UI Light" panose="020B0502040204020203" pitchFamily="34" charset="0"/>
                          <a:cs typeface="Segoe UI Light" panose="020B0502040204020203" pitchFamily="34" charset="0"/>
                        </a:rPr>
                        <a:t>Pain</a:t>
                      </a:r>
                    </a:p>
                    <a:p>
                      <a:r>
                        <a:rPr lang="en-GB" sz="1600" b="1" dirty="0">
                          <a:latin typeface="Segoe UI Light" panose="020B0502040204020203" pitchFamily="34" charset="0"/>
                          <a:cs typeface="Segoe UI Light" panose="020B0502040204020203" pitchFamily="34" charset="0"/>
                        </a:rPr>
                        <a:t>Swelling</a:t>
                      </a:r>
                    </a:p>
                    <a:p>
                      <a:r>
                        <a:rPr lang="en-GB" sz="1600" b="1" dirty="0">
                          <a:latin typeface="Segoe UI Light" panose="020B0502040204020203" pitchFamily="34" charset="0"/>
                          <a:cs typeface="Segoe UI Light" panose="020B0502040204020203" pitchFamily="34" charset="0"/>
                        </a:rPr>
                        <a:t>Cold and blotchy skin</a:t>
                      </a:r>
                    </a:p>
                    <a:p>
                      <a:r>
                        <a:rPr lang="en-GB" sz="1600" b="1" dirty="0">
                          <a:latin typeface="Segoe UI Light" panose="020B0502040204020203" pitchFamily="34" charset="0"/>
                          <a:cs typeface="Segoe UI Light" panose="020B0502040204020203" pitchFamily="34" charset="0"/>
                        </a:rPr>
                        <a:t>Numbness</a:t>
                      </a:r>
                    </a:p>
                    <a:p>
                      <a:r>
                        <a:rPr lang="en-GB" sz="1600" b="1" dirty="0">
                          <a:latin typeface="Segoe UI Light" panose="020B0502040204020203" pitchFamily="34" charset="0"/>
                          <a:cs typeface="Segoe UI Light" panose="020B0502040204020203" pitchFamily="34" charset="0"/>
                        </a:rPr>
                        <a:t>Foot can appear cyanotic (grey)</a:t>
                      </a:r>
                    </a:p>
                    <a:p>
                      <a:r>
                        <a:rPr lang="en-GB" sz="1600" b="1" dirty="0">
                          <a:latin typeface="Segoe UI Light" panose="020B0502040204020203" pitchFamily="34" charset="0"/>
                          <a:cs typeface="Segoe UI Light" panose="020B0502040204020203" pitchFamily="34" charset="0"/>
                        </a:rPr>
                        <a:t>Prickly or heavy feeling</a:t>
                      </a:r>
                    </a:p>
                    <a:p>
                      <a:r>
                        <a:rPr lang="en-GB" sz="1600" b="1" dirty="0">
                          <a:latin typeface="Segoe UI Light" panose="020B0502040204020203" pitchFamily="34" charset="0"/>
                          <a:cs typeface="Segoe UI Light" panose="020B0502040204020203" pitchFamily="34" charset="0"/>
                        </a:rPr>
                        <a:t>Red as well as painful after warming</a:t>
                      </a:r>
                    </a:p>
                  </a:txBody>
                  <a:tcPr/>
                </a:tc>
                <a:tc>
                  <a:txBody>
                    <a:bodyPr/>
                    <a:lstStyle/>
                    <a:p>
                      <a:r>
                        <a:rPr lang="en-GB" sz="1400" b="1" dirty="0">
                          <a:latin typeface="Segoe UI Light" panose="020B0502040204020203" pitchFamily="34" charset="0"/>
                          <a:cs typeface="Segoe UI Light" panose="020B0502040204020203" pitchFamily="34" charset="0"/>
                        </a:rPr>
                        <a:t>The only remedy for trench foot was for the soldiers to dry their feet and change their socks several times a day. By the end of 1915 British soldiers in the trenches had to have three pairs of socks with them and were under orders to change their socks at least twice a day. As well as drying their feet, soldiers were told to cover their feet with a grease made from whale-oil. </a:t>
                      </a:r>
                    </a:p>
                  </a:txBody>
                  <a:tcPr/>
                </a:tc>
                <a:tc>
                  <a:txBody>
                    <a:bodyPr/>
                    <a:lstStyle/>
                    <a:p>
                      <a:endParaRPr lang="en-GB" sz="1800" b="1" dirty="0">
                        <a:latin typeface="Segoe UI Light" panose="020B0502040204020203" pitchFamily="34" charset="0"/>
                        <a:cs typeface="Segoe UI Light" panose="020B0502040204020203"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1866907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9313" y="2149985"/>
            <a:ext cx="8086175" cy="718339"/>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1400" kern="0" dirty="0">
                <a:solidFill>
                  <a:srgbClr val="000000"/>
                </a:solidFill>
                <a:latin typeface="Helvetica Neue Medium"/>
                <a:ea typeface="Helvetica Neue Medium"/>
                <a:cs typeface="Helvetica Neue Medium"/>
                <a:sym typeface="Helvetica Neue Medium"/>
              </a:rPr>
              <a:t>		</a:t>
            </a:r>
          </a:p>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44" name="Rectangle 43"/>
          <p:cNvSpPr/>
          <p:nvPr/>
        </p:nvSpPr>
        <p:spPr>
          <a:xfrm>
            <a:off x="519313" y="3064739"/>
            <a:ext cx="8086175" cy="718339"/>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1400" kern="0" dirty="0">
                <a:solidFill>
                  <a:srgbClr val="000000"/>
                </a:solidFill>
                <a:latin typeface="Helvetica Neue Medium"/>
                <a:ea typeface="Helvetica Neue Medium"/>
                <a:cs typeface="Helvetica Neue Medium"/>
                <a:sym typeface="Helvetica Neue Medium"/>
              </a:rPr>
              <a:t>		</a:t>
            </a:r>
          </a:p>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45" name="Rectangle 44"/>
          <p:cNvSpPr/>
          <p:nvPr/>
        </p:nvSpPr>
        <p:spPr>
          <a:xfrm>
            <a:off x="528924" y="4024952"/>
            <a:ext cx="8086175" cy="718339"/>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t">
            <a:spAutoFit/>
          </a:bodyPr>
          <a:lstStyle/>
          <a:p>
            <a:pPr defTabSz="410100" hangingPunct="0"/>
            <a:r>
              <a:rPr lang="en-GB" sz="1400" kern="0" dirty="0">
                <a:solidFill>
                  <a:srgbClr val="000000"/>
                </a:solidFill>
                <a:latin typeface="Helvetica Neue Medium"/>
                <a:ea typeface="Helvetica Neue Medium"/>
                <a:cs typeface="Helvetica Neue Medium"/>
                <a:sym typeface="Helvetica Neue Medium"/>
              </a:rPr>
              <a:t>	</a:t>
            </a:r>
          </a:p>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46" name="Rectangle 45"/>
          <p:cNvSpPr/>
          <p:nvPr/>
        </p:nvSpPr>
        <p:spPr>
          <a:xfrm>
            <a:off x="534103" y="5949280"/>
            <a:ext cx="8086175" cy="718339"/>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47" name="Rectangle 46"/>
          <p:cNvSpPr/>
          <p:nvPr/>
        </p:nvSpPr>
        <p:spPr>
          <a:xfrm>
            <a:off x="528923" y="4987334"/>
            <a:ext cx="8086175" cy="718339"/>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5" name="Retrieval Practice Challenge Grid!"/>
          <p:cNvSpPr txBox="1"/>
          <p:nvPr/>
        </p:nvSpPr>
        <p:spPr>
          <a:xfrm>
            <a:off x="3091703" y="358217"/>
            <a:ext cx="2960621" cy="62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6" tIns="35656" rIns="35656" bIns="35656" anchor="ctr">
            <a:spAutoFit/>
          </a:bodyPr>
          <a:lstStyle>
            <a:lvl1pPr>
              <a:defRPr sz="4800" b="1">
                <a:latin typeface="+mj-lt"/>
                <a:ea typeface="+mj-ea"/>
                <a:cs typeface="+mj-cs"/>
                <a:sym typeface="Helvetica Neue"/>
              </a:defRPr>
            </a:lvl1pPr>
          </a:lstStyle>
          <a:p>
            <a:pPr algn="ctr" defTabSz="410100" hangingPunct="0"/>
            <a:r>
              <a:rPr lang="en-GB" sz="3600" u="sng" kern="0" dirty="0">
                <a:solidFill>
                  <a:srgbClr val="000000"/>
                </a:solidFill>
                <a:latin typeface="Segoe UI Light" panose="020B0502040204020203" pitchFamily="34" charset="0"/>
                <a:cs typeface="Segoe UI Light" panose="020B0502040204020203" pitchFamily="34" charset="0"/>
              </a:rPr>
              <a:t>Picture Prompt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519313" y="1244890"/>
            <a:ext cx="8086175" cy="62600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Explain how each image in connected to Henry VIII and the break with Rome. Explain in your own words from memory.</a:t>
            </a:r>
          </a:p>
        </p:txBody>
      </p:sp>
      <p:pic>
        <p:nvPicPr>
          <p:cNvPr id="2050" name="Picture 2" descr="King Crown Icons - Download Free Vector Icons | Noun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76" y="2276894"/>
            <a:ext cx="559777" cy="55977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Diamond ring free vector icons designed by Freepik Bride Silhouette, Silhouette Clip Art, Silhouette Cameo Projects, Diamond Ring Cuts, Diamond Icon, Diamond Engagement Rings, Wedding Wishes Messages, Ring Vector, Banner Background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67" y="3149115"/>
            <a:ext cx="559776" cy="559777"/>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Catholic Pope - Free people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67" y="4077072"/>
            <a:ext cx="559776" cy="559777"/>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Coins Comments - Coins Icon Png Transparent PNG - 980x740 - Free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451" y="6096053"/>
            <a:ext cx="559777" cy="480764"/>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Christian cross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272" y="5071152"/>
            <a:ext cx="559777" cy="55977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329" name="Rectangle 3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30" name="Rectangle 3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31" name="Rectangle 3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332" name="Rectangle 3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333" name="Rectangle 3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334" name="Rectangle 3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35" name="Rectangle 3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336" name="Rectangle 3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37" name="Rectangle 3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38" name="Rectangle 3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39" name="Rectangle 3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40" name="Rectangle 3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1" name="Rectangle 3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42" name="Rectangle 3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43" name="Rectangle 3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44" name="Rectangle 3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45" name="Rectangle 3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46" name="Rectangle 3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347" name="Rectangle 3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348" name="Rectangle 3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349" name="Rectangle 3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350" name="Rectangle 3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351" name="Rectangle 3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352" name="Rectangle 3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353" name="Rectangle 3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354" name="Rectangle 3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355" name="Rectangle 3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356" name="Rectangle 3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357" name="Rectangle 3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358" name="Rectangle 3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359" name="Rectangle 3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360" name="Rectangle 3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361" name="Rectangle 3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62" name="Rectangle 3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63" name="Rectangle 3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64" name="Rectangle 3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65" name="Rectangle 3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66" name="Rectangle 3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67" name="Rectangle 3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68" name="Rectangle 3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69" name="Rectangle 3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70" name="Rectangle 3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71" name="Rectangle 3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72" name="Rectangle 3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73" name="Rectangle 3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74" name="Rectangle 3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75" name="Rectangle 3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76" name="Rectangle 3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77" name="Rectangle 3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78" name="Rectangle 3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79" name="Rectangle 3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80" name="Rectangle 3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81" name="Rectangle 3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82" name="Rectangle 3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83" name="Rectangle 3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84" name="Rectangle 3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85" name="Rectangle 3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86" name="Rectangle 3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87" name="Rectangle 3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88" name="Rectangle 3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89" name="Rectangle 388"/>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90" name="Rectangle 3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91" name="Rectangle 390"/>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92" name="Rectangle 3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93" name="Rectangle 3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394" name="Rectangle 3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395" name="Rectangle 3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396" name="Rectangle 3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97" name="Rectangle 3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398" name="Rectangle 3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99" name="Rectangle 3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400" name="Rectangle 3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401" name="Rectangle 4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402" name="Rectangle 4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403" name="Rectangle 4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404" name="Rectangle 4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405" name="Rectangle 4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406" name="Rectangle 4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407" name="Rectangle 4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08" name="Rectangle 4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9" name="Rectangle 4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0" name="Rectangle 4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11" name="Rectangle 4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12" name="Rectangle 4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13" name="Rectangle 4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14" name="Rectangle 4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15" name="Rectangle 4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16" name="Rectangle 4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17" name="Rectangle 4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18" name="Rectangle 4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19" name="Rectangle 4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20" name="Rectangle 4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21" name="Rectangle 4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22" name="Rectangle 4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23" name="Rectangle 4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24" name="Rectangle 4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425" name="Rectangle 4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426" name="Rectangle 4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427" name="Rectangle 4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428" name="Rectangle 4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429" name="Rectangle 4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430" name="Rectangle 4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431" name="Rectangle 4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432" name="Rectangle 4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433" name="Rectangle 4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434" name="Rectangle 4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435" name="Rectangle 4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436" name="Rectangle 4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437" name="Rectangle 4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438" name="Rectangle 4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439" name="Rectangle 4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440" name="Rectangle 4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441" name="Rectangle 4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442" name="Rectangle 4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443" name="Rectangle 4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444" name="Rectangle 4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445" name="Rectangle 4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446" name="Rectangle 4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447" name="Rectangle 4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448" name="Rectangle 4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449" name="Rectangle 4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450" name="Rectangle 4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451" name="Rectangle 4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452" name="Rectangle 451"/>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453" name="Rectangle 4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454" name="Rectangle 4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455" name="Rectangle 4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456" name="Rectangle 4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457" name="Rectangle 4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458" name="Rectangle 4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459" name="Rectangle 4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460" name="Rectangle 4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461" name="Rectangle 4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462" name="Rectangle 4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463" name="Rectangle 4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464" name="Rectangle 4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465" name="Rectangle 4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466" name="Rectangle 4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467" name="Rectangle 4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468" name="Rectangle 4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69" name="Rectangle 4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70" name="Rectangle 4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71" name="Rectangle 4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72" name="Rectangle 4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73" name="Rectangle 4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74" name="Rectangle 4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75" name="Rectangle 4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76" name="Rectangle 4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7" name="Rectangle 4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78" name="Rectangle 4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79" name="Rectangle 4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80" name="Rectangle 4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81" name="Rectangle 4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82" name="Rectangle 4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83" name="Rectangle 4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84" name="Rectangle 4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85" name="Rectangle 4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486" name="Rectangle 4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487" name="Rectangle 4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488" name="Rectangle 4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489" name="Rectangle 4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490" name="Rectangle 4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491" name="Rectangle 4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492" name="Rectangle 4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493" name="Rectangle 4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494" name="Rectangle 4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495" name="Rectangle 4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496" name="Rectangle 4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497" name="Rectangle 4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498" name="Rectangle 4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499" name="Rectangle 4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500" name="Rectangle 4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501" name="Rectangle 5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502" name="Rectangle 5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503" name="Rectangle 5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504" name="Rectangle 5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505" name="Rectangle 5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506" name="Rectangle 5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507" name="Rectangle 5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508" name="Rectangle 5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509" name="Rectangle 5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510" name="Rectangle 5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511" name="Rectangle 5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512" name="Rectangle 5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513" name="Rectangle 512"/>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14" name="Rectangle 5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515" name="Rectangle 5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516" name="Rectangle 5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17" name="Rectangle 5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18" name="Rectangle 5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519" name="Rectangle 5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520" name="Rectangle 5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521" name="Rectangle 5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522" name="Rectangle 5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523" name="Rectangle 5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524" name="Rectangle 5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525" name="Rectangle 5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526" name="Rectangle 5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527" name="Rectangle 5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528" name="Rectangle 5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529" name="Rectangle 5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530" name="Rectangle 5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531" name="Rectangle 5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532" name="Rectangle 5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533" name="Rectangle 5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534" name="Rectangle 5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535" name="Rectangle 5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536" name="Rectangle 5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537" name="Rectangle 5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538" name="Rectangle 5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539" name="Rectangle 5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540" name="Rectangle 5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41" name="Rectangle 5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42" name="Rectangle 5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43" name="Rectangle 5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44" name="Rectangle 5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5" name="Rectangle 5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46" name="Rectangle 5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47" name="Rectangle 5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48" name="Rectangle 5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49" name="Rectangle 5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50" name="Rectangle 5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551" name="Rectangle 5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552" name="Rectangle 5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553" name="Rectangle 5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554" name="Rectangle 5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555" name="Rectangle 5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556" name="Rectangle 5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557" name="Rectangle 5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558" name="Rectangle 5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559" name="Rectangle 5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560" name="Rectangle 5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561" name="Rectangle 5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562" name="Rectangle 5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563" name="Rectangle 5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564" name="Rectangle 5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565" name="Rectangle 5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566" name="Rectangle 5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567" name="Rectangle 5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568" name="Rectangle 5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569" name="Rectangle 5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570" name="Rectangle 5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571" name="Rectangle 5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572" name="Rectangle 5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573" name="Rectangle 5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574" name="Rectangle 573"/>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75" name="Rectangle 5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576" name="Rectangle 5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577" name="Rectangle 5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78" name="Rectangle 5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79" name="Rectangle 5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580" name="Rectangle 5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581" name="Rectangle 5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582" name="Rectangle 5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583" name="Rectangle 5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584" name="Rectangle 5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585" name="Rectangle 5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586" name="Rectangle 5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587" name="Rectangle 5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588" name="Rectangle 5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589" name="Rectangle 5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590" name="Rectangle 5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591" name="Rectangle 5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592" name="Rectangle 5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593" name="Rectangle 5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594" name="Rectangle 5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595" name="Rectangle 5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596" name="Rectangle 5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597" name="Rectangle 5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598" name="Rectangle 5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599" name="Rectangle 5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600" name="Rectangle 5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601" name="Rectangle 6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602" name="Rectangle 6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603" name="Rectangle 6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604" name="Rectangle 6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605" name="Rectangle 6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606" name="Rectangle 6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607" name="Rectangle 6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608" name="Rectangle 6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609" name="Rectangle 6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610" name="Rectangle 6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611" name="Rectangle 6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12" name="Rectangle 6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3" name="Rectangle 6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14" name="Rectangle 6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15" name="Rectangle 6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16" name="Rectangle 6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17" name="Rectangle 6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18" name="Rectangle 6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19" name="Rectangle 6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20" name="Rectangle 6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21" name="Rectangle 6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622" name="Rectangle 6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623" name="Rectangle 6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624" name="Rectangle 6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625" name="Rectangle 6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626" name="Rectangle 6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627" name="Rectangle 6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628" name="Rectangle 6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629" name="Rectangle 6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630" name="Rectangle 6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631" name="Rectangle 6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632" name="Rectangle 6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633" name="Rectangle 6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634" name="Rectangle 6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635" name="Rectangle 634"/>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636" name="Rectangle 635"/>
          <p:cNvSpPr/>
          <p:nvPr/>
        </p:nvSpPr>
        <p:spPr>
          <a:xfrm>
            <a:off x="7559271" y="437368"/>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3" name="TextBox 322"/>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124460447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6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63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63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63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63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63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62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62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62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62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62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62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62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62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62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62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61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61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61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61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61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61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61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61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61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61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60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60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60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60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60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60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60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60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60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60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59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59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59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59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59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59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59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59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59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59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58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58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58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58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58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58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58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58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58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58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57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57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57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57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57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57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57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57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57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57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56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56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56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56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56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56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56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56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56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56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55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55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55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55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55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55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55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55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55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55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54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54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54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54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54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54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54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54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54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54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53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53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53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53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53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53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53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53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53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53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52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52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52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52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52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52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52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52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52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52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51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51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51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51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51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51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51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51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51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51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50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50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50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50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50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50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50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50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50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50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49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49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49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49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49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49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49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49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49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49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48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48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48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48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48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48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48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48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48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48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47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47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47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47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47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47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47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47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47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47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46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46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46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46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46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46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46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46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46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46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45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45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45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45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45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45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45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45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45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45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44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44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44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44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44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44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44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44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44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44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43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43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43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43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43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43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43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43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43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43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42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42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42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42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42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42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42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42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42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42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41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41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41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41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41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41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41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41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41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41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40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40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40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40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40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40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40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40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40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40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39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39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39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39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39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39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39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39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39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39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38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38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38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38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38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38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38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38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38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37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37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37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37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37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37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37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37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37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37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36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36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36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36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36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36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36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36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36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36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35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5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5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5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5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5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5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5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5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4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4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4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4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4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4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4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4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4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3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3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3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3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3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3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3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331"/>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9313" y="2149985"/>
            <a:ext cx="8086175" cy="718339"/>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1400" kern="0" dirty="0">
                <a:solidFill>
                  <a:srgbClr val="000000"/>
                </a:solidFill>
                <a:latin typeface="Helvetica Neue Medium"/>
                <a:ea typeface="Helvetica Neue Medium"/>
                <a:cs typeface="Helvetica Neue Medium"/>
                <a:sym typeface="Helvetica Neue Medium"/>
              </a:rPr>
              <a:t>		Henry became king in 1509.</a:t>
            </a:r>
          </a:p>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44" name="Rectangle 43"/>
          <p:cNvSpPr/>
          <p:nvPr/>
        </p:nvSpPr>
        <p:spPr>
          <a:xfrm>
            <a:off x="519313" y="2987795"/>
            <a:ext cx="8086175" cy="872227"/>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2400" kern="0" dirty="0">
                <a:solidFill>
                  <a:srgbClr val="000000"/>
                </a:solidFill>
                <a:latin typeface="Helvetica Neue Medium"/>
                <a:ea typeface="Helvetica Neue Medium"/>
                <a:cs typeface="Helvetica Neue Medium"/>
                <a:sym typeface="Helvetica Neue Medium"/>
              </a:rPr>
              <a:t>		</a:t>
            </a:r>
            <a:r>
              <a:rPr lang="en-GB" sz="1400" kern="0" dirty="0">
                <a:solidFill>
                  <a:srgbClr val="000000"/>
                </a:solidFill>
                <a:latin typeface="Helvetica Neue Medium"/>
                <a:ea typeface="Helvetica Neue Medium"/>
                <a:cs typeface="Helvetica Neue Medium"/>
                <a:sym typeface="Helvetica Neue Medium"/>
              </a:rPr>
              <a:t>Henry married Catherine of Aragon from Spain. Catherine gave birth to Mary but could not 		give birth to a son so Henry divorced her. But divorce wasn’t so easy.</a:t>
            </a: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45" name="Rectangle 44"/>
          <p:cNvSpPr/>
          <p:nvPr/>
        </p:nvSpPr>
        <p:spPr>
          <a:xfrm>
            <a:off x="528924" y="4024952"/>
            <a:ext cx="8086175" cy="718339"/>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t">
            <a:spAutoFit/>
          </a:bodyPr>
          <a:lstStyle/>
          <a:p>
            <a:pPr defTabSz="410100" hangingPunct="0"/>
            <a:r>
              <a:rPr lang="en-GB" sz="1400" kern="0" dirty="0">
                <a:solidFill>
                  <a:srgbClr val="000000"/>
                </a:solidFill>
                <a:latin typeface="Helvetica Neue Medium"/>
                <a:ea typeface="Helvetica Neue Medium"/>
                <a:cs typeface="Helvetica Neue Medium"/>
                <a:sym typeface="Helvetica Neue Medium"/>
              </a:rPr>
              <a:t>		Henry fell out with the pope because the pope wouldn’t let him divorce his wife.</a:t>
            </a:r>
          </a:p>
          <a:p>
            <a:pPr defTabSz="410100" hangingPunct="0"/>
            <a:endParaRPr lang="en-GB" sz="1400" kern="0" dirty="0">
              <a:solidFill>
                <a:srgbClr val="000000"/>
              </a:solidFill>
              <a:latin typeface="Helvetica Neue Medium"/>
              <a:ea typeface="Helvetica Neue Medium"/>
              <a:cs typeface="Helvetica Neue Medium"/>
              <a:sym typeface="Helvetica Neue Medium"/>
            </a:endParaRP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46" name="Rectangle 45"/>
          <p:cNvSpPr/>
          <p:nvPr/>
        </p:nvSpPr>
        <p:spPr>
          <a:xfrm>
            <a:off x="534103" y="5949280"/>
            <a:ext cx="8086175" cy="718339"/>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1400" kern="0" dirty="0">
                <a:solidFill>
                  <a:srgbClr val="000000"/>
                </a:solidFill>
                <a:latin typeface="Helvetica Neue Medium"/>
                <a:ea typeface="Helvetica Neue Medium"/>
                <a:cs typeface="Helvetica Neue Medium"/>
                <a:sym typeface="Helvetica Neue Medium"/>
              </a:rPr>
              <a:t>		Becoming the head of the Church of England made Henry VIII a lot of money and even 			more powerful than before. In 1536 Henry used his new power to begin to close down the 		monasteries and take their land and money.</a:t>
            </a:r>
          </a:p>
        </p:txBody>
      </p:sp>
      <p:sp>
        <p:nvSpPr>
          <p:cNvPr id="47" name="Rectangle 46"/>
          <p:cNvSpPr/>
          <p:nvPr/>
        </p:nvSpPr>
        <p:spPr>
          <a:xfrm>
            <a:off x="528923" y="4941168"/>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sz="2000" kern="0" dirty="0">
                <a:solidFill>
                  <a:srgbClr val="000000"/>
                </a:solidFill>
                <a:latin typeface="Helvetica Neue Medium"/>
                <a:ea typeface="Helvetica Neue Medium"/>
                <a:cs typeface="Helvetica Neue Medium"/>
                <a:sym typeface="Helvetica Neue Medium"/>
              </a:rPr>
              <a:t>		</a:t>
            </a:r>
            <a:r>
              <a:rPr lang="en-GB" sz="1400" kern="0" dirty="0">
                <a:solidFill>
                  <a:srgbClr val="000000"/>
                </a:solidFill>
                <a:latin typeface="Helvetica Neue Medium"/>
                <a:ea typeface="Helvetica Neue Medium"/>
                <a:cs typeface="Helvetica Neue Medium"/>
                <a:sym typeface="Helvetica Neue Medium"/>
              </a:rPr>
              <a:t>Henry created the Church of England. Made himself the head of the church so that he could 		have his divorce.</a:t>
            </a:r>
          </a:p>
          <a:p>
            <a:pPr defTabSz="410100" hangingPunct="0"/>
            <a:endParaRPr lang="en-GB" sz="1400" kern="0" dirty="0">
              <a:solidFill>
                <a:srgbClr val="000000"/>
              </a:solidFill>
              <a:latin typeface="Helvetica Neue Medium"/>
              <a:ea typeface="Helvetica Neue Medium"/>
              <a:cs typeface="Helvetica Neue Medium"/>
              <a:sym typeface="Helvetica Neue Medium"/>
            </a:endParaRPr>
          </a:p>
        </p:txBody>
      </p:sp>
      <p:sp>
        <p:nvSpPr>
          <p:cNvPr id="5" name="Retrieval Practice Challenge Grid!"/>
          <p:cNvSpPr txBox="1"/>
          <p:nvPr/>
        </p:nvSpPr>
        <p:spPr>
          <a:xfrm>
            <a:off x="3091703" y="358217"/>
            <a:ext cx="2960621" cy="62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6" tIns="35656" rIns="35656" bIns="35656" anchor="ctr">
            <a:spAutoFit/>
          </a:bodyPr>
          <a:lstStyle>
            <a:lvl1pPr>
              <a:defRPr sz="4800" b="1">
                <a:latin typeface="+mj-lt"/>
                <a:ea typeface="+mj-ea"/>
                <a:cs typeface="+mj-cs"/>
                <a:sym typeface="Helvetica Neue"/>
              </a:defRPr>
            </a:lvl1pPr>
          </a:lstStyle>
          <a:p>
            <a:pPr algn="ctr" defTabSz="410100" hangingPunct="0"/>
            <a:r>
              <a:rPr lang="en-GB" sz="3600" u="sng" kern="0" dirty="0">
                <a:solidFill>
                  <a:srgbClr val="000000"/>
                </a:solidFill>
                <a:latin typeface="Segoe UI Light" panose="020B0502040204020203" pitchFamily="34" charset="0"/>
                <a:cs typeface="Segoe UI Light" panose="020B0502040204020203" pitchFamily="34" charset="0"/>
              </a:rPr>
              <a:t>Picture Prompt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519313" y="1244890"/>
            <a:ext cx="8086175" cy="62600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Explain how each image in connected to Henry VIII and the break with Rome. Explain in your own words from memory.</a:t>
            </a:r>
          </a:p>
        </p:txBody>
      </p:sp>
      <p:pic>
        <p:nvPicPr>
          <p:cNvPr id="2050" name="Picture 2" descr="King Crown Icons - Download Free Vector Icons | Noun Projec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1276" y="2276894"/>
            <a:ext cx="559777" cy="559777"/>
          </a:xfrm>
          <a:prstGeom prst="rect">
            <a:avLst/>
          </a:prstGeom>
          <a:noFill/>
          <a:extLst>
            <a:ext uri="{909E8E84-426E-40DD-AFC4-6F175D3DCCD1}">
              <a14:hiddenFill xmlns:a14="http://schemas.microsoft.com/office/drawing/2010/main">
                <a:solidFill>
                  <a:srgbClr val="FFFFFF"/>
                </a:solidFill>
              </a14:hiddenFill>
            </a:ext>
          </a:extLst>
        </p:spPr>
      </p:pic>
      <p:pic>
        <p:nvPicPr>
          <p:cNvPr id="2082" name="Picture 34" descr="Diamond ring free vector icons designed by Freepik Bride Silhouette, Silhouette Clip Art, Silhouette Cameo Projects, Diamond Ring Cuts, Diamond Icon, Diamond Engagement Rings, Wedding Wishes Messages, Ring Vector, Banner Background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1267" y="3149115"/>
            <a:ext cx="559776" cy="559777"/>
          </a:xfrm>
          <a:prstGeom prst="rect">
            <a:avLst/>
          </a:prstGeom>
          <a:noFill/>
          <a:extLst>
            <a:ext uri="{909E8E84-426E-40DD-AFC4-6F175D3DCCD1}">
              <a14:hiddenFill xmlns:a14="http://schemas.microsoft.com/office/drawing/2010/main">
                <a:solidFill>
                  <a:srgbClr val="FFFFFF"/>
                </a:solidFill>
              </a14:hiddenFill>
            </a:ext>
          </a:extLst>
        </p:spPr>
      </p:pic>
      <p:pic>
        <p:nvPicPr>
          <p:cNvPr id="2086" name="Picture 38" descr="Catholic Pope - Free people icon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1267" y="4077072"/>
            <a:ext cx="559776" cy="559777"/>
          </a:xfrm>
          <a:prstGeom prst="rect">
            <a:avLst/>
          </a:prstGeom>
          <a:noFill/>
          <a:extLst>
            <a:ext uri="{909E8E84-426E-40DD-AFC4-6F175D3DCCD1}">
              <a14:hiddenFill xmlns:a14="http://schemas.microsoft.com/office/drawing/2010/main">
                <a:solidFill>
                  <a:srgbClr val="FFFFFF"/>
                </a:solidFill>
              </a14:hiddenFill>
            </a:ext>
          </a:extLst>
        </p:spPr>
      </p:pic>
      <p:pic>
        <p:nvPicPr>
          <p:cNvPr id="2094" name="Picture 46" descr="Coins Comments - Coins Icon Png Transparent PNG - 980x740 - Free ..."/>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451" y="6096053"/>
            <a:ext cx="559777" cy="480764"/>
          </a:xfrm>
          <a:prstGeom prst="rect">
            <a:avLst/>
          </a:prstGeom>
          <a:noFill/>
          <a:extLst>
            <a:ext uri="{909E8E84-426E-40DD-AFC4-6F175D3DCCD1}">
              <a14:hiddenFill xmlns:a14="http://schemas.microsoft.com/office/drawing/2010/main">
                <a:solidFill>
                  <a:srgbClr val="FFFFFF"/>
                </a:solidFill>
              </a14:hiddenFill>
            </a:ext>
          </a:extLst>
        </p:spPr>
      </p:pic>
      <p:pic>
        <p:nvPicPr>
          <p:cNvPr id="2096" name="Picture 48" descr="Christian cross - Wikipedia"/>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1272" y="5071152"/>
            <a:ext cx="559777" cy="559777"/>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323" name="TextBox 322"/>
          <p:cNvSpPr txBox="1"/>
          <p:nvPr/>
        </p:nvSpPr>
        <p:spPr>
          <a:xfrm>
            <a:off x="-2106874" y="0"/>
            <a:ext cx="1897955"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Example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24" name="TextBox 323"/>
          <p:cNvSpPr txBox="1"/>
          <p:nvPr/>
        </p:nvSpPr>
        <p:spPr>
          <a:xfrm>
            <a:off x="6858143" y="389942"/>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sp>
        <p:nvSpPr>
          <p:cNvPr id="2" name="AutoShape 2" descr="Mindfulness Creativity Innovation, Brain hole wide open PNG | PNGWav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Mindfulness Creativity Innovation, Brain hole wide open PNG | PNGWav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11526385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3091703" y="358217"/>
            <a:ext cx="2960621" cy="62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6" tIns="35656" rIns="35656" bIns="35656" anchor="ctr">
            <a:spAutoFit/>
          </a:bodyPr>
          <a:lstStyle>
            <a:lvl1pPr>
              <a:defRPr sz="4800" b="1">
                <a:latin typeface="+mj-lt"/>
                <a:ea typeface="+mj-ea"/>
                <a:cs typeface="+mj-cs"/>
                <a:sym typeface="Helvetica Neue"/>
              </a:defRPr>
            </a:lvl1pPr>
          </a:lstStyle>
          <a:p>
            <a:pPr algn="ctr" defTabSz="410100" hangingPunct="0"/>
            <a:r>
              <a:rPr lang="en-GB" sz="3600" u="sng" kern="0" dirty="0">
                <a:solidFill>
                  <a:srgbClr val="000000"/>
                </a:solidFill>
                <a:latin typeface="Segoe UI Light" panose="020B0502040204020203" pitchFamily="34" charset="0"/>
                <a:cs typeface="Segoe UI Light" panose="020B0502040204020203" pitchFamily="34" charset="0"/>
              </a:rPr>
              <a:t>Picture Prompt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519313" y="1383389"/>
            <a:ext cx="8086175" cy="349007"/>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Insert task/question.</a:t>
            </a:r>
          </a:p>
        </p:txBody>
      </p:sp>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329" name="Rectangle 3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30" name="Rectangle 3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31" name="Rectangle 3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332" name="Rectangle 3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333" name="Rectangle 3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334" name="Rectangle 3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35" name="Rectangle 3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336" name="Rectangle 3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37" name="Rectangle 3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38" name="Rectangle 3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39" name="Rectangle 3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40" name="Rectangle 3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1" name="Rectangle 3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42" name="Rectangle 3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43" name="Rectangle 3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44" name="Rectangle 3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45" name="Rectangle 3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46" name="Rectangle 3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347" name="Rectangle 3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348" name="Rectangle 3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349" name="Rectangle 3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350" name="Rectangle 3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351" name="Rectangle 3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352" name="Rectangle 3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353" name="Rectangle 3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354" name="Rectangle 3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355" name="Rectangle 3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356" name="Rectangle 3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357" name="Rectangle 3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358" name="Rectangle 3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359" name="Rectangle 3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360" name="Rectangle 3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361" name="Rectangle 3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62" name="Rectangle 3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63" name="Rectangle 3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64" name="Rectangle 3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65" name="Rectangle 3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66" name="Rectangle 3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67" name="Rectangle 3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68" name="Rectangle 3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69" name="Rectangle 3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70" name="Rectangle 3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71" name="Rectangle 3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72" name="Rectangle 3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73" name="Rectangle 3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74" name="Rectangle 3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75" name="Rectangle 3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76" name="Rectangle 3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77" name="Rectangle 3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78" name="Rectangle 3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79" name="Rectangle 3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80" name="Rectangle 3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81" name="Rectangle 3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82" name="Rectangle 3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83" name="Rectangle 3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84" name="Rectangle 3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85" name="Rectangle 3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86" name="Rectangle 3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87" name="Rectangle 3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88" name="Rectangle 3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89" name="Rectangle 388"/>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90" name="Rectangle 3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91" name="Rectangle 390"/>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92" name="Rectangle 3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93" name="Rectangle 3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394" name="Rectangle 3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395" name="Rectangle 3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396" name="Rectangle 3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97" name="Rectangle 3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398" name="Rectangle 3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99" name="Rectangle 3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400" name="Rectangle 3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401" name="Rectangle 4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402" name="Rectangle 4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403" name="Rectangle 4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404" name="Rectangle 4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405" name="Rectangle 4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406" name="Rectangle 4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407" name="Rectangle 4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08" name="Rectangle 4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9" name="Rectangle 4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0" name="Rectangle 4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11" name="Rectangle 4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12" name="Rectangle 4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13" name="Rectangle 4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14" name="Rectangle 4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15" name="Rectangle 4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16" name="Rectangle 4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17" name="Rectangle 4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18" name="Rectangle 4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19" name="Rectangle 4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20" name="Rectangle 4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21" name="Rectangle 4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22" name="Rectangle 4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23" name="Rectangle 4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24" name="Rectangle 4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425" name="Rectangle 4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426" name="Rectangle 4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427" name="Rectangle 4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428" name="Rectangle 4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429" name="Rectangle 4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430" name="Rectangle 4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431" name="Rectangle 4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432" name="Rectangle 4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433" name="Rectangle 4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434" name="Rectangle 4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435" name="Rectangle 4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436" name="Rectangle 4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437" name="Rectangle 4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438" name="Rectangle 4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439" name="Rectangle 4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440" name="Rectangle 4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441" name="Rectangle 4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442" name="Rectangle 4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443" name="Rectangle 4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444" name="Rectangle 4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445" name="Rectangle 4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446" name="Rectangle 4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447" name="Rectangle 4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448" name="Rectangle 4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449" name="Rectangle 4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450" name="Rectangle 4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451" name="Rectangle 4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452" name="Rectangle 451"/>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453" name="Rectangle 4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454" name="Rectangle 4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455" name="Rectangle 4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456" name="Rectangle 4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457" name="Rectangle 4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458" name="Rectangle 4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459" name="Rectangle 4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460" name="Rectangle 4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461" name="Rectangle 4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462" name="Rectangle 4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463" name="Rectangle 4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464" name="Rectangle 4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465" name="Rectangle 4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466" name="Rectangle 4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467" name="Rectangle 4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468" name="Rectangle 4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69" name="Rectangle 4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70" name="Rectangle 4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71" name="Rectangle 4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72" name="Rectangle 4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73" name="Rectangle 4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74" name="Rectangle 4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75" name="Rectangle 4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76" name="Rectangle 4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7" name="Rectangle 4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78" name="Rectangle 4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79" name="Rectangle 4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80" name="Rectangle 4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81" name="Rectangle 4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82" name="Rectangle 4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83" name="Rectangle 4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84" name="Rectangle 4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85" name="Rectangle 4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486" name="Rectangle 4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487" name="Rectangle 4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488" name="Rectangle 4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489" name="Rectangle 4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490" name="Rectangle 4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491" name="Rectangle 4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492" name="Rectangle 4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493" name="Rectangle 4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494" name="Rectangle 4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495" name="Rectangle 4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496" name="Rectangle 4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497" name="Rectangle 4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498" name="Rectangle 4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499" name="Rectangle 4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500" name="Rectangle 4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501" name="Rectangle 5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502" name="Rectangle 5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503" name="Rectangle 5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504" name="Rectangle 5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505" name="Rectangle 5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506" name="Rectangle 5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507" name="Rectangle 5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508" name="Rectangle 5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509" name="Rectangle 5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510" name="Rectangle 5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511" name="Rectangle 5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512" name="Rectangle 5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513" name="Rectangle 512"/>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14" name="Rectangle 5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515" name="Rectangle 5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516" name="Rectangle 5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17" name="Rectangle 5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18" name="Rectangle 5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519" name="Rectangle 5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520" name="Rectangle 5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521" name="Rectangle 5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522" name="Rectangle 5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523" name="Rectangle 5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524" name="Rectangle 5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525" name="Rectangle 5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526" name="Rectangle 5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527" name="Rectangle 5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528" name="Rectangle 5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529" name="Rectangle 5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530" name="Rectangle 5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531" name="Rectangle 5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532" name="Rectangle 5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533" name="Rectangle 5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534" name="Rectangle 5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535" name="Rectangle 5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536" name="Rectangle 5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537" name="Rectangle 5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538" name="Rectangle 5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539" name="Rectangle 5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540" name="Rectangle 5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41" name="Rectangle 5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42" name="Rectangle 5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43" name="Rectangle 5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44" name="Rectangle 5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5" name="Rectangle 5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46" name="Rectangle 5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47" name="Rectangle 5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48" name="Rectangle 5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49" name="Rectangle 5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50" name="Rectangle 5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551" name="Rectangle 5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552" name="Rectangle 5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553" name="Rectangle 5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554" name="Rectangle 5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555" name="Rectangle 5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556" name="Rectangle 5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557" name="Rectangle 5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558" name="Rectangle 5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559" name="Rectangle 5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560" name="Rectangle 5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561" name="Rectangle 5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562" name="Rectangle 5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563" name="Rectangle 5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564" name="Rectangle 5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565" name="Rectangle 5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566" name="Rectangle 5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567" name="Rectangle 5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568" name="Rectangle 5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569" name="Rectangle 5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570" name="Rectangle 5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571" name="Rectangle 5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572" name="Rectangle 5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573" name="Rectangle 5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574" name="Rectangle 573"/>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75" name="Rectangle 5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576" name="Rectangle 5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577" name="Rectangle 5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78" name="Rectangle 5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79" name="Rectangle 5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580" name="Rectangle 5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581" name="Rectangle 5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582" name="Rectangle 5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583" name="Rectangle 5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584" name="Rectangle 5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585" name="Rectangle 5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586" name="Rectangle 5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587" name="Rectangle 5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588" name="Rectangle 5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589" name="Rectangle 5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590" name="Rectangle 5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591" name="Rectangle 5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592" name="Rectangle 5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593" name="Rectangle 5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594" name="Rectangle 5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595" name="Rectangle 5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596" name="Rectangle 5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597" name="Rectangle 5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598" name="Rectangle 5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599" name="Rectangle 5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600" name="Rectangle 5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601" name="Rectangle 6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602" name="Rectangle 6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603" name="Rectangle 6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604" name="Rectangle 6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605" name="Rectangle 6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606" name="Rectangle 6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607" name="Rectangle 6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608" name="Rectangle 6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609" name="Rectangle 6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610" name="Rectangle 6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611" name="Rectangle 6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12" name="Rectangle 6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3" name="Rectangle 6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14" name="Rectangle 6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15" name="Rectangle 6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16" name="Rectangle 6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17" name="Rectangle 6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18" name="Rectangle 6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19" name="Rectangle 6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20" name="Rectangle 6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21" name="Rectangle 6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622" name="Rectangle 6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623" name="Rectangle 6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624" name="Rectangle 6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625" name="Rectangle 6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626" name="Rectangle 6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627" name="Rectangle 6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628" name="Rectangle 6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629" name="Rectangle 6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630" name="Rectangle 6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631" name="Rectangle 6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632" name="Rectangle 6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633" name="Rectangle 6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634" name="Rectangle 6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635" name="Rectangle 634"/>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636" name="Rectangle 635"/>
          <p:cNvSpPr/>
          <p:nvPr/>
        </p:nvSpPr>
        <p:spPr>
          <a:xfrm>
            <a:off x="7559271" y="437368"/>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23" name="TextBox 322"/>
          <p:cNvSpPr txBox="1"/>
          <p:nvPr/>
        </p:nvSpPr>
        <p:spPr>
          <a:xfrm>
            <a:off x="-2145410" y="0"/>
            <a:ext cx="1975028"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Template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graphicFrame>
        <p:nvGraphicFramePr>
          <p:cNvPr id="315" name="Table 314"/>
          <p:cNvGraphicFramePr>
            <a:graphicFrameLocks noGrp="1"/>
          </p:cNvGraphicFramePr>
          <p:nvPr>
            <p:extLst>
              <p:ext uri="{D42A27DB-BD31-4B8C-83A1-F6EECF244321}">
                <p14:modId xmlns:p14="http://schemas.microsoft.com/office/powerpoint/2010/main" val="666817707"/>
              </p:ext>
            </p:extLst>
          </p:nvPr>
        </p:nvGraphicFramePr>
        <p:xfrm>
          <a:off x="519307" y="2420888"/>
          <a:ext cx="8086181" cy="3832649"/>
        </p:xfrm>
        <a:graphic>
          <a:graphicData uri="http://schemas.openxmlformats.org/drawingml/2006/table">
            <a:tbl>
              <a:tblPr firstRow="1" bandRow="1">
                <a:tableStyleId>{5940675A-B579-460E-94D1-54222C63F5DA}</a:tableStyleId>
              </a:tblPr>
              <a:tblGrid>
                <a:gridCol w="8086181">
                  <a:extLst>
                    <a:ext uri="{9D8B030D-6E8A-4147-A177-3AD203B41FA5}">
                      <a16:colId xmlns:a16="http://schemas.microsoft.com/office/drawing/2014/main" val="260475353"/>
                    </a:ext>
                  </a:extLst>
                </a:gridCol>
              </a:tblGrid>
              <a:tr h="3832649">
                <a:tc>
                  <a:txBody>
                    <a:bodyPr/>
                    <a:lstStyle/>
                    <a:p>
                      <a:pPr algn="ctr"/>
                      <a:endParaRPr lang="en-GB" sz="1700" b="1" dirty="0">
                        <a:latin typeface="Segoe UI Light" panose="020B0502040204020203" pitchFamily="34" charset="0"/>
                        <a:cs typeface="Segoe UI Light" panose="020B0502040204020203" pitchFamily="34" charset="0"/>
                      </a:endParaRPr>
                    </a:p>
                    <a:p>
                      <a:pPr algn="ctr"/>
                      <a:endParaRPr lang="en-GB" sz="1700" b="1" dirty="0">
                        <a:latin typeface="Segoe UI Light" panose="020B0502040204020203" pitchFamily="34" charset="0"/>
                        <a:cs typeface="Segoe UI Light" panose="020B0502040204020203" pitchFamily="34" charset="0"/>
                      </a:endParaRPr>
                    </a:p>
                    <a:p>
                      <a:pPr algn="ctr"/>
                      <a:endParaRPr lang="en-GB" sz="1700" b="1" dirty="0">
                        <a:latin typeface="Segoe UI Light" panose="020B0502040204020203" pitchFamily="34" charset="0"/>
                        <a:cs typeface="Segoe UI Light" panose="020B0502040204020203" pitchFamily="34" charset="0"/>
                      </a:endParaRPr>
                    </a:p>
                    <a:p>
                      <a:pPr algn="ctr"/>
                      <a:endParaRPr lang="en-GB" sz="1700" b="1" dirty="0">
                        <a:latin typeface="Segoe UI Light" panose="020B0502040204020203" pitchFamily="34" charset="0"/>
                        <a:cs typeface="Segoe UI Light" panose="020B0502040204020203" pitchFamily="34" charset="0"/>
                      </a:endParaRPr>
                    </a:p>
                    <a:p>
                      <a:pPr algn="ctr"/>
                      <a:endParaRPr lang="en-GB" sz="1700" b="1" dirty="0">
                        <a:latin typeface="Segoe UI Light" panose="020B0502040204020203" pitchFamily="34" charset="0"/>
                        <a:cs typeface="Segoe UI Light" panose="020B0502040204020203" pitchFamily="34" charset="0"/>
                      </a:endParaRPr>
                    </a:p>
                    <a:p>
                      <a:pPr algn="ctr"/>
                      <a:endParaRPr lang="en-GB" sz="1700" b="1" dirty="0">
                        <a:latin typeface="Segoe UI Light" panose="020B0502040204020203" pitchFamily="34" charset="0"/>
                        <a:cs typeface="Segoe UI Light" panose="020B0502040204020203" pitchFamily="34" charset="0"/>
                      </a:endParaRPr>
                    </a:p>
                    <a:p>
                      <a:pPr algn="ctr"/>
                      <a:r>
                        <a:rPr lang="en-GB" sz="3200" b="1" dirty="0">
                          <a:latin typeface="Segoe UI Light" panose="020B0502040204020203" pitchFamily="34" charset="0"/>
                          <a:cs typeface="Segoe UI Light" panose="020B0502040204020203" pitchFamily="34" charset="0"/>
                        </a:rPr>
                        <a:t>Insert</a:t>
                      </a:r>
                      <a:r>
                        <a:rPr lang="en-GB" sz="3200" b="1" baseline="0" dirty="0">
                          <a:latin typeface="Segoe UI Light" panose="020B0502040204020203" pitchFamily="34" charset="0"/>
                          <a:cs typeface="Segoe UI Light" panose="020B0502040204020203" pitchFamily="34" charset="0"/>
                        </a:rPr>
                        <a:t> picture</a:t>
                      </a:r>
                      <a:endParaRPr lang="en-GB" sz="3200" b="1" dirty="0">
                        <a:latin typeface="Segoe UI Light" panose="020B0502040204020203" pitchFamily="34" charset="0"/>
                        <a:cs typeface="Segoe UI Light" panose="020B0502040204020203" pitchFamily="34" charset="0"/>
                      </a:endParaRPr>
                    </a:p>
                  </a:txBody>
                  <a:tcPr marL="64294" marR="64294" marT="32147" marB="32147">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04480366"/>
                  </a:ext>
                </a:extLst>
              </a:tr>
            </a:tbl>
          </a:graphicData>
        </a:graphic>
      </p:graphicFrame>
    </p:spTree>
    <p:extLst>
      <p:ext uri="{BB962C8B-B14F-4D97-AF65-F5344CB8AC3E}">
        <p14:creationId xmlns:p14="http://schemas.microsoft.com/office/powerpoint/2010/main" val="56457549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6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63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63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63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63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63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62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62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62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62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62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62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62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62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62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62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61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61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61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61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61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61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61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61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61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61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60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60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60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60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60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60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60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60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60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60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59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59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59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59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59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59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59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59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59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59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58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58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58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58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58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58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58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58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58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58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57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57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57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57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57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57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57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57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57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57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56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56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56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56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56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56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56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56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56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56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55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55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55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55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55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55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55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55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55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55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54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54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54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54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54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54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54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54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54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54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53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53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53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53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53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53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53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53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53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53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52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52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52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52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52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52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52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52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52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52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51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51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51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51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51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51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51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51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51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51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50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50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50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50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50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50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50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50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50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50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49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49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49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49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49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49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49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49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49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49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48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48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48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48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48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48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48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48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48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48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47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47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47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47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47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47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47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47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47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47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46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46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46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46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46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46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46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46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46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46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45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45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45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45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45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45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45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45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45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45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44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44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44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44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44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44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44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44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44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44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43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43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43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43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43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43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43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43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43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43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42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42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42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42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42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42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42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42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42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42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41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41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41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41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41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41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41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41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41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41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40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40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40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40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40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40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40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40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40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40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39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39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39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39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39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39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39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39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39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39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38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38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38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38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38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38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38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38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38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37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37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37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37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37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37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37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37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37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37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36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36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36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36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36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36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36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36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36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36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35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5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5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5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5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5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5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5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5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4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4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4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4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4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4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4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4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4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3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3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3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3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3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3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3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331"/>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rieval Practice Challenge Grid!"/>
          <p:cNvSpPr txBox="1"/>
          <p:nvPr/>
        </p:nvSpPr>
        <p:spPr>
          <a:xfrm>
            <a:off x="3091703" y="358217"/>
            <a:ext cx="2960621" cy="62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6" tIns="35656" rIns="35656" bIns="35656" anchor="ctr">
            <a:spAutoFit/>
          </a:bodyPr>
          <a:lstStyle>
            <a:lvl1pPr>
              <a:defRPr sz="4800" b="1">
                <a:latin typeface="+mj-lt"/>
                <a:ea typeface="+mj-ea"/>
                <a:cs typeface="+mj-cs"/>
                <a:sym typeface="Helvetica Neue"/>
              </a:defRPr>
            </a:lvl1pPr>
          </a:lstStyle>
          <a:p>
            <a:pPr algn="ctr" defTabSz="410100" hangingPunct="0"/>
            <a:r>
              <a:rPr lang="en-GB" sz="3600" u="sng" kern="0" dirty="0">
                <a:solidFill>
                  <a:srgbClr val="000000"/>
                </a:solidFill>
                <a:latin typeface="Segoe UI Light" panose="020B0502040204020203" pitchFamily="34" charset="0"/>
                <a:cs typeface="Segoe UI Light" panose="020B0502040204020203" pitchFamily="34" charset="0"/>
              </a:rPr>
              <a:t>Picture Prompt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519313" y="1244890"/>
            <a:ext cx="8086175" cy="626006"/>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The image shows a soldier from WW1 with trench foot. Explain why the disease was common, the side effects and how it was treated.</a:t>
            </a:r>
          </a:p>
        </p:txBody>
      </p:sp>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323" name="TextBox 322"/>
          <p:cNvSpPr txBox="1"/>
          <p:nvPr/>
        </p:nvSpPr>
        <p:spPr>
          <a:xfrm>
            <a:off x="-2145410" y="0"/>
            <a:ext cx="1975028"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3600" dirty="0">
                <a:solidFill>
                  <a:srgbClr val="000000"/>
                </a:solidFill>
                <a:latin typeface="Helvetica Neue Medium"/>
                <a:ea typeface="Helvetica Neue Medium"/>
                <a:cs typeface="Helvetica Neue Medium"/>
                <a:sym typeface="Helvetica Neue Medium"/>
              </a:rPr>
              <a:t>Template</a:t>
            </a:r>
            <a:endPar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endParaRPr>
          </a:p>
        </p:txBody>
      </p:sp>
      <p:sp>
        <p:nvSpPr>
          <p:cNvPr id="315" name="TextBox 314"/>
          <p:cNvSpPr txBox="1"/>
          <p:nvPr/>
        </p:nvSpPr>
        <p:spPr>
          <a:xfrm>
            <a:off x="6858143" y="389942"/>
            <a:ext cx="1747345" cy="523069"/>
          </a:xfrm>
          <a:prstGeom prst="rect">
            <a:avLst/>
          </a:prstGeom>
          <a:solidFill>
            <a:srgbClr val="FF00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solidFill>
                  <a:schemeClr val="bg1"/>
                </a:solidFill>
                <a:latin typeface="Segoe UI Light" panose="020B0502040204020203" pitchFamily="34" charset="0"/>
                <a:cs typeface="Segoe UI Light" panose="020B0502040204020203" pitchFamily="34" charset="0"/>
              </a:rPr>
              <a:t>Answers</a:t>
            </a:r>
          </a:p>
        </p:txBody>
      </p:sp>
      <p:graphicFrame>
        <p:nvGraphicFramePr>
          <p:cNvPr id="8" name="Table 7"/>
          <p:cNvGraphicFramePr>
            <a:graphicFrameLocks noGrp="1"/>
          </p:cNvGraphicFramePr>
          <p:nvPr>
            <p:extLst>
              <p:ext uri="{D42A27DB-BD31-4B8C-83A1-F6EECF244321}">
                <p14:modId xmlns:p14="http://schemas.microsoft.com/office/powerpoint/2010/main" val="2477616389"/>
              </p:ext>
            </p:extLst>
          </p:nvPr>
        </p:nvGraphicFramePr>
        <p:xfrm>
          <a:off x="519307" y="2636934"/>
          <a:ext cx="8086181" cy="3832649"/>
        </p:xfrm>
        <a:graphic>
          <a:graphicData uri="http://schemas.openxmlformats.org/drawingml/2006/table">
            <a:tbl>
              <a:tblPr firstRow="1" bandRow="1">
                <a:tableStyleId>{5940675A-B579-460E-94D1-54222C63F5DA}</a:tableStyleId>
              </a:tblPr>
              <a:tblGrid>
                <a:gridCol w="8086181">
                  <a:extLst>
                    <a:ext uri="{9D8B030D-6E8A-4147-A177-3AD203B41FA5}">
                      <a16:colId xmlns:a16="http://schemas.microsoft.com/office/drawing/2014/main" val="260475353"/>
                    </a:ext>
                  </a:extLst>
                </a:gridCol>
              </a:tblGrid>
              <a:tr h="3832649">
                <a:tc>
                  <a:txBody>
                    <a:bodyPr/>
                    <a:lstStyle/>
                    <a:p>
                      <a:pPr algn="l"/>
                      <a:endParaRPr lang="en-GB" sz="1700" b="1" dirty="0">
                        <a:latin typeface="Segoe UI Light" panose="020B0502040204020203" pitchFamily="34" charset="0"/>
                        <a:cs typeface="Segoe UI Light" panose="020B0502040204020203" pitchFamily="34" charset="0"/>
                      </a:endParaRPr>
                    </a:p>
                    <a:p>
                      <a:pPr algn="l"/>
                      <a:endParaRPr lang="en-GB" sz="1700" b="1" dirty="0">
                        <a:latin typeface="Segoe UI Light" panose="020B0502040204020203" pitchFamily="34" charset="0"/>
                        <a:cs typeface="Segoe UI Light" panose="020B0502040204020203" pitchFamily="34" charset="0"/>
                      </a:endParaRPr>
                    </a:p>
                    <a:p>
                      <a:pPr algn="l"/>
                      <a:endParaRPr lang="en-GB" sz="1700" b="1" dirty="0">
                        <a:latin typeface="Segoe UI Light" panose="020B0502040204020203" pitchFamily="34" charset="0"/>
                        <a:cs typeface="Segoe UI Light" panose="020B0502040204020203" pitchFamily="34" charset="0"/>
                      </a:endParaRPr>
                    </a:p>
                    <a:p>
                      <a:pPr algn="l"/>
                      <a:endParaRPr lang="en-GB" sz="1700" b="1" dirty="0">
                        <a:latin typeface="Segoe UI Light" panose="020B0502040204020203" pitchFamily="34" charset="0"/>
                        <a:cs typeface="Segoe UI Light" panose="020B0502040204020203" pitchFamily="34" charset="0"/>
                      </a:endParaRPr>
                    </a:p>
                    <a:p>
                      <a:pPr algn="ctr"/>
                      <a:endParaRPr lang="en-GB" sz="1700" b="1" dirty="0">
                        <a:latin typeface="Segoe UI Light" panose="020B0502040204020203" pitchFamily="34" charset="0"/>
                        <a:cs typeface="Segoe UI Light" panose="020B0502040204020203" pitchFamily="34" charset="0"/>
                      </a:endParaRPr>
                    </a:p>
                    <a:p>
                      <a:pPr algn="ctr"/>
                      <a:r>
                        <a:rPr lang="en-GB" sz="3200" b="1" dirty="0">
                          <a:latin typeface="Segoe UI Light" panose="020B0502040204020203" pitchFamily="34" charset="0"/>
                          <a:cs typeface="Segoe UI Light" panose="020B0502040204020203" pitchFamily="34" charset="0"/>
                        </a:rPr>
                        <a:t>Insert answers</a:t>
                      </a:r>
                    </a:p>
                  </a:txBody>
                  <a:tcPr marL="64294" marR="64294" marT="32147" marB="32147"/>
                </a:tc>
                <a:extLst>
                  <a:ext uri="{0D108BD9-81ED-4DB2-BD59-A6C34878D82A}">
                    <a16:rowId xmlns:a16="http://schemas.microsoft.com/office/drawing/2014/main" val="304480366"/>
                  </a:ext>
                </a:extLst>
              </a:tr>
            </a:tbl>
          </a:graphicData>
        </a:graphic>
      </p:graphicFrame>
    </p:spTree>
    <p:extLst>
      <p:ext uri="{BB962C8B-B14F-4D97-AF65-F5344CB8AC3E}">
        <p14:creationId xmlns:p14="http://schemas.microsoft.com/office/powerpoint/2010/main" val="1798632321"/>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519313" y="2042264"/>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p:txBody>
      </p:sp>
      <p:sp>
        <p:nvSpPr>
          <p:cNvPr id="44" name="Rectangle 43"/>
          <p:cNvSpPr/>
          <p:nvPr/>
        </p:nvSpPr>
        <p:spPr>
          <a:xfrm>
            <a:off x="528933" y="3018573"/>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p:txBody>
      </p:sp>
      <p:sp>
        <p:nvSpPr>
          <p:cNvPr id="45" name="Rectangle 44"/>
          <p:cNvSpPr/>
          <p:nvPr/>
        </p:nvSpPr>
        <p:spPr>
          <a:xfrm>
            <a:off x="528924" y="3963397"/>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p:txBody>
      </p:sp>
      <p:sp>
        <p:nvSpPr>
          <p:cNvPr id="46" name="Rectangle 45"/>
          <p:cNvSpPr/>
          <p:nvPr/>
        </p:nvSpPr>
        <p:spPr>
          <a:xfrm>
            <a:off x="528929" y="4922584"/>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p:txBody>
      </p:sp>
      <p:sp>
        <p:nvSpPr>
          <p:cNvPr id="47" name="Rectangle 46"/>
          <p:cNvSpPr/>
          <p:nvPr/>
        </p:nvSpPr>
        <p:spPr>
          <a:xfrm>
            <a:off x="528929" y="5858688"/>
            <a:ext cx="8086175" cy="810672"/>
          </a:xfrm>
          <a:prstGeom prst="rect">
            <a:avLst/>
          </a:prstGeom>
          <a:ln w="38100"/>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a:p>
            <a:pPr algn="ctr" defTabSz="410100" hangingPunct="0"/>
            <a:endParaRPr lang="en-GB" sz="2400" kern="0" dirty="0">
              <a:solidFill>
                <a:srgbClr val="000000"/>
              </a:solidFill>
              <a:latin typeface="Helvetica Neue Medium"/>
              <a:ea typeface="Helvetica Neue Medium"/>
              <a:cs typeface="Helvetica Neue Medium"/>
              <a:sym typeface="Helvetica Neue Medium"/>
            </a:endParaRPr>
          </a:p>
        </p:txBody>
      </p:sp>
      <p:sp>
        <p:nvSpPr>
          <p:cNvPr id="5" name="Retrieval Practice Challenge Grid!"/>
          <p:cNvSpPr txBox="1"/>
          <p:nvPr/>
        </p:nvSpPr>
        <p:spPr>
          <a:xfrm>
            <a:off x="3091703" y="358217"/>
            <a:ext cx="2960621" cy="6260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35656" tIns="35656" rIns="35656" bIns="35656" anchor="ctr">
            <a:spAutoFit/>
          </a:bodyPr>
          <a:lstStyle>
            <a:lvl1pPr>
              <a:defRPr sz="4800" b="1">
                <a:latin typeface="+mj-lt"/>
                <a:ea typeface="+mj-ea"/>
                <a:cs typeface="+mj-cs"/>
                <a:sym typeface="Helvetica Neue"/>
              </a:defRPr>
            </a:lvl1pPr>
          </a:lstStyle>
          <a:p>
            <a:pPr algn="ctr" defTabSz="410100" hangingPunct="0"/>
            <a:r>
              <a:rPr lang="en-GB" sz="3600" u="sng" kern="0" dirty="0">
                <a:solidFill>
                  <a:srgbClr val="000000"/>
                </a:solidFill>
                <a:latin typeface="Segoe UI Light" panose="020B0502040204020203" pitchFamily="34" charset="0"/>
                <a:cs typeface="Segoe UI Light" panose="020B0502040204020203" pitchFamily="34" charset="0"/>
              </a:rPr>
              <a:t>Picture Prompt</a:t>
            </a:r>
            <a:endParaRPr sz="3600" u="sng" kern="0" dirty="0">
              <a:solidFill>
                <a:srgbClr val="000000"/>
              </a:solidFill>
              <a:latin typeface="Segoe UI Light" panose="020B0502040204020203" pitchFamily="34" charset="0"/>
              <a:cs typeface="Segoe UI Light" panose="020B0502040204020203" pitchFamily="34" charset="0"/>
            </a:endParaRPr>
          </a:p>
        </p:txBody>
      </p:sp>
      <p:sp>
        <p:nvSpPr>
          <p:cNvPr id="18" name="Rectangle 17"/>
          <p:cNvSpPr/>
          <p:nvPr/>
        </p:nvSpPr>
        <p:spPr>
          <a:xfrm>
            <a:off x="519313" y="1383411"/>
            <a:ext cx="8086175" cy="349007"/>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35656" tIns="35656" rIns="35656" bIns="35656" numCol="1" spcCol="26744" rtlCol="0" anchor="ctr">
            <a:spAutoFit/>
          </a:bodyPr>
          <a:lstStyle/>
          <a:p>
            <a:pPr defTabSz="410100" hangingPunct="0"/>
            <a:r>
              <a:rPr lang="en-GB" b="1" kern="0" dirty="0">
                <a:solidFill>
                  <a:srgbClr val="000000"/>
                </a:solidFill>
                <a:latin typeface="Segoe UI Light" panose="020B0502040204020203" pitchFamily="34" charset="0"/>
                <a:ea typeface="Helvetica Neue Medium"/>
                <a:cs typeface="Segoe UI Light" panose="020B0502040204020203" pitchFamily="34" charset="0"/>
                <a:sym typeface="Helvetica Neue Medium"/>
              </a:rPr>
              <a:t>Task: Insert question</a:t>
            </a:r>
          </a:p>
        </p:txBody>
      </p:sp>
      <p:sp>
        <p:nvSpPr>
          <p:cNvPr id="14" name="TextBox 13"/>
          <p:cNvSpPr txBox="1"/>
          <p:nvPr/>
        </p:nvSpPr>
        <p:spPr>
          <a:xfrm>
            <a:off x="251531" y="390925"/>
            <a:ext cx="1747345" cy="523069"/>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wrap="square" lIns="91288" tIns="45645" rIns="91288" bIns="45645" rtlCol="0">
            <a:spAutoFit/>
          </a:bodyPr>
          <a:lstStyle/>
          <a:p>
            <a:pPr algn="ctr"/>
            <a:r>
              <a:rPr lang="en-GB" sz="2800" b="1" dirty="0">
                <a:latin typeface="Segoe UI Light" panose="020B0502040204020203" pitchFamily="34" charset="0"/>
                <a:cs typeface="Segoe UI Light" panose="020B0502040204020203" pitchFamily="34" charset="0"/>
              </a:rPr>
              <a:t>DO NOW</a:t>
            </a:r>
          </a:p>
        </p:txBody>
      </p:sp>
      <p:sp>
        <p:nvSpPr>
          <p:cNvPr id="329" name="Rectangle 3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30" name="Rectangle 3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31" name="Rectangle 3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332" name="Rectangle 3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333" name="Rectangle 3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334" name="Rectangle 3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35" name="Rectangle 3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336" name="Rectangle 3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37" name="Rectangle 3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338" name="Rectangle 3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339" name="Rectangle 3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340" name="Rectangle 3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341" name="Rectangle 3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342" name="Rectangle 3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343" name="Rectangle 3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344" name="Rectangle 3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345" name="Rectangle 3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346" name="Rectangle 3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347" name="Rectangle 3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348" name="Rectangle 3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349" name="Rectangle 3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350" name="Rectangle 3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351" name="Rectangle 3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352" name="Rectangle 3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353" name="Rectangle 3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354" name="Rectangle 3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355" name="Rectangle 3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356" name="Rectangle 3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357" name="Rectangle 3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358" name="Rectangle 3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359" name="Rectangle 3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360" name="Rectangle 3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361" name="Rectangle 3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362" name="Rectangle 3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363" name="Rectangle 3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364" name="Rectangle 3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365" name="Rectangle 3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366" name="Rectangle 3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367" name="Rectangle 3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368" name="Rectangle 3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369" name="Rectangle 3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370" name="Rectangle 3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371" name="Rectangle 3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372" name="Rectangle 3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373" name="Rectangle 3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374" name="Rectangle 3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375" name="Rectangle 3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376" name="Rectangle 3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377" name="Rectangle 3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378" name="Rectangle 3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379" name="Rectangle 3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380" name="Rectangle 3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381" name="Rectangle 3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382" name="Rectangle 3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383" name="Rectangle 3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384" name="Rectangle 3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385" name="Rectangle 3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386" name="Rectangle 3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387" name="Rectangle 3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388" name="Rectangle 3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389" name="Rectangle 388"/>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90" name="Rectangle 3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391" name="Rectangle 390"/>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92" name="Rectangle 3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393" name="Rectangle 3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394" name="Rectangle 3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395" name="Rectangle 3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396" name="Rectangle 3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397" name="Rectangle 3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398" name="Rectangle 3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399" name="Rectangle 3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400" name="Rectangle 3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401" name="Rectangle 4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402" name="Rectangle 4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403" name="Rectangle 4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404" name="Rectangle 4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405" name="Rectangle 4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406" name="Rectangle 4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407" name="Rectangle 4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08" name="Rectangle 4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09" name="Rectangle 4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10" name="Rectangle 4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11" name="Rectangle 4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12" name="Rectangle 4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13" name="Rectangle 4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14" name="Rectangle 4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15" name="Rectangle 4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16" name="Rectangle 4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17" name="Rectangle 4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18" name="Rectangle 4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19" name="Rectangle 4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20" name="Rectangle 4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21" name="Rectangle 4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22" name="Rectangle 4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23" name="Rectangle 4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24" name="Rectangle 4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425" name="Rectangle 4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426" name="Rectangle 4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427" name="Rectangle 4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428" name="Rectangle 4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429" name="Rectangle 4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430" name="Rectangle 4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431" name="Rectangle 4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432" name="Rectangle 4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433" name="Rectangle 4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434" name="Rectangle 4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435" name="Rectangle 4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436" name="Rectangle 4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437" name="Rectangle 4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438" name="Rectangle 4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439" name="Rectangle 4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440" name="Rectangle 4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441" name="Rectangle 4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442" name="Rectangle 4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443" name="Rectangle 4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444" name="Rectangle 4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445" name="Rectangle 4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446" name="Rectangle 4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447" name="Rectangle 4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448" name="Rectangle 4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449" name="Rectangle 4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450" name="Rectangle 4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451" name="Rectangle 4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452" name="Rectangle 451"/>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453" name="Rectangle 4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454" name="Rectangle 4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455" name="Rectangle 4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456" name="Rectangle 4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457" name="Rectangle 4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458" name="Rectangle 4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459" name="Rectangle 4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460" name="Rectangle 4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461" name="Rectangle 4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462" name="Rectangle 4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463" name="Rectangle 4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464" name="Rectangle 4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465" name="Rectangle 4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466" name="Rectangle 4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467" name="Rectangle 4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468" name="Rectangle 4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469" name="Rectangle 4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470" name="Rectangle 4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471" name="Rectangle 4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472" name="Rectangle 4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473" name="Rectangle 4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474" name="Rectangle 47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475" name="Rectangle 4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476" name="Rectangle 4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477" name="Rectangle 4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478" name="Rectangle 4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479" name="Rectangle 4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480" name="Rectangle 4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481" name="Rectangle 4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482" name="Rectangle 4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483" name="Rectangle 4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484" name="Rectangle 4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485" name="Rectangle 4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486" name="Rectangle 4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487" name="Rectangle 4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488" name="Rectangle 4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489" name="Rectangle 4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490" name="Rectangle 4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491" name="Rectangle 4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492" name="Rectangle 4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493" name="Rectangle 4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494" name="Rectangle 4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495" name="Rectangle 4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496" name="Rectangle 4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497" name="Rectangle 4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498" name="Rectangle 4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499" name="Rectangle 4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500" name="Rectangle 4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501" name="Rectangle 5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502" name="Rectangle 5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503" name="Rectangle 5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504" name="Rectangle 5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505" name="Rectangle 5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506" name="Rectangle 5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507" name="Rectangle 5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508" name="Rectangle 5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509" name="Rectangle 5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510" name="Rectangle 5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511" name="Rectangle 5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512" name="Rectangle 5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513" name="Rectangle 512"/>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14" name="Rectangle 5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515" name="Rectangle 5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516" name="Rectangle 5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17" name="Rectangle 5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18" name="Rectangle 5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519" name="Rectangle 5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520" name="Rectangle 5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521" name="Rectangle 5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522" name="Rectangle 5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523" name="Rectangle 5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524" name="Rectangle 5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525" name="Rectangle 5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526" name="Rectangle 5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527" name="Rectangle 5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528" name="Rectangle 5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529" name="Rectangle 5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530" name="Rectangle 5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531" name="Rectangle 5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532" name="Rectangle 5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533" name="Rectangle 5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534" name="Rectangle 5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535" name="Rectangle 53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536" name="Rectangle 53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537" name="Rectangle 53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538" name="Rectangle 53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539" name="Rectangle 53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540" name="Rectangle 53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541" name="Rectangle 54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542" name="Rectangle 54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543" name="Rectangle 54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544" name="Rectangle 54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545" name="Rectangle 54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546" name="Rectangle 54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547" name="Rectangle 54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548" name="Rectangle 54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549" name="Rectangle 54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550" name="Rectangle 54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551" name="Rectangle 55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552" name="Rectangle 55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553" name="Rectangle 55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554" name="Rectangle 55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555" name="Rectangle 55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556" name="Rectangle 55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557" name="Rectangle 55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558" name="Rectangle 55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559" name="Rectangle 55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560" name="Rectangle 55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561" name="Rectangle 56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562" name="Rectangle 56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563" name="Rectangle 56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564" name="Rectangle 56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565" name="Rectangle 56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566" name="Rectangle 56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567" name="Rectangle 56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568" name="Rectangle 56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569" name="Rectangle 56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570" name="Rectangle 56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571" name="Rectangle 57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572" name="Rectangle 57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573" name="Rectangle 57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574" name="Rectangle 573"/>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75" name="Rectangle 57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01</a:t>
            </a:r>
          </a:p>
        </p:txBody>
      </p:sp>
      <p:sp>
        <p:nvSpPr>
          <p:cNvPr id="576" name="Rectangle 57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02</a:t>
            </a:r>
          </a:p>
        </p:txBody>
      </p:sp>
      <p:sp>
        <p:nvSpPr>
          <p:cNvPr id="577" name="Rectangle 57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03</a:t>
            </a:r>
          </a:p>
        </p:txBody>
      </p:sp>
      <p:sp>
        <p:nvSpPr>
          <p:cNvPr id="578" name="Rectangle 57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04</a:t>
            </a:r>
          </a:p>
        </p:txBody>
      </p:sp>
      <p:sp>
        <p:nvSpPr>
          <p:cNvPr id="579" name="Rectangle 57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580" name="Rectangle 57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06</a:t>
            </a:r>
          </a:p>
        </p:txBody>
      </p:sp>
      <p:sp>
        <p:nvSpPr>
          <p:cNvPr id="581" name="Rectangle 58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07</a:t>
            </a:r>
          </a:p>
        </p:txBody>
      </p:sp>
      <p:sp>
        <p:nvSpPr>
          <p:cNvPr id="582" name="Rectangle 58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08</a:t>
            </a:r>
          </a:p>
        </p:txBody>
      </p:sp>
      <p:sp>
        <p:nvSpPr>
          <p:cNvPr id="583" name="Rectangle 58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09</a:t>
            </a:r>
          </a:p>
        </p:txBody>
      </p:sp>
      <p:sp>
        <p:nvSpPr>
          <p:cNvPr id="584" name="Rectangle 58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10</a:t>
            </a:r>
          </a:p>
        </p:txBody>
      </p:sp>
      <p:sp>
        <p:nvSpPr>
          <p:cNvPr id="585" name="Rectangle 58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11</a:t>
            </a:r>
          </a:p>
        </p:txBody>
      </p:sp>
      <p:sp>
        <p:nvSpPr>
          <p:cNvPr id="586" name="Rectangle 58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12</a:t>
            </a:r>
          </a:p>
        </p:txBody>
      </p:sp>
      <p:sp>
        <p:nvSpPr>
          <p:cNvPr id="587" name="Rectangle 58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13</a:t>
            </a:r>
          </a:p>
        </p:txBody>
      </p:sp>
      <p:sp>
        <p:nvSpPr>
          <p:cNvPr id="588" name="Rectangle 58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14</a:t>
            </a:r>
          </a:p>
        </p:txBody>
      </p:sp>
      <p:sp>
        <p:nvSpPr>
          <p:cNvPr id="589" name="Rectangle 58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15</a:t>
            </a:r>
          </a:p>
        </p:txBody>
      </p:sp>
      <p:sp>
        <p:nvSpPr>
          <p:cNvPr id="590" name="Rectangle 58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16</a:t>
            </a:r>
          </a:p>
        </p:txBody>
      </p:sp>
      <p:sp>
        <p:nvSpPr>
          <p:cNvPr id="591" name="Rectangle 59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17</a:t>
            </a:r>
          </a:p>
        </p:txBody>
      </p:sp>
      <p:sp>
        <p:nvSpPr>
          <p:cNvPr id="592" name="Rectangle 59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18</a:t>
            </a:r>
          </a:p>
        </p:txBody>
      </p:sp>
      <p:sp>
        <p:nvSpPr>
          <p:cNvPr id="593" name="Rectangle 59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19</a:t>
            </a:r>
          </a:p>
        </p:txBody>
      </p:sp>
      <p:sp>
        <p:nvSpPr>
          <p:cNvPr id="594" name="Rectangle 59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20</a:t>
            </a:r>
          </a:p>
        </p:txBody>
      </p:sp>
      <p:sp>
        <p:nvSpPr>
          <p:cNvPr id="595" name="Rectangle 59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21</a:t>
            </a:r>
          </a:p>
        </p:txBody>
      </p:sp>
      <p:sp>
        <p:nvSpPr>
          <p:cNvPr id="596" name="Rectangle 59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22</a:t>
            </a:r>
          </a:p>
        </p:txBody>
      </p:sp>
      <p:sp>
        <p:nvSpPr>
          <p:cNvPr id="597" name="Rectangle 59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23</a:t>
            </a:r>
          </a:p>
        </p:txBody>
      </p:sp>
      <p:sp>
        <p:nvSpPr>
          <p:cNvPr id="598" name="Rectangle 59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24</a:t>
            </a:r>
          </a:p>
        </p:txBody>
      </p:sp>
      <p:sp>
        <p:nvSpPr>
          <p:cNvPr id="599" name="Rectangle 59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25</a:t>
            </a:r>
          </a:p>
        </p:txBody>
      </p:sp>
      <p:sp>
        <p:nvSpPr>
          <p:cNvPr id="600" name="Rectangle 59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26</a:t>
            </a:r>
          </a:p>
        </p:txBody>
      </p:sp>
      <p:sp>
        <p:nvSpPr>
          <p:cNvPr id="601" name="Rectangle 60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27</a:t>
            </a:r>
          </a:p>
        </p:txBody>
      </p:sp>
      <p:sp>
        <p:nvSpPr>
          <p:cNvPr id="602" name="Rectangle 60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28</a:t>
            </a:r>
          </a:p>
        </p:txBody>
      </p:sp>
      <p:sp>
        <p:nvSpPr>
          <p:cNvPr id="603" name="Rectangle 60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29</a:t>
            </a:r>
          </a:p>
        </p:txBody>
      </p:sp>
      <p:sp>
        <p:nvSpPr>
          <p:cNvPr id="604" name="Rectangle 60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30</a:t>
            </a:r>
          </a:p>
        </p:txBody>
      </p:sp>
      <p:sp>
        <p:nvSpPr>
          <p:cNvPr id="605" name="Rectangle 60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31</a:t>
            </a:r>
          </a:p>
        </p:txBody>
      </p:sp>
      <p:sp>
        <p:nvSpPr>
          <p:cNvPr id="606" name="Rectangle 60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32</a:t>
            </a:r>
          </a:p>
        </p:txBody>
      </p:sp>
      <p:sp>
        <p:nvSpPr>
          <p:cNvPr id="607" name="Rectangle 60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33</a:t>
            </a:r>
          </a:p>
        </p:txBody>
      </p:sp>
      <p:sp>
        <p:nvSpPr>
          <p:cNvPr id="608" name="Rectangle 60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34</a:t>
            </a:r>
          </a:p>
        </p:txBody>
      </p:sp>
      <p:sp>
        <p:nvSpPr>
          <p:cNvPr id="609" name="Rectangle 60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35</a:t>
            </a:r>
          </a:p>
        </p:txBody>
      </p:sp>
      <p:sp>
        <p:nvSpPr>
          <p:cNvPr id="610" name="Rectangle 60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36</a:t>
            </a:r>
          </a:p>
        </p:txBody>
      </p:sp>
      <p:sp>
        <p:nvSpPr>
          <p:cNvPr id="611" name="Rectangle 61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37</a:t>
            </a:r>
          </a:p>
        </p:txBody>
      </p:sp>
      <p:sp>
        <p:nvSpPr>
          <p:cNvPr id="612" name="Rectangle 61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38</a:t>
            </a:r>
          </a:p>
        </p:txBody>
      </p:sp>
      <p:sp>
        <p:nvSpPr>
          <p:cNvPr id="613" name="Rectangle 61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39</a:t>
            </a:r>
          </a:p>
        </p:txBody>
      </p:sp>
      <p:sp>
        <p:nvSpPr>
          <p:cNvPr id="614" name="Rectangle 61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40</a:t>
            </a:r>
          </a:p>
        </p:txBody>
      </p:sp>
      <p:sp>
        <p:nvSpPr>
          <p:cNvPr id="615" name="Rectangle 61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41</a:t>
            </a:r>
          </a:p>
        </p:txBody>
      </p:sp>
      <p:sp>
        <p:nvSpPr>
          <p:cNvPr id="616" name="Rectangle 61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42</a:t>
            </a:r>
          </a:p>
        </p:txBody>
      </p:sp>
      <p:sp>
        <p:nvSpPr>
          <p:cNvPr id="617" name="Rectangle 61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43</a:t>
            </a:r>
          </a:p>
        </p:txBody>
      </p:sp>
      <p:sp>
        <p:nvSpPr>
          <p:cNvPr id="618" name="Rectangle 61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44</a:t>
            </a:r>
          </a:p>
        </p:txBody>
      </p:sp>
      <p:sp>
        <p:nvSpPr>
          <p:cNvPr id="619" name="Rectangle 61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45</a:t>
            </a:r>
          </a:p>
        </p:txBody>
      </p:sp>
      <p:sp>
        <p:nvSpPr>
          <p:cNvPr id="620" name="Rectangle 61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46</a:t>
            </a:r>
          </a:p>
        </p:txBody>
      </p:sp>
      <p:sp>
        <p:nvSpPr>
          <p:cNvPr id="621" name="Rectangle 62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47</a:t>
            </a:r>
          </a:p>
        </p:txBody>
      </p:sp>
      <p:sp>
        <p:nvSpPr>
          <p:cNvPr id="622" name="Rectangle 62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48</a:t>
            </a:r>
          </a:p>
        </p:txBody>
      </p:sp>
      <p:sp>
        <p:nvSpPr>
          <p:cNvPr id="623" name="Rectangle 62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49</a:t>
            </a:r>
          </a:p>
        </p:txBody>
      </p:sp>
      <p:sp>
        <p:nvSpPr>
          <p:cNvPr id="624" name="Rectangle 62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50</a:t>
            </a:r>
          </a:p>
        </p:txBody>
      </p:sp>
      <p:sp>
        <p:nvSpPr>
          <p:cNvPr id="625" name="Rectangle 624"/>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51</a:t>
            </a:r>
          </a:p>
        </p:txBody>
      </p:sp>
      <p:sp>
        <p:nvSpPr>
          <p:cNvPr id="626" name="Rectangle 625"/>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52</a:t>
            </a:r>
          </a:p>
        </p:txBody>
      </p:sp>
      <p:sp>
        <p:nvSpPr>
          <p:cNvPr id="627" name="Rectangle 626"/>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53</a:t>
            </a:r>
          </a:p>
        </p:txBody>
      </p:sp>
      <p:sp>
        <p:nvSpPr>
          <p:cNvPr id="628" name="Rectangle 627"/>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54</a:t>
            </a:r>
          </a:p>
        </p:txBody>
      </p:sp>
      <p:sp>
        <p:nvSpPr>
          <p:cNvPr id="629" name="Rectangle 628"/>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55</a:t>
            </a:r>
          </a:p>
        </p:txBody>
      </p:sp>
      <p:sp>
        <p:nvSpPr>
          <p:cNvPr id="630" name="Rectangle 629"/>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56</a:t>
            </a:r>
          </a:p>
        </p:txBody>
      </p:sp>
      <p:sp>
        <p:nvSpPr>
          <p:cNvPr id="631" name="Rectangle 630"/>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57</a:t>
            </a:r>
          </a:p>
        </p:txBody>
      </p:sp>
      <p:sp>
        <p:nvSpPr>
          <p:cNvPr id="632" name="Rectangle 631"/>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58</a:t>
            </a:r>
          </a:p>
        </p:txBody>
      </p:sp>
      <p:sp>
        <p:nvSpPr>
          <p:cNvPr id="633" name="Rectangle 632"/>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59</a:t>
            </a:r>
          </a:p>
        </p:txBody>
      </p:sp>
      <p:sp>
        <p:nvSpPr>
          <p:cNvPr id="634" name="Rectangle 633"/>
          <p:cNvSpPr/>
          <p:nvPr/>
        </p:nvSpPr>
        <p:spPr>
          <a:xfrm>
            <a:off x="7767277"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00</a:t>
            </a:r>
          </a:p>
        </p:txBody>
      </p:sp>
      <p:sp>
        <p:nvSpPr>
          <p:cNvPr id="635" name="Rectangle 634"/>
          <p:cNvSpPr/>
          <p:nvPr/>
        </p:nvSpPr>
        <p:spPr>
          <a:xfrm>
            <a:off x="6721072" y="437368"/>
            <a:ext cx="838200"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white"/>
                </a:solidFill>
                <a:effectLst/>
                <a:uLnTx/>
                <a:uFillTx/>
                <a:latin typeface="Bahnschrift SemiBold" panose="020B0502040204020203" pitchFamily="34" charset="0"/>
                <a:ea typeface="+mn-ea"/>
                <a:cs typeface="+mn-cs"/>
              </a:rPr>
              <a:t>05</a:t>
            </a:r>
          </a:p>
        </p:txBody>
      </p:sp>
      <p:sp>
        <p:nvSpPr>
          <p:cNvPr id="636" name="Rectangle 635"/>
          <p:cNvSpPr/>
          <p:nvPr/>
        </p:nvSpPr>
        <p:spPr>
          <a:xfrm>
            <a:off x="7559271" y="437368"/>
            <a:ext cx="208006" cy="471352"/>
          </a:xfrm>
          <a:prstGeom prst="rect">
            <a:avLst/>
          </a:prstGeom>
          <a:solidFill>
            <a:sysClr val="windowText" lastClr="000000"/>
          </a:solidFill>
          <a:ln w="12700" cap="flat" cmpd="sng" algn="ctr">
            <a:solidFill>
              <a:sysClr val="windowText" lastClr="000000">
                <a:shade val="50000"/>
              </a:sysClr>
            </a:solid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0" i="0" u="none" strike="noStrike" kern="0" cap="none" spc="0" normalizeH="0" baseline="0" noProof="0" dirty="0">
                <a:ln>
                  <a:noFill/>
                </a:ln>
                <a:solidFill>
                  <a:prstClr val="white"/>
                </a:solidFill>
                <a:effectLst/>
                <a:uLnTx/>
                <a:uFillTx/>
                <a:latin typeface="Calibri" panose="020F0502020204030204"/>
                <a:ea typeface="+mn-ea"/>
                <a:cs typeface="+mn-cs"/>
              </a:rPr>
              <a:t>:</a:t>
            </a: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37" name="TextBox 636"/>
          <p:cNvSpPr txBox="1"/>
          <p:nvPr/>
        </p:nvSpPr>
        <p:spPr>
          <a:xfrm>
            <a:off x="-2145421" y="0"/>
            <a:ext cx="1975029" cy="656590"/>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36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Template</a:t>
            </a:r>
          </a:p>
        </p:txBody>
      </p:sp>
      <p:sp>
        <p:nvSpPr>
          <p:cNvPr id="2" name="TextBox 1"/>
          <p:cNvSpPr txBox="1"/>
          <p:nvPr/>
        </p:nvSpPr>
        <p:spPr>
          <a:xfrm>
            <a:off x="649230" y="2175463"/>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638" name="TextBox 637"/>
          <p:cNvSpPr txBox="1"/>
          <p:nvPr/>
        </p:nvSpPr>
        <p:spPr>
          <a:xfrm>
            <a:off x="660111" y="3183556"/>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639" name="TextBox 638"/>
          <p:cNvSpPr txBox="1"/>
          <p:nvPr/>
        </p:nvSpPr>
        <p:spPr>
          <a:xfrm>
            <a:off x="660111" y="4119679"/>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640" name="TextBox 639"/>
          <p:cNvSpPr txBox="1"/>
          <p:nvPr/>
        </p:nvSpPr>
        <p:spPr>
          <a:xfrm>
            <a:off x="660111" y="5055783"/>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
        <p:nvSpPr>
          <p:cNvPr id="641" name="TextBox 640"/>
          <p:cNvSpPr txBox="1"/>
          <p:nvPr/>
        </p:nvSpPr>
        <p:spPr>
          <a:xfrm>
            <a:off x="660111" y="6021310"/>
            <a:ext cx="599524" cy="53347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Insert </a:t>
            </a:r>
          </a:p>
          <a:p>
            <a:pPr marL="0" marR="0" indent="0" algn="ctr" defTabSz="584200" rtl="0" fontAlgn="auto" latinLnBrk="0" hangingPunct="0">
              <a:lnSpc>
                <a:spcPct val="100000"/>
              </a:lnSpc>
              <a:spcBef>
                <a:spcPts val="0"/>
              </a:spcBef>
              <a:spcAft>
                <a:spcPts val="0"/>
              </a:spcAft>
              <a:buClrTx/>
              <a:buSzTx/>
              <a:buFontTx/>
              <a:buNone/>
              <a:tabLst/>
            </a:pPr>
            <a:r>
              <a:rPr kumimoji="0" lang="en-GB" sz="1400" b="0" i="0" u="none" strike="noStrike" cap="none" spc="0" normalizeH="0" baseline="0" dirty="0">
                <a:ln>
                  <a:noFill/>
                </a:ln>
                <a:solidFill>
                  <a:srgbClr val="000000"/>
                </a:solidFill>
                <a:effectLst/>
                <a:uFillTx/>
                <a:latin typeface="Helvetica Neue Medium"/>
                <a:ea typeface="Helvetica Neue Medium"/>
                <a:cs typeface="Helvetica Neue Medium"/>
                <a:sym typeface="Helvetica Neue Medium"/>
              </a:rPr>
              <a:t>image</a:t>
            </a:r>
          </a:p>
        </p:txBody>
      </p:sp>
    </p:spTree>
    <p:extLst>
      <p:ext uri="{BB962C8B-B14F-4D97-AF65-F5344CB8AC3E}">
        <p14:creationId xmlns:p14="http://schemas.microsoft.com/office/powerpoint/2010/main" val="5986891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0"/>
                                  </p:stCondLst>
                                  <p:childTnLst>
                                    <p:set>
                                      <p:cBhvr>
                                        <p:cTn id="6" dur="1" fill="hold">
                                          <p:stCondLst>
                                            <p:cond delay="999"/>
                                          </p:stCondLst>
                                        </p:cTn>
                                        <p:tgtEl>
                                          <p:spTgt spid="63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999"/>
                                          </p:stCondLst>
                                        </p:cTn>
                                        <p:tgtEl>
                                          <p:spTgt spid="635"/>
                                        </p:tgtEl>
                                        <p:attrNameLst>
                                          <p:attrName>style.visibility</p:attrName>
                                        </p:attrNameLst>
                                      </p:cBhvr>
                                      <p:to>
                                        <p:strVal val="hidden"/>
                                      </p:to>
                                    </p:set>
                                  </p:childTnLst>
                                </p:cTn>
                              </p:par>
                            </p:childTnLst>
                          </p:cTn>
                        </p:par>
                        <p:par>
                          <p:cTn id="9" fill="hold">
                            <p:stCondLst>
                              <p:cond delay="1000"/>
                            </p:stCondLst>
                            <p:childTnLst>
                              <p:par>
                                <p:cTn id="10" presetID="1" presetClass="exit" presetSubtype="0" fill="hold" grpId="0" nodeType="afterEffect">
                                  <p:stCondLst>
                                    <p:cond delay="0"/>
                                  </p:stCondLst>
                                  <p:childTnLst>
                                    <p:set>
                                      <p:cBhvr>
                                        <p:cTn id="11" dur="1" fill="hold">
                                          <p:stCondLst>
                                            <p:cond delay="999"/>
                                          </p:stCondLst>
                                        </p:cTn>
                                        <p:tgtEl>
                                          <p:spTgt spid="633"/>
                                        </p:tgtEl>
                                        <p:attrNameLst>
                                          <p:attrName>style.visibility</p:attrName>
                                        </p:attrNameLst>
                                      </p:cBhvr>
                                      <p:to>
                                        <p:strVal val="hidden"/>
                                      </p:to>
                                    </p:set>
                                  </p:childTnLst>
                                </p:cTn>
                              </p:par>
                            </p:childTnLst>
                          </p:cTn>
                        </p:par>
                        <p:par>
                          <p:cTn id="12" fill="hold">
                            <p:stCondLst>
                              <p:cond delay="2000"/>
                            </p:stCondLst>
                            <p:childTnLst>
                              <p:par>
                                <p:cTn id="13" presetID="1" presetClass="exit" presetSubtype="0" fill="hold" grpId="0" nodeType="afterEffect">
                                  <p:stCondLst>
                                    <p:cond delay="0"/>
                                  </p:stCondLst>
                                  <p:childTnLst>
                                    <p:set>
                                      <p:cBhvr>
                                        <p:cTn id="14" dur="1" fill="hold">
                                          <p:stCondLst>
                                            <p:cond delay="999"/>
                                          </p:stCondLst>
                                        </p:cTn>
                                        <p:tgtEl>
                                          <p:spTgt spid="632"/>
                                        </p:tgtEl>
                                        <p:attrNameLst>
                                          <p:attrName>style.visibility</p:attrName>
                                        </p:attrNameLst>
                                      </p:cBhvr>
                                      <p:to>
                                        <p:strVal val="hidden"/>
                                      </p:to>
                                    </p:set>
                                  </p:childTnLst>
                                </p:cTn>
                              </p:par>
                            </p:childTnLst>
                          </p:cTn>
                        </p:par>
                        <p:par>
                          <p:cTn id="15" fill="hold">
                            <p:stCondLst>
                              <p:cond delay="3000"/>
                            </p:stCondLst>
                            <p:childTnLst>
                              <p:par>
                                <p:cTn id="16" presetID="1" presetClass="exit" presetSubtype="0" fill="hold" grpId="0" nodeType="afterEffect">
                                  <p:stCondLst>
                                    <p:cond delay="0"/>
                                  </p:stCondLst>
                                  <p:childTnLst>
                                    <p:set>
                                      <p:cBhvr>
                                        <p:cTn id="17" dur="1" fill="hold">
                                          <p:stCondLst>
                                            <p:cond delay="999"/>
                                          </p:stCondLst>
                                        </p:cTn>
                                        <p:tgtEl>
                                          <p:spTgt spid="631"/>
                                        </p:tgtEl>
                                        <p:attrNameLst>
                                          <p:attrName>style.visibility</p:attrName>
                                        </p:attrNameLst>
                                      </p:cBhvr>
                                      <p:to>
                                        <p:strVal val="hidden"/>
                                      </p:to>
                                    </p:set>
                                  </p:childTnLst>
                                </p:cTn>
                              </p:par>
                            </p:childTnLst>
                          </p:cTn>
                        </p:par>
                        <p:par>
                          <p:cTn id="18" fill="hold">
                            <p:stCondLst>
                              <p:cond delay="4000"/>
                            </p:stCondLst>
                            <p:childTnLst>
                              <p:par>
                                <p:cTn id="19" presetID="1" presetClass="exit" presetSubtype="0" fill="hold" grpId="0" nodeType="afterEffect">
                                  <p:stCondLst>
                                    <p:cond delay="0"/>
                                  </p:stCondLst>
                                  <p:childTnLst>
                                    <p:set>
                                      <p:cBhvr>
                                        <p:cTn id="20" dur="1" fill="hold">
                                          <p:stCondLst>
                                            <p:cond delay="999"/>
                                          </p:stCondLst>
                                        </p:cTn>
                                        <p:tgtEl>
                                          <p:spTgt spid="630"/>
                                        </p:tgtEl>
                                        <p:attrNameLst>
                                          <p:attrName>style.visibility</p:attrName>
                                        </p:attrNameLst>
                                      </p:cBhvr>
                                      <p:to>
                                        <p:strVal val="hidden"/>
                                      </p:to>
                                    </p:set>
                                  </p:childTnLst>
                                </p:cTn>
                              </p:par>
                            </p:childTnLst>
                          </p:cTn>
                        </p:par>
                        <p:par>
                          <p:cTn id="21" fill="hold">
                            <p:stCondLst>
                              <p:cond delay="5000"/>
                            </p:stCondLst>
                            <p:childTnLst>
                              <p:par>
                                <p:cTn id="22" presetID="1" presetClass="exit" presetSubtype="0" fill="hold" grpId="0" nodeType="afterEffect">
                                  <p:stCondLst>
                                    <p:cond delay="0"/>
                                  </p:stCondLst>
                                  <p:childTnLst>
                                    <p:set>
                                      <p:cBhvr>
                                        <p:cTn id="23" dur="1" fill="hold">
                                          <p:stCondLst>
                                            <p:cond delay="999"/>
                                          </p:stCondLst>
                                        </p:cTn>
                                        <p:tgtEl>
                                          <p:spTgt spid="629"/>
                                        </p:tgtEl>
                                        <p:attrNameLst>
                                          <p:attrName>style.visibility</p:attrName>
                                        </p:attrNameLst>
                                      </p:cBhvr>
                                      <p:to>
                                        <p:strVal val="hidden"/>
                                      </p:to>
                                    </p:set>
                                  </p:childTnLst>
                                </p:cTn>
                              </p:par>
                            </p:childTnLst>
                          </p:cTn>
                        </p:par>
                        <p:par>
                          <p:cTn id="24" fill="hold">
                            <p:stCondLst>
                              <p:cond delay="6000"/>
                            </p:stCondLst>
                            <p:childTnLst>
                              <p:par>
                                <p:cTn id="25" presetID="1" presetClass="exit" presetSubtype="0" fill="hold" grpId="0" nodeType="afterEffect">
                                  <p:stCondLst>
                                    <p:cond delay="0"/>
                                  </p:stCondLst>
                                  <p:childTnLst>
                                    <p:set>
                                      <p:cBhvr>
                                        <p:cTn id="26" dur="1" fill="hold">
                                          <p:stCondLst>
                                            <p:cond delay="999"/>
                                          </p:stCondLst>
                                        </p:cTn>
                                        <p:tgtEl>
                                          <p:spTgt spid="628"/>
                                        </p:tgtEl>
                                        <p:attrNameLst>
                                          <p:attrName>style.visibility</p:attrName>
                                        </p:attrNameLst>
                                      </p:cBhvr>
                                      <p:to>
                                        <p:strVal val="hidden"/>
                                      </p:to>
                                    </p:set>
                                  </p:childTnLst>
                                </p:cTn>
                              </p:par>
                            </p:childTnLst>
                          </p:cTn>
                        </p:par>
                        <p:par>
                          <p:cTn id="27" fill="hold">
                            <p:stCondLst>
                              <p:cond delay="7000"/>
                            </p:stCondLst>
                            <p:childTnLst>
                              <p:par>
                                <p:cTn id="28" presetID="1" presetClass="exit" presetSubtype="0" fill="hold" grpId="0" nodeType="afterEffect">
                                  <p:stCondLst>
                                    <p:cond delay="0"/>
                                  </p:stCondLst>
                                  <p:childTnLst>
                                    <p:set>
                                      <p:cBhvr>
                                        <p:cTn id="29" dur="1" fill="hold">
                                          <p:stCondLst>
                                            <p:cond delay="999"/>
                                          </p:stCondLst>
                                        </p:cTn>
                                        <p:tgtEl>
                                          <p:spTgt spid="627"/>
                                        </p:tgtEl>
                                        <p:attrNameLst>
                                          <p:attrName>style.visibility</p:attrName>
                                        </p:attrNameLst>
                                      </p:cBhvr>
                                      <p:to>
                                        <p:strVal val="hidden"/>
                                      </p:to>
                                    </p:set>
                                  </p:childTnLst>
                                </p:cTn>
                              </p:par>
                            </p:childTnLst>
                          </p:cTn>
                        </p:par>
                        <p:par>
                          <p:cTn id="30" fill="hold">
                            <p:stCondLst>
                              <p:cond delay="8000"/>
                            </p:stCondLst>
                            <p:childTnLst>
                              <p:par>
                                <p:cTn id="31" presetID="1" presetClass="exit" presetSubtype="0" fill="hold" grpId="0" nodeType="afterEffect">
                                  <p:stCondLst>
                                    <p:cond delay="0"/>
                                  </p:stCondLst>
                                  <p:childTnLst>
                                    <p:set>
                                      <p:cBhvr>
                                        <p:cTn id="32" dur="1" fill="hold">
                                          <p:stCondLst>
                                            <p:cond delay="999"/>
                                          </p:stCondLst>
                                        </p:cTn>
                                        <p:tgtEl>
                                          <p:spTgt spid="626"/>
                                        </p:tgtEl>
                                        <p:attrNameLst>
                                          <p:attrName>style.visibility</p:attrName>
                                        </p:attrNameLst>
                                      </p:cBhvr>
                                      <p:to>
                                        <p:strVal val="hidden"/>
                                      </p:to>
                                    </p:set>
                                  </p:childTnLst>
                                </p:cTn>
                              </p:par>
                            </p:childTnLst>
                          </p:cTn>
                        </p:par>
                        <p:par>
                          <p:cTn id="33" fill="hold">
                            <p:stCondLst>
                              <p:cond delay="9000"/>
                            </p:stCondLst>
                            <p:childTnLst>
                              <p:par>
                                <p:cTn id="34" presetID="1" presetClass="exit" presetSubtype="0" fill="hold" grpId="0" nodeType="afterEffect">
                                  <p:stCondLst>
                                    <p:cond delay="0"/>
                                  </p:stCondLst>
                                  <p:childTnLst>
                                    <p:set>
                                      <p:cBhvr>
                                        <p:cTn id="35" dur="1" fill="hold">
                                          <p:stCondLst>
                                            <p:cond delay="999"/>
                                          </p:stCondLst>
                                        </p:cTn>
                                        <p:tgtEl>
                                          <p:spTgt spid="625"/>
                                        </p:tgtEl>
                                        <p:attrNameLst>
                                          <p:attrName>style.visibility</p:attrName>
                                        </p:attrNameLst>
                                      </p:cBhvr>
                                      <p:to>
                                        <p:strVal val="hidden"/>
                                      </p:to>
                                    </p:set>
                                  </p:childTnLst>
                                </p:cTn>
                              </p:par>
                            </p:childTnLst>
                          </p:cTn>
                        </p:par>
                        <p:par>
                          <p:cTn id="36" fill="hold">
                            <p:stCondLst>
                              <p:cond delay="10000"/>
                            </p:stCondLst>
                            <p:childTnLst>
                              <p:par>
                                <p:cTn id="37" presetID="1" presetClass="exit" presetSubtype="0" fill="hold" grpId="0" nodeType="afterEffect">
                                  <p:stCondLst>
                                    <p:cond delay="0"/>
                                  </p:stCondLst>
                                  <p:childTnLst>
                                    <p:set>
                                      <p:cBhvr>
                                        <p:cTn id="38" dur="1" fill="hold">
                                          <p:stCondLst>
                                            <p:cond delay="999"/>
                                          </p:stCondLst>
                                        </p:cTn>
                                        <p:tgtEl>
                                          <p:spTgt spid="624"/>
                                        </p:tgtEl>
                                        <p:attrNameLst>
                                          <p:attrName>style.visibility</p:attrName>
                                        </p:attrNameLst>
                                      </p:cBhvr>
                                      <p:to>
                                        <p:strVal val="hidden"/>
                                      </p:to>
                                    </p:set>
                                  </p:childTnLst>
                                </p:cTn>
                              </p:par>
                            </p:childTnLst>
                          </p:cTn>
                        </p:par>
                        <p:par>
                          <p:cTn id="39" fill="hold">
                            <p:stCondLst>
                              <p:cond delay="11000"/>
                            </p:stCondLst>
                            <p:childTnLst>
                              <p:par>
                                <p:cTn id="40" presetID="1" presetClass="exit" presetSubtype="0" fill="hold" grpId="0" nodeType="afterEffect">
                                  <p:stCondLst>
                                    <p:cond delay="0"/>
                                  </p:stCondLst>
                                  <p:childTnLst>
                                    <p:set>
                                      <p:cBhvr>
                                        <p:cTn id="41" dur="1" fill="hold">
                                          <p:stCondLst>
                                            <p:cond delay="999"/>
                                          </p:stCondLst>
                                        </p:cTn>
                                        <p:tgtEl>
                                          <p:spTgt spid="623"/>
                                        </p:tgtEl>
                                        <p:attrNameLst>
                                          <p:attrName>style.visibility</p:attrName>
                                        </p:attrNameLst>
                                      </p:cBhvr>
                                      <p:to>
                                        <p:strVal val="hidden"/>
                                      </p:to>
                                    </p:set>
                                  </p:childTnLst>
                                </p:cTn>
                              </p:par>
                            </p:childTnLst>
                          </p:cTn>
                        </p:par>
                        <p:par>
                          <p:cTn id="42" fill="hold">
                            <p:stCondLst>
                              <p:cond delay="12000"/>
                            </p:stCondLst>
                            <p:childTnLst>
                              <p:par>
                                <p:cTn id="43" presetID="1" presetClass="exit" presetSubtype="0" fill="hold" grpId="0" nodeType="afterEffect">
                                  <p:stCondLst>
                                    <p:cond delay="0"/>
                                  </p:stCondLst>
                                  <p:childTnLst>
                                    <p:set>
                                      <p:cBhvr>
                                        <p:cTn id="44" dur="1" fill="hold">
                                          <p:stCondLst>
                                            <p:cond delay="999"/>
                                          </p:stCondLst>
                                        </p:cTn>
                                        <p:tgtEl>
                                          <p:spTgt spid="622"/>
                                        </p:tgtEl>
                                        <p:attrNameLst>
                                          <p:attrName>style.visibility</p:attrName>
                                        </p:attrNameLst>
                                      </p:cBhvr>
                                      <p:to>
                                        <p:strVal val="hidden"/>
                                      </p:to>
                                    </p:set>
                                  </p:childTnLst>
                                </p:cTn>
                              </p:par>
                            </p:childTnLst>
                          </p:cTn>
                        </p:par>
                        <p:par>
                          <p:cTn id="45" fill="hold">
                            <p:stCondLst>
                              <p:cond delay="13000"/>
                            </p:stCondLst>
                            <p:childTnLst>
                              <p:par>
                                <p:cTn id="46" presetID="1" presetClass="exit" presetSubtype="0" fill="hold" grpId="0" nodeType="afterEffect">
                                  <p:stCondLst>
                                    <p:cond delay="0"/>
                                  </p:stCondLst>
                                  <p:childTnLst>
                                    <p:set>
                                      <p:cBhvr>
                                        <p:cTn id="47" dur="1" fill="hold">
                                          <p:stCondLst>
                                            <p:cond delay="999"/>
                                          </p:stCondLst>
                                        </p:cTn>
                                        <p:tgtEl>
                                          <p:spTgt spid="621"/>
                                        </p:tgtEl>
                                        <p:attrNameLst>
                                          <p:attrName>style.visibility</p:attrName>
                                        </p:attrNameLst>
                                      </p:cBhvr>
                                      <p:to>
                                        <p:strVal val="hidden"/>
                                      </p:to>
                                    </p:set>
                                  </p:childTnLst>
                                </p:cTn>
                              </p:par>
                            </p:childTnLst>
                          </p:cTn>
                        </p:par>
                        <p:par>
                          <p:cTn id="48" fill="hold">
                            <p:stCondLst>
                              <p:cond delay="14000"/>
                            </p:stCondLst>
                            <p:childTnLst>
                              <p:par>
                                <p:cTn id="49" presetID="1" presetClass="exit" presetSubtype="0" fill="hold" grpId="0" nodeType="afterEffect">
                                  <p:stCondLst>
                                    <p:cond delay="0"/>
                                  </p:stCondLst>
                                  <p:childTnLst>
                                    <p:set>
                                      <p:cBhvr>
                                        <p:cTn id="50" dur="1" fill="hold">
                                          <p:stCondLst>
                                            <p:cond delay="999"/>
                                          </p:stCondLst>
                                        </p:cTn>
                                        <p:tgtEl>
                                          <p:spTgt spid="620"/>
                                        </p:tgtEl>
                                        <p:attrNameLst>
                                          <p:attrName>style.visibility</p:attrName>
                                        </p:attrNameLst>
                                      </p:cBhvr>
                                      <p:to>
                                        <p:strVal val="hidden"/>
                                      </p:to>
                                    </p:set>
                                  </p:childTnLst>
                                </p:cTn>
                              </p:par>
                            </p:childTnLst>
                          </p:cTn>
                        </p:par>
                        <p:par>
                          <p:cTn id="51" fill="hold">
                            <p:stCondLst>
                              <p:cond delay="15000"/>
                            </p:stCondLst>
                            <p:childTnLst>
                              <p:par>
                                <p:cTn id="52" presetID="1" presetClass="exit" presetSubtype="0" fill="hold" grpId="0" nodeType="afterEffect">
                                  <p:stCondLst>
                                    <p:cond delay="0"/>
                                  </p:stCondLst>
                                  <p:childTnLst>
                                    <p:set>
                                      <p:cBhvr>
                                        <p:cTn id="53" dur="1" fill="hold">
                                          <p:stCondLst>
                                            <p:cond delay="999"/>
                                          </p:stCondLst>
                                        </p:cTn>
                                        <p:tgtEl>
                                          <p:spTgt spid="619"/>
                                        </p:tgtEl>
                                        <p:attrNameLst>
                                          <p:attrName>style.visibility</p:attrName>
                                        </p:attrNameLst>
                                      </p:cBhvr>
                                      <p:to>
                                        <p:strVal val="hidden"/>
                                      </p:to>
                                    </p:set>
                                  </p:childTnLst>
                                </p:cTn>
                              </p:par>
                            </p:childTnLst>
                          </p:cTn>
                        </p:par>
                        <p:par>
                          <p:cTn id="54" fill="hold">
                            <p:stCondLst>
                              <p:cond delay="16000"/>
                            </p:stCondLst>
                            <p:childTnLst>
                              <p:par>
                                <p:cTn id="55" presetID="1" presetClass="exit" presetSubtype="0" fill="hold" grpId="0" nodeType="afterEffect">
                                  <p:stCondLst>
                                    <p:cond delay="0"/>
                                  </p:stCondLst>
                                  <p:childTnLst>
                                    <p:set>
                                      <p:cBhvr>
                                        <p:cTn id="56" dur="1" fill="hold">
                                          <p:stCondLst>
                                            <p:cond delay="999"/>
                                          </p:stCondLst>
                                        </p:cTn>
                                        <p:tgtEl>
                                          <p:spTgt spid="618"/>
                                        </p:tgtEl>
                                        <p:attrNameLst>
                                          <p:attrName>style.visibility</p:attrName>
                                        </p:attrNameLst>
                                      </p:cBhvr>
                                      <p:to>
                                        <p:strVal val="hidden"/>
                                      </p:to>
                                    </p:set>
                                  </p:childTnLst>
                                </p:cTn>
                              </p:par>
                            </p:childTnLst>
                          </p:cTn>
                        </p:par>
                        <p:par>
                          <p:cTn id="57" fill="hold">
                            <p:stCondLst>
                              <p:cond delay="17000"/>
                            </p:stCondLst>
                            <p:childTnLst>
                              <p:par>
                                <p:cTn id="58" presetID="1" presetClass="exit" presetSubtype="0" fill="hold" grpId="0" nodeType="afterEffect">
                                  <p:stCondLst>
                                    <p:cond delay="0"/>
                                  </p:stCondLst>
                                  <p:childTnLst>
                                    <p:set>
                                      <p:cBhvr>
                                        <p:cTn id="59" dur="1" fill="hold">
                                          <p:stCondLst>
                                            <p:cond delay="999"/>
                                          </p:stCondLst>
                                        </p:cTn>
                                        <p:tgtEl>
                                          <p:spTgt spid="617"/>
                                        </p:tgtEl>
                                        <p:attrNameLst>
                                          <p:attrName>style.visibility</p:attrName>
                                        </p:attrNameLst>
                                      </p:cBhvr>
                                      <p:to>
                                        <p:strVal val="hidden"/>
                                      </p:to>
                                    </p:set>
                                  </p:childTnLst>
                                </p:cTn>
                              </p:par>
                            </p:childTnLst>
                          </p:cTn>
                        </p:par>
                        <p:par>
                          <p:cTn id="60" fill="hold">
                            <p:stCondLst>
                              <p:cond delay="18000"/>
                            </p:stCondLst>
                            <p:childTnLst>
                              <p:par>
                                <p:cTn id="61" presetID="1" presetClass="exit" presetSubtype="0" fill="hold" grpId="0" nodeType="afterEffect">
                                  <p:stCondLst>
                                    <p:cond delay="0"/>
                                  </p:stCondLst>
                                  <p:childTnLst>
                                    <p:set>
                                      <p:cBhvr>
                                        <p:cTn id="62" dur="1" fill="hold">
                                          <p:stCondLst>
                                            <p:cond delay="999"/>
                                          </p:stCondLst>
                                        </p:cTn>
                                        <p:tgtEl>
                                          <p:spTgt spid="616"/>
                                        </p:tgtEl>
                                        <p:attrNameLst>
                                          <p:attrName>style.visibility</p:attrName>
                                        </p:attrNameLst>
                                      </p:cBhvr>
                                      <p:to>
                                        <p:strVal val="hidden"/>
                                      </p:to>
                                    </p:set>
                                  </p:childTnLst>
                                </p:cTn>
                              </p:par>
                            </p:childTnLst>
                          </p:cTn>
                        </p:par>
                        <p:par>
                          <p:cTn id="63" fill="hold">
                            <p:stCondLst>
                              <p:cond delay="19000"/>
                            </p:stCondLst>
                            <p:childTnLst>
                              <p:par>
                                <p:cTn id="64" presetID="1" presetClass="exit" presetSubtype="0" fill="hold" grpId="0" nodeType="afterEffect">
                                  <p:stCondLst>
                                    <p:cond delay="0"/>
                                  </p:stCondLst>
                                  <p:childTnLst>
                                    <p:set>
                                      <p:cBhvr>
                                        <p:cTn id="65" dur="1" fill="hold">
                                          <p:stCondLst>
                                            <p:cond delay="999"/>
                                          </p:stCondLst>
                                        </p:cTn>
                                        <p:tgtEl>
                                          <p:spTgt spid="615"/>
                                        </p:tgtEl>
                                        <p:attrNameLst>
                                          <p:attrName>style.visibility</p:attrName>
                                        </p:attrNameLst>
                                      </p:cBhvr>
                                      <p:to>
                                        <p:strVal val="hidden"/>
                                      </p:to>
                                    </p:set>
                                  </p:childTnLst>
                                </p:cTn>
                              </p:par>
                            </p:childTnLst>
                          </p:cTn>
                        </p:par>
                        <p:par>
                          <p:cTn id="66" fill="hold">
                            <p:stCondLst>
                              <p:cond delay="20000"/>
                            </p:stCondLst>
                            <p:childTnLst>
                              <p:par>
                                <p:cTn id="67" presetID="1" presetClass="exit" presetSubtype="0" fill="hold" grpId="0" nodeType="afterEffect">
                                  <p:stCondLst>
                                    <p:cond delay="0"/>
                                  </p:stCondLst>
                                  <p:childTnLst>
                                    <p:set>
                                      <p:cBhvr>
                                        <p:cTn id="68" dur="1" fill="hold">
                                          <p:stCondLst>
                                            <p:cond delay="999"/>
                                          </p:stCondLst>
                                        </p:cTn>
                                        <p:tgtEl>
                                          <p:spTgt spid="614"/>
                                        </p:tgtEl>
                                        <p:attrNameLst>
                                          <p:attrName>style.visibility</p:attrName>
                                        </p:attrNameLst>
                                      </p:cBhvr>
                                      <p:to>
                                        <p:strVal val="hidden"/>
                                      </p:to>
                                    </p:set>
                                  </p:childTnLst>
                                </p:cTn>
                              </p:par>
                            </p:childTnLst>
                          </p:cTn>
                        </p:par>
                        <p:par>
                          <p:cTn id="69" fill="hold">
                            <p:stCondLst>
                              <p:cond delay="21000"/>
                            </p:stCondLst>
                            <p:childTnLst>
                              <p:par>
                                <p:cTn id="70" presetID="1" presetClass="exit" presetSubtype="0" fill="hold" grpId="0" nodeType="afterEffect">
                                  <p:stCondLst>
                                    <p:cond delay="0"/>
                                  </p:stCondLst>
                                  <p:childTnLst>
                                    <p:set>
                                      <p:cBhvr>
                                        <p:cTn id="71" dur="1" fill="hold">
                                          <p:stCondLst>
                                            <p:cond delay="999"/>
                                          </p:stCondLst>
                                        </p:cTn>
                                        <p:tgtEl>
                                          <p:spTgt spid="613"/>
                                        </p:tgtEl>
                                        <p:attrNameLst>
                                          <p:attrName>style.visibility</p:attrName>
                                        </p:attrNameLst>
                                      </p:cBhvr>
                                      <p:to>
                                        <p:strVal val="hidden"/>
                                      </p:to>
                                    </p:set>
                                  </p:childTnLst>
                                </p:cTn>
                              </p:par>
                            </p:childTnLst>
                          </p:cTn>
                        </p:par>
                        <p:par>
                          <p:cTn id="72" fill="hold">
                            <p:stCondLst>
                              <p:cond delay="22000"/>
                            </p:stCondLst>
                            <p:childTnLst>
                              <p:par>
                                <p:cTn id="73" presetID="1" presetClass="exit" presetSubtype="0" fill="hold" grpId="0" nodeType="afterEffect">
                                  <p:stCondLst>
                                    <p:cond delay="0"/>
                                  </p:stCondLst>
                                  <p:childTnLst>
                                    <p:set>
                                      <p:cBhvr>
                                        <p:cTn id="74" dur="1" fill="hold">
                                          <p:stCondLst>
                                            <p:cond delay="999"/>
                                          </p:stCondLst>
                                        </p:cTn>
                                        <p:tgtEl>
                                          <p:spTgt spid="612"/>
                                        </p:tgtEl>
                                        <p:attrNameLst>
                                          <p:attrName>style.visibility</p:attrName>
                                        </p:attrNameLst>
                                      </p:cBhvr>
                                      <p:to>
                                        <p:strVal val="hidden"/>
                                      </p:to>
                                    </p:set>
                                  </p:childTnLst>
                                </p:cTn>
                              </p:par>
                            </p:childTnLst>
                          </p:cTn>
                        </p:par>
                        <p:par>
                          <p:cTn id="75" fill="hold">
                            <p:stCondLst>
                              <p:cond delay="23000"/>
                            </p:stCondLst>
                            <p:childTnLst>
                              <p:par>
                                <p:cTn id="76" presetID="1" presetClass="exit" presetSubtype="0" fill="hold" grpId="0" nodeType="afterEffect">
                                  <p:stCondLst>
                                    <p:cond delay="0"/>
                                  </p:stCondLst>
                                  <p:childTnLst>
                                    <p:set>
                                      <p:cBhvr>
                                        <p:cTn id="77" dur="1" fill="hold">
                                          <p:stCondLst>
                                            <p:cond delay="999"/>
                                          </p:stCondLst>
                                        </p:cTn>
                                        <p:tgtEl>
                                          <p:spTgt spid="611"/>
                                        </p:tgtEl>
                                        <p:attrNameLst>
                                          <p:attrName>style.visibility</p:attrName>
                                        </p:attrNameLst>
                                      </p:cBhvr>
                                      <p:to>
                                        <p:strVal val="hidden"/>
                                      </p:to>
                                    </p:set>
                                  </p:childTnLst>
                                </p:cTn>
                              </p:par>
                            </p:childTnLst>
                          </p:cTn>
                        </p:par>
                        <p:par>
                          <p:cTn id="78" fill="hold">
                            <p:stCondLst>
                              <p:cond delay="24000"/>
                            </p:stCondLst>
                            <p:childTnLst>
                              <p:par>
                                <p:cTn id="79" presetID="1" presetClass="exit" presetSubtype="0" fill="hold" grpId="0" nodeType="afterEffect">
                                  <p:stCondLst>
                                    <p:cond delay="0"/>
                                  </p:stCondLst>
                                  <p:childTnLst>
                                    <p:set>
                                      <p:cBhvr>
                                        <p:cTn id="80" dur="1" fill="hold">
                                          <p:stCondLst>
                                            <p:cond delay="999"/>
                                          </p:stCondLst>
                                        </p:cTn>
                                        <p:tgtEl>
                                          <p:spTgt spid="610"/>
                                        </p:tgtEl>
                                        <p:attrNameLst>
                                          <p:attrName>style.visibility</p:attrName>
                                        </p:attrNameLst>
                                      </p:cBhvr>
                                      <p:to>
                                        <p:strVal val="hidden"/>
                                      </p:to>
                                    </p:set>
                                  </p:childTnLst>
                                </p:cTn>
                              </p:par>
                            </p:childTnLst>
                          </p:cTn>
                        </p:par>
                        <p:par>
                          <p:cTn id="81" fill="hold">
                            <p:stCondLst>
                              <p:cond delay="25000"/>
                            </p:stCondLst>
                            <p:childTnLst>
                              <p:par>
                                <p:cTn id="82" presetID="1" presetClass="exit" presetSubtype="0" fill="hold" grpId="0" nodeType="afterEffect">
                                  <p:stCondLst>
                                    <p:cond delay="0"/>
                                  </p:stCondLst>
                                  <p:childTnLst>
                                    <p:set>
                                      <p:cBhvr>
                                        <p:cTn id="83" dur="1" fill="hold">
                                          <p:stCondLst>
                                            <p:cond delay="999"/>
                                          </p:stCondLst>
                                        </p:cTn>
                                        <p:tgtEl>
                                          <p:spTgt spid="609"/>
                                        </p:tgtEl>
                                        <p:attrNameLst>
                                          <p:attrName>style.visibility</p:attrName>
                                        </p:attrNameLst>
                                      </p:cBhvr>
                                      <p:to>
                                        <p:strVal val="hidden"/>
                                      </p:to>
                                    </p:set>
                                  </p:childTnLst>
                                </p:cTn>
                              </p:par>
                            </p:childTnLst>
                          </p:cTn>
                        </p:par>
                        <p:par>
                          <p:cTn id="84" fill="hold">
                            <p:stCondLst>
                              <p:cond delay="26000"/>
                            </p:stCondLst>
                            <p:childTnLst>
                              <p:par>
                                <p:cTn id="85" presetID="1" presetClass="exit" presetSubtype="0" fill="hold" grpId="0" nodeType="afterEffect">
                                  <p:stCondLst>
                                    <p:cond delay="0"/>
                                  </p:stCondLst>
                                  <p:childTnLst>
                                    <p:set>
                                      <p:cBhvr>
                                        <p:cTn id="86" dur="1" fill="hold">
                                          <p:stCondLst>
                                            <p:cond delay="999"/>
                                          </p:stCondLst>
                                        </p:cTn>
                                        <p:tgtEl>
                                          <p:spTgt spid="608"/>
                                        </p:tgtEl>
                                        <p:attrNameLst>
                                          <p:attrName>style.visibility</p:attrName>
                                        </p:attrNameLst>
                                      </p:cBhvr>
                                      <p:to>
                                        <p:strVal val="hidden"/>
                                      </p:to>
                                    </p:set>
                                  </p:childTnLst>
                                </p:cTn>
                              </p:par>
                            </p:childTnLst>
                          </p:cTn>
                        </p:par>
                        <p:par>
                          <p:cTn id="87" fill="hold">
                            <p:stCondLst>
                              <p:cond delay="27000"/>
                            </p:stCondLst>
                            <p:childTnLst>
                              <p:par>
                                <p:cTn id="88" presetID="1" presetClass="exit" presetSubtype="0" fill="hold" grpId="0" nodeType="afterEffect">
                                  <p:stCondLst>
                                    <p:cond delay="0"/>
                                  </p:stCondLst>
                                  <p:childTnLst>
                                    <p:set>
                                      <p:cBhvr>
                                        <p:cTn id="89" dur="1" fill="hold">
                                          <p:stCondLst>
                                            <p:cond delay="999"/>
                                          </p:stCondLst>
                                        </p:cTn>
                                        <p:tgtEl>
                                          <p:spTgt spid="607"/>
                                        </p:tgtEl>
                                        <p:attrNameLst>
                                          <p:attrName>style.visibility</p:attrName>
                                        </p:attrNameLst>
                                      </p:cBhvr>
                                      <p:to>
                                        <p:strVal val="hidden"/>
                                      </p:to>
                                    </p:set>
                                  </p:childTnLst>
                                </p:cTn>
                              </p:par>
                            </p:childTnLst>
                          </p:cTn>
                        </p:par>
                        <p:par>
                          <p:cTn id="90" fill="hold">
                            <p:stCondLst>
                              <p:cond delay="28000"/>
                            </p:stCondLst>
                            <p:childTnLst>
                              <p:par>
                                <p:cTn id="91" presetID="1" presetClass="exit" presetSubtype="0" fill="hold" grpId="0" nodeType="afterEffect">
                                  <p:stCondLst>
                                    <p:cond delay="0"/>
                                  </p:stCondLst>
                                  <p:childTnLst>
                                    <p:set>
                                      <p:cBhvr>
                                        <p:cTn id="92" dur="1" fill="hold">
                                          <p:stCondLst>
                                            <p:cond delay="999"/>
                                          </p:stCondLst>
                                        </p:cTn>
                                        <p:tgtEl>
                                          <p:spTgt spid="606"/>
                                        </p:tgtEl>
                                        <p:attrNameLst>
                                          <p:attrName>style.visibility</p:attrName>
                                        </p:attrNameLst>
                                      </p:cBhvr>
                                      <p:to>
                                        <p:strVal val="hidden"/>
                                      </p:to>
                                    </p:set>
                                  </p:childTnLst>
                                </p:cTn>
                              </p:par>
                            </p:childTnLst>
                          </p:cTn>
                        </p:par>
                        <p:par>
                          <p:cTn id="93" fill="hold">
                            <p:stCondLst>
                              <p:cond delay="29000"/>
                            </p:stCondLst>
                            <p:childTnLst>
                              <p:par>
                                <p:cTn id="94" presetID="1" presetClass="exit" presetSubtype="0" fill="hold" grpId="0" nodeType="afterEffect">
                                  <p:stCondLst>
                                    <p:cond delay="0"/>
                                  </p:stCondLst>
                                  <p:childTnLst>
                                    <p:set>
                                      <p:cBhvr>
                                        <p:cTn id="95" dur="1" fill="hold">
                                          <p:stCondLst>
                                            <p:cond delay="999"/>
                                          </p:stCondLst>
                                        </p:cTn>
                                        <p:tgtEl>
                                          <p:spTgt spid="605"/>
                                        </p:tgtEl>
                                        <p:attrNameLst>
                                          <p:attrName>style.visibility</p:attrName>
                                        </p:attrNameLst>
                                      </p:cBhvr>
                                      <p:to>
                                        <p:strVal val="hidden"/>
                                      </p:to>
                                    </p:set>
                                  </p:childTnLst>
                                </p:cTn>
                              </p:par>
                            </p:childTnLst>
                          </p:cTn>
                        </p:par>
                        <p:par>
                          <p:cTn id="96" fill="hold">
                            <p:stCondLst>
                              <p:cond delay="30000"/>
                            </p:stCondLst>
                            <p:childTnLst>
                              <p:par>
                                <p:cTn id="97" presetID="1" presetClass="exit" presetSubtype="0" fill="hold" grpId="0" nodeType="afterEffect">
                                  <p:stCondLst>
                                    <p:cond delay="0"/>
                                  </p:stCondLst>
                                  <p:childTnLst>
                                    <p:set>
                                      <p:cBhvr>
                                        <p:cTn id="98" dur="1" fill="hold">
                                          <p:stCondLst>
                                            <p:cond delay="999"/>
                                          </p:stCondLst>
                                        </p:cTn>
                                        <p:tgtEl>
                                          <p:spTgt spid="604"/>
                                        </p:tgtEl>
                                        <p:attrNameLst>
                                          <p:attrName>style.visibility</p:attrName>
                                        </p:attrNameLst>
                                      </p:cBhvr>
                                      <p:to>
                                        <p:strVal val="hidden"/>
                                      </p:to>
                                    </p:set>
                                  </p:childTnLst>
                                </p:cTn>
                              </p:par>
                            </p:childTnLst>
                          </p:cTn>
                        </p:par>
                        <p:par>
                          <p:cTn id="99" fill="hold">
                            <p:stCondLst>
                              <p:cond delay="31000"/>
                            </p:stCondLst>
                            <p:childTnLst>
                              <p:par>
                                <p:cTn id="100" presetID="1" presetClass="exit" presetSubtype="0" fill="hold" grpId="0" nodeType="afterEffect">
                                  <p:stCondLst>
                                    <p:cond delay="0"/>
                                  </p:stCondLst>
                                  <p:childTnLst>
                                    <p:set>
                                      <p:cBhvr>
                                        <p:cTn id="101" dur="1" fill="hold">
                                          <p:stCondLst>
                                            <p:cond delay="999"/>
                                          </p:stCondLst>
                                        </p:cTn>
                                        <p:tgtEl>
                                          <p:spTgt spid="603"/>
                                        </p:tgtEl>
                                        <p:attrNameLst>
                                          <p:attrName>style.visibility</p:attrName>
                                        </p:attrNameLst>
                                      </p:cBhvr>
                                      <p:to>
                                        <p:strVal val="hidden"/>
                                      </p:to>
                                    </p:set>
                                  </p:childTnLst>
                                </p:cTn>
                              </p:par>
                            </p:childTnLst>
                          </p:cTn>
                        </p:par>
                        <p:par>
                          <p:cTn id="102" fill="hold">
                            <p:stCondLst>
                              <p:cond delay="32000"/>
                            </p:stCondLst>
                            <p:childTnLst>
                              <p:par>
                                <p:cTn id="103" presetID="1" presetClass="exit" presetSubtype="0" fill="hold" grpId="0" nodeType="afterEffect">
                                  <p:stCondLst>
                                    <p:cond delay="0"/>
                                  </p:stCondLst>
                                  <p:childTnLst>
                                    <p:set>
                                      <p:cBhvr>
                                        <p:cTn id="104" dur="1" fill="hold">
                                          <p:stCondLst>
                                            <p:cond delay="999"/>
                                          </p:stCondLst>
                                        </p:cTn>
                                        <p:tgtEl>
                                          <p:spTgt spid="602"/>
                                        </p:tgtEl>
                                        <p:attrNameLst>
                                          <p:attrName>style.visibility</p:attrName>
                                        </p:attrNameLst>
                                      </p:cBhvr>
                                      <p:to>
                                        <p:strVal val="hidden"/>
                                      </p:to>
                                    </p:set>
                                  </p:childTnLst>
                                </p:cTn>
                              </p:par>
                            </p:childTnLst>
                          </p:cTn>
                        </p:par>
                        <p:par>
                          <p:cTn id="105" fill="hold">
                            <p:stCondLst>
                              <p:cond delay="33000"/>
                            </p:stCondLst>
                            <p:childTnLst>
                              <p:par>
                                <p:cTn id="106" presetID="1" presetClass="exit" presetSubtype="0" fill="hold" grpId="0" nodeType="afterEffect">
                                  <p:stCondLst>
                                    <p:cond delay="0"/>
                                  </p:stCondLst>
                                  <p:childTnLst>
                                    <p:set>
                                      <p:cBhvr>
                                        <p:cTn id="107" dur="1" fill="hold">
                                          <p:stCondLst>
                                            <p:cond delay="999"/>
                                          </p:stCondLst>
                                        </p:cTn>
                                        <p:tgtEl>
                                          <p:spTgt spid="601"/>
                                        </p:tgtEl>
                                        <p:attrNameLst>
                                          <p:attrName>style.visibility</p:attrName>
                                        </p:attrNameLst>
                                      </p:cBhvr>
                                      <p:to>
                                        <p:strVal val="hidden"/>
                                      </p:to>
                                    </p:set>
                                  </p:childTnLst>
                                </p:cTn>
                              </p:par>
                            </p:childTnLst>
                          </p:cTn>
                        </p:par>
                        <p:par>
                          <p:cTn id="108" fill="hold">
                            <p:stCondLst>
                              <p:cond delay="34000"/>
                            </p:stCondLst>
                            <p:childTnLst>
                              <p:par>
                                <p:cTn id="109" presetID="1" presetClass="exit" presetSubtype="0" fill="hold" grpId="0" nodeType="afterEffect">
                                  <p:stCondLst>
                                    <p:cond delay="0"/>
                                  </p:stCondLst>
                                  <p:childTnLst>
                                    <p:set>
                                      <p:cBhvr>
                                        <p:cTn id="110" dur="1" fill="hold">
                                          <p:stCondLst>
                                            <p:cond delay="999"/>
                                          </p:stCondLst>
                                        </p:cTn>
                                        <p:tgtEl>
                                          <p:spTgt spid="600"/>
                                        </p:tgtEl>
                                        <p:attrNameLst>
                                          <p:attrName>style.visibility</p:attrName>
                                        </p:attrNameLst>
                                      </p:cBhvr>
                                      <p:to>
                                        <p:strVal val="hidden"/>
                                      </p:to>
                                    </p:set>
                                  </p:childTnLst>
                                </p:cTn>
                              </p:par>
                            </p:childTnLst>
                          </p:cTn>
                        </p:par>
                        <p:par>
                          <p:cTn id="111" fill="hold">
                            <p:stCondLst>
                              <p:cond delay="35000"/>
                            </p:stCondLst>
                            <p:childTnLst>
                              <p:par>
                                <p:cTn id="112" presetID="1" presetClass="exit" presetSubtype="0" fill="hold" grpId="0" nodeType="afterEffect">
                                  <p:stCondLst>
                                    <p:cond delay="0"/>
                                  </p:stCondLst>
                                  <p:childTnLst>
                                    <p:set>
                                      <p:cBhvr>
                                        <p:cTn id="113" dur="1" fill="hold">
                                          <p:stCondLst>
                                            <p:cond delay="999"/>
                                          </p:stCondLst>
                                        </p:cTn>
                                        <p:tgtEl>
                                          <p:spTgt spid="599"/>
                                        </p:tgtEl>
                                        <p:attrNameLst>
                                          <p:attrName>style.visibility</p:attrName>
                                        </p:attrNameLst>
                                      </p:cBhvr>
                                      <p:to>
                                        <p:strVal val="hidden"/>
                                      </p:to>
                                    </p:set>
                                  </p:childTnLst>
                                </p:cTn>
                              </p:par>
                            </p:childTnLst>
                          </p:cTn>
                        </p:par>
                        <p:par>
                          <p:cTn id="114" fill="hold">
                            <p:stCondLst>
                              <p:cond delay="36000"/>
                            </p:stCondLst>
                            <p:childTnLst>
                              <p:par>
                                <p:cTn id="115" presetID="1" presetClass="exit" presetSubtype="0" fill="hold" grpId="0" nodeType="afterEffect">
                                  <p:stCondLst>
                                    <p:cond delay="0"/>
                                  </p:stCondLst>
                                  <p:childTnLst>
                                    <p:set>
                                      <p:cBhvr>
                                        <p:cTn id="116" dur="1" fill="hold">
                                          <p:stCondLst>
                                            <p:cond delay="999"/>
                                          </p:stCondLst>
                                        </p:cTn>
                                        <p:tgtEl>
                                          <p:spTgt spid="598"/>
                                        </p:tgtEl>
                                        <p:attrNameLst>
                                          <p:attrName>style.visibility</p:attrName>
                                        </p:attrNameLst>
                                      </p:cBhvr>
                                      <p:to>
                                        <p:strVal val="hidden"/>
                                      </p:to>
                                    </p:set>
                                  </p:childTnLst>
                                </p:cTn>
                              </p:par>
                            </p:childTnLst>
                          </p:cTn>
                        </p:par>
                        <p:par>
                          <p:cTn id="117" fill="hold">
                            <p:stCondLst>
                              <p:cond delay="37000"/>
                            </p:stCondLst>
                            <p:childTnLst>
                              <p:par>
                                <p:cTn id="118" presetID="1" presetClass="exit" presetSubtype="0" fill="hold" grpId="0" nodeType="afterEffect">
                                  <p:stCondLst>
                                    <p:cond delay="0"/>
                                  </p:stCondLst>
                                  <p:childTnLst>
                                    <p:set>
                                      <p:cBhvr>
                                        <p:cTn id="119" dur="1" fill="hold">
                                          <p:stCondLst>
                                            <p:cond delay="999"/>
                                          </p:stCondLst>
                                        </p:cTn>
                                        <p:tgtEl>
                                          <p:spTgt spid="597"/>
                                        </p:tgtEl>
                                        <p:attrNameLst>
                                          <p:attrName>style.visibility</p:attrName>
                                        </p:attrNameLst>
                                      </p:cBhvr>
                                      <p:to>
                                        <p:strVal val="hidden"/>
                                      </p:to>
                                    </p:set>
                                  </p:childTnLst>
                                </p:cTn>
                              </p:par>
                            </p:childTnLst>
                          </p:cTn>
                        </p:par>
                        <p:par>
                          <p:cTn id="120" fill="hold">
                            <p:stCondLst>
                              <p:cond delay="38000"/>
                            </p:stCondLst>
                            <p:childTnLst>
                              <p:par>
                                <p:cTn id="121" presetID="1" presetClass="exit" presetSubtype="0" fill="hold" grpId="0" nodeType="afterEffect">
                                  <p:stCondLst>
                                    <p:cond delay="0"/>
                                  </p:stCondLst>
                                  <p:childTnLst>
                                    <p:set>
                                      <p:cBhvr>
                                        <p:cTn id="122" dur="1" fill="hold">
                                          <p:stCondLst>
                                            <p:cond delay="999"/>
                                          </p:stCondLst>
                                        </p:cTn>
                                        <p:tgtEl>
                                          <p:spTgt spid="596"/>
                                        </p:tgtEl>
                                        <p:attrNameLst>
                                          <p:attrName>style.visibility</p:attrName>
                                        </p:attrNameLst>
                                      </p:cBhvr>
                                      <p:to>
                                        <p:strVal val="hidden"/>
                                      </p:to>
                                    </p:set>
                                  </p:childTnLst>
                                </p:cTn>
                              </p:par>
                            </p:childTnLst>
                          </p:cTn>
                        </p:par>
                        <p:par>
                          <p:cTn id="123" fill="hold">
                            <p:stCondLst>
                              <p:cond delay="39000"/>
                            </p:stCondLst>
                            <p:childTnLst>
                              <p:par>
                                <p:cTn id="124" presetID="1" presetClass="exit" presetSubtype="0" fill="hold" grpId="0" nodeType="afterEffect">
                                  <p:stCondLst>
                                    <p:cond delay="0"/>
                                  </p:stCondLst>
                                  <p:childTnLst>
                                    <p:set>
                                      <p:cBhvr>
                                        <p:cTn id="125" dur="1" fill="hold">
                                          <p:stCondLst>
                                            <p:cond delay="999"/>
                                          </p:stCondLst>
                                        </p:cTn>
                                        <p:tgtEl>
                                          <p:spTgt spid="595"/>
                                        </p:tgtEl>
                                        <p:attrNameLst>
                                          <p:attrName>style.visibility</p:attrName>
                                        </p:attrNameLst>
                                      </p:cBhvr>
                                      <p:to>
                                        <p:strVal val="hidden"/>
                                      </p:to>
                                    </p:set>
                                  </p:childTnLst>
                                </p:cTn>
                              </p:par>
                            </p:childTnLst>
                          </p:cTn>
                        </p:par>
                        <p:par>
                          <p:cTn id="126" fill="hold">
                            <p:stCondLst>
                              <p:cond delay="40000"/>
                            </p:stCondLst>
                            <p:childTnLst>
                              <p:par>
                                <p:cTn id="127" presetID="1" presetClass="exit" presetSubtype="0" fill="hold" grpId="0" nodeType="afterEffect">
                                  <p:stCondLst>
                                    <p:cond delay="0"/>
                                  </p:stCondLst>
                                  <p:childTnLst>
                                    <p:set>
                                      <p:cBhvr>
                                        <p:cTn id="128" dur="1" fill="hold">
                                          <p:stCondLst>
                                            <p:cond delay="999"/>
                                          </p:stCondLst>
                                        </p:cTn>
                                        <p:tgtEl>
                                          <p:spTgt spid="594"/>
                                        </p:tgtEl>
                                        <p:attrNameLst>
                                          <p:attrName>style.visibility</p:attrName>
                                        </p:attrNameLst>
                                      </p:cBhvr>
                                      <p:to>
                                        <p:strVal val="hidden"/>
                                      </p:to>
                                    </p:set>
                                  </p:childTnLst>
                                </p:cTn>
                              </p:par>
                            </p:childTnLst>
                          </p:cTn>
                        </p:par>
                        <p:par>
                          <p:cTn id="129" fill="hold">
                            <p:stCondLst>
                              <p:cond delay="41000"/>
                            </p:stCondLst>
                            <p:childTnLst>
                              <p:par>
                                <p:cTn id="130" presetID="1" presetClass="exit" presetSubtype="0" fill="hold" grpId="0" nodeType="afterEffect">
                                  <p:stCondLst>
                                    <p:cond delay="0"/>
                                  </p:stCondLst>
                                  <p:childTnLst>
                                    <p:set>
                                      <p:cBhvr>
                                        <p:cTn id="131" dur="1" fill="hold">
                                          <p:stCondLst>
                                            <p:cond delay="999"/>
                                          </p:stCondLst>
                                        </p:cTn>
                                        <p:tgtEl>
                                          <p:spTgt spid="593"/>
                                        </p:tgtEl>
                                        <p:attrNameLst>
                                          <p:attrName>style.visibility</p:attrName>
                                        </p:attrNameLst>
                                      </p:cBhvr>
                                      <p:to>
                                        <p:strVal val="hidden"/>
                                      </p:to>
                                    </p:set>
                                  </p:childTnLst>
                                </p:cTn>
                              </p:par>
                            </p:childTnLst>
                          </p:cTn>
                        </p:par>
                        <p:par>
                          <p:cTn id="132" fill="hold">
                            <p:stCondLst>
                              <p:cond delay="42000"/>
                            </p:stCondLst>
                            <p:childTnLst>
                              <p:par>
                                <p:cTn id="133" presetID="1" presetClass="exit" presetSubtype="0" fill="hold" grpId="0" nodeType="afterEffect">
                                  <p:stCondLst>
                                    <p:cond delay="0"/>
                                  </p:stCondLst>
                                  <p:childTnLst>
                                    <p:set>
                                      <p:cBhvr>
                                        <p:cTn id="134" dur="1" fill="hold">
                                          <p:stCondLst>
                                            <p:cond delay="999"/>
                                          </p:stCondLst>
                                        </p:cTn>
                                        <p:tgtEl>
                                          <p:spTgt spid="592"/>
                                        </p:tgtEl>
                                        <p:attrNameLst>
                                          <p:attrName>style.visibility</p:attrName>
                                        </p:attrNameLst>
                                      </p:cBhvr>
                                      <p:to>
                                        <p:strVal val="hidden"/>
                                      </p:to>
                                    </p:set>
                                  </p:childTnLst>
                                </p:cTn>
                              </p:par>
                            </p:childTnLst>
                          </p:cTn>
                        </p:par>
                        <p:par>
                          <p:cTn id="135" fill="hold">
                            <p:stCondLst>
                              <p:cond delay="43000"/>
                            </p:stCondLst>
                            <p:childTnLst>
                              <p:par>
                                <p:cTn id="136" presetID="1" presetClass="exit" presetSubtype="0" fill="hold" grpId="0" nodeType="afterEffect">
                                  <p:stCondLst>
                                    <p:cond delay="0"/>
                                  </p:stCondLst>
                                  <p:childTnLst>
                                    <p:set>
                                      <p:cBhvr>
                                        <p:cTn id="137" dur="1" fill="hold">
                                          <p:stCondLst>
                                            <p:cond delay="999"/>
                                          </p:stCondLst>
                                        </p:cTn>
                                        <p:tgtEl>
                                          <p:spTgt spid="591"/>
                                        </p:tgtEl>
                                        <p:attrNameLst>
                                          <p:attrName>style.visibility</p:attrName>
                                        </p:attrNameLst>
                                      </p:cBhvr>
                                      <p:to>
                                        <p:strVal val="hidden"/>
                                      </p:to>
                                    </p:set>
                                  </p:childTnLst>
                                </p:cTn>
                              </p:par>
                            </p:childTnLst>
                          </p:cTn>
                        </p:par>
                        <p:par>
                          <p:cTn id="138" fill="hold">
                            <p:stCondLst>
                              <p:cond delay="44000"/>
                            </p:stCondLst>
                            <p:childTnLst>
                              <p:par>
                                <p:cTn id="139" presetID="1" presetClass="exit" presetSubtype="0" fill="hold" grpId="0" nodeType="afterEffect">
                                  <p:stCondLst>
                                    <p:cond delay="0"/>
                                  </p:stCondLst>
                                  <p:childTnLst>
                                    <p:set>
                                      <p:cBhvr>
                                        <p:cTn id="140" dur="1" fill="hold">
                                          <p:stCondLst>
                                            <p:cond delay="999"/>
                                          </p:stCondLst>
                                        </p:cTn>
                                        <p:tgtEl>
                                          <p:spTgt spid="590"/>
                                        </p:tgtEl>
                                        <p:attrNameLst>
                                          <p:attrName>style.visibility</p:attrName>
                                        </p:attrNameLst>
                                      </p:cBhvr>
                                      <p:to>
                                        <p:strVal val="hidden"/>
                                      </p:to>
                                    </p:set>
                                  </p:childTnLst>
                                </p:cTn>
                              </p:par>
                            </p:childTnLst>
                          </p:cTn>
                        </p:par>
                        <p:par>
                          <p:cTn id="141" fill="hold">
                            <p:stCondLst>
                              <p:cond delay="45000"/>
                            </p:stCondLst>
                            <p:childTnLst>
                              <p:par>
                                <p:cTn id="142" presetID="1" presetClass="exit" presetSubtype="0" fill="hold" grpId="0" nodeType="afterEffect">
                                  <p:stCondLst>
                                    <p:cond delay="0"/>
                                  </p:stCondLst>
                                  <p:childTnLst>
                                    <p:set>
                                      <p:cBhvr>
                                        <p:cTn id="143" dur="1" fill="hold">
                                          <p:stCondLst>
                                            <p:cond delay="999"/>
                                          </p:stCondLst>
                                        </p:cTn>
                                        <p:tgtEl>
                                          <p:spTgt spid="589"/>
                                        </p:tgtEl>
                                        <p:attrNameLst>
                                          <p:attrName>style.visibility</p:attrName>
                                        </p:attrNameLst>
                                      </p:cBhvr>
                                      <p:to>
                                        <p:strVal val="hidden"/>
                                      </p:to>
                                    </p:set>
                                  </p:childTnLst>
                                </p:cTn>
                              </p:par>
                            </p:childTnLst>
                          </p:cTn>
                        </p:par>
                        <p:par>
                          <p:cTn id="144" fill="hold">
                            <p:stCondLst>
                              <p:cond delay="46000"/>
                            </p:stCondLst>
                            <p:childTnLst>
                              <p:par>
                                <p:cTn id="145" presetID="1" presetClass="exit" presetSubtype="0" fill="hold" grpId="0" nodeType="afterEffect">
                                  <p:stCondLst>
                                    <p:cond delay="0"/>
                                  </p:stCondLst>
                                  <p:childTnLst>
                                    <p:set>
                                      <p:cBhvr>
                                        <p:cTn id="146" dur="1" fill="hold">
                                          <p:stCondLst>
                                            <p:cond delay="999"/>
                                          </p:stCondLst>
                                        </p:cTn>
                                        <p:tgtEl>
                                          <p:spTgt spid="588"/>
                                        </p:tgtEl>
                                        <p:attrNameLst>
                                          <p:attrName>style.visibility</p:attrName>
                                        </p:attrNameLst>
                                      </p:cBhvr>
                                      <p:to>
                                        <p:strVal val="hidden"/>
                                      </p:to>
                                    </p:set>
                                  </p:childTnLst>
                                </p:cTn>
                              </p:par>
                            </p:childTnLst>
                          </p:cTn>
                        </p:par>
                        <p:par>
                          <p:cTn id="147" fill="hold">
                            <p:stCondLst>
                              <p:cond delay="47000"/>
                            </p:stCondLst>
                            <p:childTnLst>
                              <p:par>
                                <p:cTn id="148" presetID="1" presetClass="exit" presetSubtype="0" fill="hold" grpId="0" nodeType="afterEffect">
                                  <p:stCondLst>
                                    <p:cond delay="0"/>
                                  </p:stCondLst>
                                  <p:childTnLst>
                                    <p:set>
                                      <p:cBhvr>
                                        <p:cTn id="149" dur="1" fill="hold">
                                          <p:stCondLst>
                                            <p:cond delay="999"/>
                                          </p:stCondLst>
                                        </p:cTn>
                                        <p:tgtEl>
                                          <p:spTgt spid="587"/>
                                        </p:tgtEl>
                                        <p:attrNameLst>
                                          <p:attrName>style.visibility</p:attrName>
                                        </p:attrNameLst>
                                      </p:cBhvr>
                                      <p:to>
                                        <p:strVal val="hidden"/>
                                      </p:to>
                                    </p:set>
                                  </p:childTnLst>
                                </p:cTn>
                              </p:par>
                            </p:childTnLst>
                          </p:cTn>
                        </p:par>
                        <p:par>
                          <p:cTn id="150" fill="hold">
                            <p:stCondLst>
                              <p:cond delay="48000"/>
                            </p:stCondLst>
                            <p:childTnLst>
                              <p:par>
                                <p:cTn id="151" presetID="1" presetClass="exit" presetSubtype="0" fill="hold" grpId="0" nodeType="afterEffect">
                                  <p:stCondLst>
                                    <p:cond delay="0"/>
                                  </p:stCondLst>
                                  <p:childTnLst>
                                    <p:set>
                                      <p:cBhvr>
                                        <p:cTn id="152" dur="1" fill="hold">
                                          <p:stCondLst>
                                            <p:cond delay="999"/>
                                          </p:stCondLst>
                                        </p:cTn>
                                        <p:tgtEl>
                                          <p:spTgt spid="586"/>
                                        </p:tgtEl>
                                        <p:attrNameLst>
                                          <p:attrName>style.visibility</p:attrName>
                                        </p:attrNameLst>
                                      </p:cBhvr>
                                      <p:to>
                                        <p:strVal val="hidden"/>
                                      </p:to>
                                    </p:set>
                                  </p:childTnLst>
                                </p:cTn>
                              </p:par>
                            </p:childTnLst>
                          </p:cTn>
                        </p:par>
                        <p:par>
                          <p:cTn id="153" fill="hold">
                            <p:stCondLst>
                              <p:cond delay="49000"/>
                            </p:stCondLst>
                            <p:childTnLst>
                              <p:par>
                                <p:cTn id="154" presetID="1" presetClass="exit" presetSubtype="0" fill="hold" grpId="0" nodeType="afterEffect">
                                  <p:stCondLst>
                                    <p:cond delay="0"/>
                                  </p:stCondLst>
                                  <p:childTnLst>
                                    <p:set>
                                      <p:cBhvr>
                                        <p:cTn id="155" dur="1" fill="hold">
                                          <p:stCondLst>
                                            <p:cond delay="999"/>
                                          </p:stCondLst>
                                        </p:cTn>
                                        <p:tgtEl>
                                          <p:spTgt spid="585"/>
                                        </p:tgtEl>
                                        <p:attrNameLst>
                                          <p:attrName>style.visibility</p:attrName>
                                        </p:attrNameLst>
                                      </p:cBhvr>
                                      <p:to>
                                        <p:strVal val="hidden"/>
                                      </p:to>
                                    </p:set>
                                  </p:childTnLst>
                                </p:cTn>
                              </p:par>
                            </p:childTnLst>
                          </p:cTn>
                        </p:par>
                        <p:par>
                          <p:cTn id="156" fill="hold">
                            <p:stCondLst>
                              <p:cond delay="50000"/>
                            </p:stCondLst>
                            <p:childTnLst>
                              <p:par>
                                <p:cTn id="157" presetID="1" presetClass="exit" presetSubtype="0" fill="hold" grpId="0" nodeType="afterEffect">
                                  <p:stCondLst>
                                    <p:cond delay="0"/>
                                  </p:stCondLst>
                                  <p:childTnLst>
                                    <p:set>
                                      <p:cBhvr>
                                        <p:cTn id="158" dur="1" fill="hold">
                                          <p:stCondLst>
                                            <p:cond delay="999"/>
                                          </p:stCondLst>
                                        </p:cTn>
                                        <p:tgtEl>
                                          <p:spTgt spid="584"/>
                                        </p:tgtEl>
                                        <p:attrNameLst>
                                          <p:attrName>style.visibility</p:attrName>
                                        </p:attrNameLst>
                                      </p:cBhvr>
                                      <p:to>
                                        <p:strVal val="hidden"/>
                                      </p:to>
                                    </p:set>
                                  </p:childTnLst>
                                </p:cTn>
                              </p:par>
                            </p:childTnLst>
                          </p:cTn>
                        </p:par>
                        <p:par>
                          <p:cTn id="159" fill="hold">
                            <p:stCondLst>
                              <p:cond delay="51000"/>
                            </p:stCondLst>
                            <p:childTnLst>
                              <p:par>
                                <p:cTn id="160" presetID="1" presetClass="exit" presetSubtype="0" fill="hold" grpId="0" nodeType="afterEffect">
                                  <p:stCondLst>
                                    <p:cond delay="0"/>
                                  </p:stCondLst>
                                  <p:childTnLst>
                                    <p:set>
                                      <p:cBhvr>
                                        <p:cTn id="161" dur="1" fill="hold">
                                          <p:stCondLst>
                                            <p:cond delay="999"/>
                                          </p:stCondLst>
                                        </p:cTn>
                                        <p:tgtEl>
                                          <p:spTgt spid="583"/>
                                        </p:tgtEl>
                                        <p:attrNameLst>
                                          <p:attrName>style.visibility</p:attrName>
                                        </p:attrNameLst>
                                      </p:cBhvr>
                                      <p:to>
                                        <p:strVal val="hidden"/>
                                      </p:to>
                                    </p:set>
                                  </p:childTnLst>
                                </p:cTn>
                              </p:par>
                            </p:childTnLst>
                          </p:cTn>
                        </p:par>
                        <p:par>
                          <p:cTn id="162" fill="hold">
                            <p:stCondLst>
                              <p:cond delay="52000"/>
                            </p:stCondLst>
                            <p:childTnLst>
                              <p:par>
                                <p:cTn id="163" presetID="1" presetClass="exit" presetSubtype="0" fill="hold" grpId="0" nodeType="afterEffect">
                                  <p:stCondLst>
                                    <p:cond delay="0"/>
                                  </p:stCondLst>
                                  <p:childTnLst>
                                    <p:set>
                                      <p:cBhvr>
                                        <p:cTn id="164" dur="1" fill="hold">
                                          <p:stCondLst>
                                            <p:cond delay="999"/>
                                          </p:stCondLst>
                                        </p:cTn>
                                        <p:tgtEl>
                                          <p:spTgt spid="582"/>
                                        </p:tgtEl>
                                        <p:attrNameLst>
                                          <p:attrName>style.visibility</p:attrName>
                                        </p:attrNameLst>
                                      </p:cBhvr>
                                      <p:to>
                                        <p:strVal val="hidden"/>
                                      </p:to>
                                    </p:set>
                                  </p:childTnLst>
                                </p:cTn>
                              </p:par>
                            </p:childTnLst>
                          </p:cTn>
                        </p:par>
                        <p:par>
                          <p:cTn id="165" fill="hold">
                            <p:stCondLst>
                              <p:cond delay="53000"/>
                            </p:stCondLst>
                            <p:childTnLst>
                              <p:par>
                                <p:cTn id="166" presetID="1" presetClass="exit" presetSubtype="0" fill="hold" grpId="0" nodeType="afterEffect">
                                  <p:stCondLst>
                                    <p:cond delay="0"/>
                                  </p:stCondLst>
                                  <p:childTnLst>
                                    <p:set>
                                      <p:cBhvr>
                                        <p:cTn id="167" dur="1" fill="hold">
                                          <p:stCondLst>
                                            <p:cond delay="999"/>
                                          </p:stCondLst>
                                        </p:cTn>
                                        <p:tgtEl>
                                          <p:spTgt spid="581"/>
                                        </p:tgtEl>
                                        <p:attrNameLst>
                                          <p:attrName>style.visibility</p:attrName>
                                        </p:attrNameLst>
                                      </p:cBhvr>
                                      <p:to>
                                        <p:strVal val="hidden"/>
                                      </p:to>
                                    </p:set>
                                  </p:childTnLst>
                                </p:cTn>
                              </p:par>
                            </p:childTnLst>
                          </p:cTn>
                        </p:par>
                        <p:par>
                          <p:cTn id="168" fill="hold">
                            <p:stCondLst>
                              <p:cond delay="54000"/>
                            </p:stCondLst>
                            <p:childTnLst>
                              <p:par>
                                <p:cTn id="169" presetID="1" presetClass="exit" presetSubtype="0" fill="hold" grpId="0" nodeType="afterEffect">
                                  <p:stCondLst>
                                    <p:cond delay="0"/>
                                  </p:stCondLst>
                                  <p:childTnLst>
                                    <p:set>
                                      <p:cBhvr>
                                        <p:cTn id="170" dur="1" fill="hold">
                                          <p:stCondLst>
                                            <p:cond delay="999"/>
                                          </p:stCondLst>
                                        </p:cTn>
                                        <p:tgtEl>
                                          <p:spTgt spid="580"/>
                                        </p:tgtEl>
                                        <p:attrNameLst>
                                          <p:attrName>style.visibility</p:attrName>
                                        </p:attrNameLst>
                                      </p:cBhvr>
                                      <p:to>
                                        <p:strVal val="hidden"/>
                                      </p:to>
                                    </p:set>
                                  </p:childTnLst>
                                </p:cTn>
                              </p:par>
                            </p:childTnLst>
                          </p:cTn>
                        </p:par>
                        <p:par>
                          <p:cTn id="171" fill="hold">
                            <p:stCondLst>
                              <p:cond delay="55000"/>
                            </p:stCondLst>
                            <p:childTnLst>
                              <p:par>
                                <p:cTn id="172" presetID="1" presetClass="exit" presetSubtype="0" fill="hold" grpId="0" nodeType="afterEffect">
                                  <p:stCondLst>
                                    <p:cond delay="0"/>
                                  </p:stCondLst>
                                  <p:childTnLst>
                                    <p:set>
                                      <p:cBhvr>
                                        <p:cTn id="173" dur="1" fill="hold">
                                          <p:stCondLst>
                                            <p:cond delay="999"/>
                                          </p:stCondLst>
                                        </p:cTn>
                                        <p:tgtEl>
                                          <p:spTgt spid="579"/>
                                        </p:tgtEl>
                                        <p:attrNameLst>
                                          <p:attrName>style.visibility</p:attrName>
                                        </p:attrNameLst>
                                      </p:cBhvr>
                                      <p:to>
                                        <p:strVal val="hidden"/>
                                      </p:to>
                                    </p:set>
                                  </p:childTnLst>
                                </p:cTn>
                              </p:par>
                            </p:childTnLst>
                          </p:cTn>
                        </p:par>
                        <p:par>
                          <p:cTn id="174" fill="hold">
                            <p:stCondLst>
                              <p:cond delay="56000"/>
                            </p:stCondLst>
                            <p:childTnLst>
                              <p:par>
                                <p:cTn id="175" presetID="1" presetClass="exit" presetSubtype="0" fill="hold" grpId="0" nodeType="afterEffect">
                                  <p:stCondLst>
                                    <p:cond delay="0"/>
                                  </p:stCondLst>
                                  <p:childTnLst>
                                    <p:set>
                                      <p:cBhvr>
                                        <p:cTn id="176" dur="1" fill="hold">
                                          <p:stCondLst>
                                            <p:cond delay="999"/>
                                          </p:stCondLst>
                                        </p:cTn>
                                        <p:tgtEl>
                                          <p:spTgt spid="578"/>
                                        </p:tgtEl>
                                        <p:attrNameLst>
                                          <p:attrName>style.visibility</p:attrName>
                                        </p:attrNameLst>
                                      </p:cBhvr>
                                      <p:to>
                                        <p:strVal val="hidden"/>
                                      </p:to>
                                    </p:set>
                                  </p:childTnLst>
                                </p:cTn>
                              </p:par>
                            </p:childTnLst>
                          </p:cTn>
                        </p:par>
                        <p:par>
                          <p:cTn id="177" fill="hold">
                            <p:stCondLst>
                              <p:cond delay="57000"/>
                            </p:stCondLst>
                            <p:childTnLst>
                              <p:par>
                                <p:cTn id="178" presetID="1" presetClass="exit" presetSubtype="0" fill="hold" grpId="0" nodeType="afterEffect">
                                  <p:stCondLst>
                                    <p:cond delay="0"/>
                                  </p:stCondLst>
                                  <p:childTnLst>
                                    <p:set>
                                      <p:cBhvr>
                                        <p:cTn id="179" dur="1" fill="hold">
                                          <p:stCondLst>
                                            <p:cond delay="999"/>
                                          </p:stCondLst>
                                        </p:cTn>
                                        <p:tgtEl>
                                          <p:spTgt spid="577"/>
                                        </p:tgtEl>
                                        <p:attrNameLst>
                                          <p:attrName>style.visibility</p:attrName>
                                        </p:attrNameLst>
                                      </p:cBhvr>
                                      <p:to>
                                        <p:strVal val="hidden"/>
                                      </p:to>
                                    </p:set>
                                  </p:childTnLst>
                                </p:cTn>
                              </p:par>
                            </p:childTnLst>
                          </p:cTn>
                        </p:par>
                        <p:par>
                          <p:cTn id="180" fill="hold">
                            <p:stCondLst>
                              <p:cond delay="58000"/>
                            </p:stCondLst>
                            <p:childTnLst>
                              <p:par>
                                <p:cTn id="181" presetID="1" presetClass="exit" presetSubtype="0" fill="hold" grpId="0" nodeType="afterEffect">
                                  <p:stCondLst>
                                    <p:cond delay="0"/>
                                  </p:stCondLst>
                                  <p:childTnLst>
                                    <p:set>
                                      <p:cBhvr>
                                        <p:cTn id="182" dur="1" fill="hold">
                                          <p:stCondLst>
                                            <p:cond delay="999"/>
                                          </p:stCondLst>
                                        </p:cTn>
                                        <p:tgtEl>
                                          <p:spTgt spid="576"/>
                                        </p:tgtEl>
                                        <p:attrNameLst>
                                          <p:attrName>style.visibility</p:attrName>
                                        </p:attrNameLst>
                                      </p:cBhvr>
                                      <p:to>
                                        <p:strVal val="hidden"/>
                                      </p:to>
                                    </p:set>
                                  </p:childTnLst>
                                </p:cTn>
                              </p:par>
                            </p:childTnLst>
                          </p:cTn>
                        </p:par>
                        <p:par>
                          <p:cTn id="183" fill="hold">
                            <p:stCondLst>
                              <p:cond delay="59000"/>
                            </p:stCondLst>
                            <p:childTnLst>
                              <p:par>
                                <p:cTn id="184" presetID="1" presetClass="exit" presetSubtype="0" fill="hold" grpId="0" nodeType="afterEffect">
                                  <p:stCondLst>
                                    <p:cond delay="0"/>
                                  </p:stCondLst>
                                  <p:childTnLst>
                                    <p:set>
                                      <p:cBhvr>
                                        <p:cTn id="185" dur="1" fill="hold">
                                          <p:stCondLst>
                                            <p:cond delay="999"/>
                                          </p:stCondLst>
                                        </p:cTn>
                                        <p:tgtEl>
                                          <p:spTgt spid="575"/>
                                        </p:tgtEl>
                                        <p:attrNameLst>
                                          <p:attrName>style.visibility</p:attrName>
                                        </p:attrNameLst>
                                      </p:cBhvr>
                                      <p:to>
                                        <p:strVal val="hidden"/>
                                      </p:to>
                                    </p:set>
                                  </p:childTnLst>
                                </p:cTn>
                              </p:par>
                            </p:childTnLst>
                          </p:cTn>
                        </p:par>
                        <p:par>
                          <p:cTn id="186" fill="hold">
                            <p:stCondLst>
                              <p:cond delay="60000"/>
                            </p:stCondLst>
                            <p:childTnLst>
                              <p:par>
                                <p:cTn id="187" presetID="1" presetClass="exit" presetSubtype="0" fill="hold" grpId="0" nodeType="afterEffect">
                                  <p:stCondLst>
                                    <p:cond delay="0"/>
                                  </p:stCondLst>
                                  <p:childTnLst>
                                    <p:set>
                                      <p:cBhvr>
                                        <p:cTn id="188" dur="1" fill="hold">
                                          <p:stCondLst>
                                            <p:cond delay="999"/>
                                          </p:stCondLst>
                                        </p:cTn>
                                        <p:tgtEl>
                                          <p:spTgt spid="573"/>
                                        </p:tgtEl>
                                        <p:attrNameLst>
                                          <p:attrName>style.visibility</p:attrName>
                                        </p:attrNameLst>
                                      </p:cBhvr>
                                      <p:to>
                                        <p:strVal val="hidden"/>
                                      </p:to>
                                    </p:set>
                                  </p:childTnLst>
                                </p:cTn>
                              </p:par>
                              <p:par>
                                <p:cTn id="189" presetID="1" presetClass="exit" presetSubtype="0" fill="hold" grpId="0" nodeType="withEffect">
                                  <p:stCondLst>
                                    <p:cond delay="0"/>
                                  </p:stCondLst>
                                  <p:childTnLst>
                                    <p:set>
                                      <p:cBhvr>
                                        <p:cTn id="190" dur="1" fill="hold">
                                          <p:stCondLst>
                                            <p:cond delay="999"/>
                                          </p:stCondLst>
                                        </p:cTn>
                                        <p:tgtEl>
                                          <p:spTgt spid="574"/>
                                        </p:tgtEl>
                                        <p:attrNameLst>
                                          <p:attrName>style.visibility</p:attrName>
                                        </p:attrNameLst>
                                      </p:cBhvr>
                                      <p:to>
                                        <p:strVal val="hidden"/>
                                      </p:to>
                                    </p:set>
                                  </p:childTnLst>
                                </p:cTn>
                              </p:par>
                            </p:childTnLst>
                          </p:cTn>
                        </p:par>
                        <p:par>
                          <p:cTn id="191" fill="hold">
                            <p:stCondLst>
                              <p:cond delay="61000"/>
                            </p:stCondLst>
                            <p:childTnLst>
                              <p:par>
                                <p:cTn id="192" presetID="1" presetClass="exit" presetSubtype="0" fill="hold" grpId="0" nodeType="afterEffect">
                                  <p:stCondLst>
                                    <p:cond delay="0"/>
                                  </p:stCondLst>
                                  <p:childTnLst>
                                    <p:set>
                                      <p:cBhvr>
                                        <p:cTn id="193" dur="1" fill="hold">
                                          <p:stCondLst>
                                            <p:cond delay="999"/>
                                          </p:stCondLst>
                                        </p:cTn>
                                        <p:tgtEl>
                                          <p:spTgt spid="572"/>
                                        </p:tgtEl>
                                        <p:attrNameLst>
                                          <p:attrName>style.visibility</p:attrName>
                                        </p:attrNameLst>
                                      </p:cBhvr>
                                      <p:to>
                                        <p:strVal val="hidden"/>
                                      </p:to>
                                    </p:set>
                                  </p:childTnLst>
                                </p:cTn>
                              </p:par>
                            </p:childTnLst>
                          </p:cTn>
                        </p:par>
                        <p:par>
                          <p:cTn id="194" fill="hold">
                            <p:stCondLst>
                              <p:cond delay="62000"/>
                            </p:stCondLst>
                            <p:childTnLst>
                              <p:par>
                                <p:cTn id="195" presetID="1" presetClass="exit" presetSubtype="0" fill="hold" grpId="0" nodeType="afterEffect">
                                  <p:stCondLst>
                                    <p:cond delay="0"/>
                                  </p:stCondLst>
                                  <p:childTnLst>
                                    <p:set>
                                      <p:cBhvr>
                                        <p:cTn id="196" dur="1" fill="hold">
                                          <p:stCondLst>
                                            <p:cond delay="999"/>
                                          </p:stCondLst>
                                        </p:cTn>
                                        <p:tgtEl>
                                          <p:spTgt spid="571"/>
                                        </p:tgtEl>
                                        <p:attrNameLst>
                                          <p:attrName>style.visibility</p:attrName>
                                        </p:attrNameLst>
                                      </p:cBhvr>
                                      <p:to>
                                        <p:strVal val="hidden"/>
                                      </p:to>
                                    </p:set>
                                  </p:childTnLst>
                                </p:cTn>
                              </p:par>
                            </p:childTnLst>
                          </p:cTn>
                        </p:par>
                        <p:par>
                          <p:cTn id="197" fill="hold">
                            <p:stCondLst>
                              <p:cond delay="63000"/>
                            </p:stCondLst>
                            <p:childTnLst>
                              <p:par>
                                <p:cTn id="198" presetID="1" presetClass="exit" presetSubtype="0" fill="hold" grpId="0" nodeType="afterEffect">
                                  <p:stCondLst>
                                    <p:cond delay="0"/>
                                  </p:stCondLst>
                                  <p:childTnLst>
                                    <p:set>
                                      <p:cBhvr>
                                        <p:cTn id="199" dur="1" fill="hold">
                                          <p:stCondLst>
                                            <p:cond delay="999"/>
                                          </p:stCondLst>
                                        </p:cTn>
                                        <p:tgtEl>
                                          <p:spTgt spid="570"/>
                                        </p:tgtEl>
                                        <p:attrNameLst>
                                          <p:attrName>style.visibility</p:attrName>
                                        </p:attrNameLst>
                                      </p:cBhvr>
                                      <p:to>
                                        <p:strVal val="hidden"/>
                                      </p:to>
                                    </p:set>
                                  </p:childTnLst>
                                </p:cTn>
                              </p:par>
                            </p:childTnLst>
                          </p:cTn>
                        </p:par>
                        <p:par>
                          <p:cTn id="200" fill="hold">
                            <p:stCondLst>
                              <p:cond delay="64000"/>
                            </p:stCondLst>
                            <p:childTnLst>
                              <p:par>
                                <p:cTn id="201" presetID="1" presetClass="exit" presetSubtype="0" fill="hold" grpId="0" nodeType="afterEffect">
                                  <p:stCondLst>
                                    <p:cond delay="0"/>
                                  </p:stCondLst>
                                  <p:childTnLst>
                                    <p:set>
                                      <p:cBhvr>
                                        <p:cTn id="202" dur="1" fill="hold">
                                          <p:stCondLst>
                                            <p:cond delay="999"/>
                                          </p:stCondLst>
                                        </p:cTn>
                                        <p:tgtEl>
                                          <p:spTgt spid="569"/>
                                        </p:tgtEl>
                                        <p:attrNameLst>
                                          <p:attrName>style.visibility</p:attrName>
                                        </p:attrNameLst>
                                      </p:cBhvr>
                                      <p:to>
                                        <p:strVal val="hidden"/>
                                      </p:to>
                                    </p:set>
                                  </p:childTnLst>
                                </p:cTn>
                              </p:par>
                            </p:childTnLst>
                          </p:cTn>
                        </p:par>
                        <p:par>
                          <p:cTn id="203" fill="hold">
                            <p:stCondLst>
                              <p:cond delay="65000"/>
                            </p:stCondLst>
                            <p:childTnLst>
                              <p:par>
                                <p:cTn id="204" presetID="1" presetClass="exit" presetSubtype="0" fill="hold" grpId="0" nodeType="afterEffect">
                                  <p:stCondLst>
                                    <p:cond delay="0"/>
                                  </p:stCondLst>
                                  <p:childTnLst>
                                    <p:set>
                                      <p:cBhvr>
                                        <p:cTn id="205" dur="1" fill="hold">
                                          <p:stCondLst>
                                            <p:cond delay="999"/>
                                          </p:stCondLst>
                                        </p:cTn>
                                        <p:tgtEl>
                                          <p:spTgt spid="568"/>
                                        </p:tgtEl>
                                        <p:attrNameLst>
                                          <p:attrName>style.visibility</p:attrName>
                                        </p:attrNameLst>
                                      </p:cBhvr>
                                      <p:to>
                                        <p:strVal val="hidden"/>
                                      </p:to>
                                    </p:set>
                                  </p:childTnLst>
                                </p:cTn>
                              </p:par>
                            </p:childTnLst>
                          </p:cTn>
                        </p:par>
                        <p:par>
                          <p:cTn id="206" fill="hold">
                            <p:stCondLst>
                              <p:cond delay="66000"/>
                            </p:stCondLst>
                            <p:childTnLst>
                              <p:par>
                                <p:cTn id="207" presetID="1" presetClass="exit" presetSubtype="0" fill="hold" grpId="0" nodeType="afterEffect">
                                  <p:stCondLst>
                                    <p:cond delay="0"/>
                                  </p:stCondLst>
                                  <p:childTnLst>
                                    <p:set>
                                      <p:cBhvr>
                                        <p:cTn id="208" dur="1" fill="hold">
                                          <p:stCondLst>
                                            <p:cond delay="999"/>
                                          </p:stCondLst>
                                        </p:cTn>
                                        <p:tgtEl>
                                          <p:spTgt spid="567"/>
                                        </p:tgtEl>
                                        <p:attrNameLst>
                                          <p:attrName>style.visibility</p:attrName>
                                        </p:attrNameLst>
                                      </p:cBhvr>
                                      <p:to>
                                        <p:strVal val="hidden"/>
                                      </p:to>
                                    </p:set>
                                  </p:childTnLst>
                                </p:cTn>
                              </p:par>
                            </p:childTnLst>
                          </p:cTn>
                        </p:par>
                        <p:par>
                          <p:cTn id="209" fill="hold">
                            <p:stCondLst>
                              <p:cond delay="67000"/>
                            </p:stCondLst>
                            <p:childTnLst>
                              <p:par>
                                <p:cTn id="210" presetID="1" presetClass="exit" presetSubtype="0" fill="hold" grpId="0" nodeType="afterEffect">
                                  <p:stCondLst>
                                    <p:cond delay="0"/>
                                  </p:stCondLst>
                                  <p:childTnLst>
                                    <p:set>
                                      <p:cBhvr>
                                        <p:cTn id="211" dur="1" fill="hold">
                                          <p:stCondLst>
                                            <p:cond delay="999"/>
                                          </p:stCondLst>
                                        </p:cTn>
                                        <p:tgtEl>
                                          <p:spTgt spid="566"/>
                                        </p:tgtEl>
                                        <p:attrNameLst>
                                          <p:attrName>style.visibility</p:attrName>
                                        </p:attrNameLst>
                                      </p:cBhvr>
                                      <p:to>
                                        <p:strVal val="hidden"/>
                                      </p:to>
                                    </p:set>
                                  </p:childTnLst>
                                </p:cTn>
                              </p:par>
                            </p:childTnLst>
                          </p:cTn>
                        </p:par>
                        <p:par>
                          <p:cTn id="212" fill="hold">
                            <p:stCondLst>
                              <p:cond delay="68000"/>
                            </p:stCondLst>
                            <p:childTnLst>
                              <p:par>
                                <p:cTn id="213" presetID="1" presetClass="exit" presetSubtype="0" fill="hold" grpId="0" nodeType="afterEffect">
                                  <p:stCondLst>
                                    <p:cond delay="0"/>
                                  </p:stCondLst>
                                  <p:childTnLst>
                                    <p:set>
                                      <p:cBhvr>
                                        <p:cTn id="214" dur="1" fill="hold">
                                          <p:stCondLst>
                                            <p:cond delay="999"/>
                                          </p:stCondLst>
                                        </p:cTn>
                                        <p:tgtEl>
                                          <p:spTgt spid="565"/>
                                        </p:tgtEl>
                                        <p:attrNameLst>
                                          <p:attrName>style.visibility</p:attrName>
                                        </p:attrNameLst>
                                      </p:cBhvr>
                                      <p:to>
                                        <p:strVal val="hidden"/>
                                      </p:to>
                                    </p:set>
                                  </p:childTnLst>
                                </p:cTn>
                              </p:par>
                            </p:childTnLst>
                          </p:cTn>
                        </p:par>
                        <p:par>
                          <p:cTn id="215" fill="hold">
                            <p:stCondLst>
                              <p:cond delay="69000"/>
                            </p:stCondLst>
                            <p:childTnLst>
                              <p:par>
                                <p:cTn id="216" presetID="1" presetClass="exit" presetSubtype="0" fill="hold" grpId="0" nodeType="afterEffect">
                                  <p:stCondLst>
                                    <p:cond delay="0"/>
                                  </p:stCondLst>
                                  <p:childTnLst>
                                    <p:set>
                                      <p:cBhvr>
                                        <p:cTn id="217" dur="1" fill="hold">
                                          <p:stCondLst>
                                            <p:cond delay="999"/>
                                          </p:stCondLst>
                                        </p:cTn>
                                        <p:tgtEl>
                                          <p:spTgt spid="564"/>
                                        </p:tgtEl>
                                        <p:attrNameLst>
                                          <p:attrName>style.visibility</p:attrName>
                                        </p:attrNameLst>
                                      </p:cBhvr>
                                      <p:to>
                                        <p:strVal val="hidden"/>
                                      </p:to>
                                    </p:set>
                                  </p:childTnLst>
                                </p:cTn>
                              </p:par>
                            </p:childTnLst>
                          </p:cTn>
                        </p:par>
                        <p:par>
                          <p:cTn id="218" fill="hold">
                            <p:stCondLst>
                              <p:cond delay="70000"/>
                            </p:stCondLst>
                            <p:childTnLst>
                              <p:par>
                                <p:cTn id="219" presetID="1" presetClass="exit" presetSubtype="0" fill="hold" grpId="0" nodeType="afterEffect">
                                  <p:stCondLst>
                                    <p:cond delay="0"/>
                                  </p:stCondLst>
                                  <p:childTnLst>
                                    <p:set>
                                      <p:cBhvr>
                                        <p:cTn id="220" dur="1" fill="hold">
                                          <p:stCondLst>
                                            <p:cond delay="999"/>
                                          </p:stCondLst>
                                        </p:cTn>
                                        <p:tgtEl>
                                          <p:spTgt spid="563"/>
                                        </p:tgtEl>
                                        <p:attrNameLst>
                                          <p:attrName>style.visibility</p:attrName>
                                        </p:attrNameLst>
                                      </p:cBhvr>
                                      <p:to>
                                        <p:strVal val="hidden"/>
                                      </p:to>
                                    </p:set>
                                  </p:childTnLst>
                                </p:cTn>
                              </p:par>
                            </p:childTnLst>
                          </p:cTn>
                        </p:par>
                        <p:par>
                          <p:cTn id="221" fill="hold">
                            <p:stCondLst>
                              <p:cond delay="71000"/>
                            </p:stCondLst>
                            <p:childTnLst>
                              <p:par>
                                <p:cTn id="222" presetID="1" presetClass="exit" presetSubtype="0" fill="hold" grpId="0" nodeType="afterEffect">
                                  <p:stCondLst>
                                    <p:cond delay="0"/>
                                  </p:stCondLst>
                                  <p:childTnLst>
                                    <p:set>
                                      <p:cBhvr>
                                        <p:cTn id="223" dur="1" fill="hold">
                                          <p:stCondLst>
                                            <p:cond delay="999"/>
                                          </p:stCondLst>
                                        </p:cTn>
                                        <p:tgtEl>
                                          <p:spTgt spid="562"/>
                                        </p:tgtEl>
                                        <p:attrNameLst>
                                          <p:attrName>style.visibility</p:attrName>
                                        </p:attrNameLst>
                                      </p:cBhvr>
                                      <p:to>
                                        <p:strVal val="hidden"/>
                                      </p:to>
                                    </p:set>
                                  </p:childTnLst>
                                </p:cTn>
                              </p:par>
                            </p:childTnLst>
                          </p:cTn>
                        </p:par>
                        <p:par>
                          <p:cTn id="224" fill="hold">
                            <p:stCondLst>
                              <p:cond delay="72000"/>
                            </p:stCondLst>
                            <p:childTnLst>
                              <p:par>
                                <p:cTn id="225" presetID="1" presetClass="exit" presetSubtype="0" fill="hold" grpId="0" nodeType="afterEffect">
                                  <p:stCondLst>
                                    <p:cond delay="0"/>
                                  </p:stCondLst>
                                  <p:childTnLst>
                                    <p:set>
                                      <p:cBhvr>
                                        <p:cTn id="226" dur="1" fill="hold">
                                          <p:stCondLst>
                                            <p:cond delay="999"/>
                                          </p:stCondLst>
                                        </p:cTn>
                                        <p:tgtEl>
                                          <p:spTgt spid="561"/>
                                        </p:tgtEl>
                                        <p:attrNameLst>
                                          <p:attrName>style.visibility</p:attrName>
                                        </p:attrNameLst>
                                      </p:cBhvr>
                                      <p:to>
                                        <p:strVal val="hidden"/>
                                      </p:to>
                                    </p:set>
                                  </p:childTnLst>
                                </p:cTn>
                              </p:par>
                            </p:childTnLst>
                          </p:cTn>
                        </p:par>
                        <p:par>
                          <p:cTn id="227" fill="hold">
                            <p:stCondLst>
                              <p:cond delay="73000"/>
                            </p:stCondLst>
                            <p:childTnLst>
                              <p:par>
                                <p:cTn id="228" presetID="1" presetClass="exit" presetSubtype="0" fill="hold" grpId="0" nodeType="afterEffect">
                                  <p:stCondLst>
                                    <p:cond delay="0"/>
                                  </p:stCondLst>
                                  <p:childTnLst>
                                    <p:set>
                                      <p:cBhvr>
                                        <p:cTn id="229" dur="1" fill="hold">
                                          <p:stCondLst>
                                            <p:cond delay="999"/>
                                          </p:stCondLst>
                                        </p:cTn>
                                        <p:tgtEl>
                                          <p:spTgt spid="560"/>
                                        </p:tgtEl>
                                        <p:attrNameLst>
                                          <p:attrName>style.visibility</p:attrName>
                                        </p:attrNameLst>
                                      </p:cBhvr>
                                      <p:to>
                                        <p:strVal val="hidden"/>
                                      </p:to>
                                    </p:set>
                                  </p:childTnLst>
                                </p:cTn>
                              </p:par>
                            </p:childTnLst>
                          </p:cTn>
                        </p:par>
                        <p:par>
                          <p:cTn id="230" fill="hold">
                            <p:stCondLst>
                              <p:cond delay="74000"/>
                            </p:stCondLst>
                            <p:childTnLst>
                              <p:par>
                                <p:cTn id="231" presetID="1" presetClass="exit" presetSubtype="0" fill="hold" grpId="0" nodeType="afterEffect">
                                  <p:stCondLst>
                                    <p:cond delay="0"/>
                                  </p:stCondLst>
                                  <p:childTnLst>
                                    <p:set>
                                      <p:cBhvr>
                                        <p:cTn id="232" dur="1" fill="hold">
                                          <p:stCondLst>
                                            <p:cond delay="999"/>
                                          </p:stCondLst>
                                        </p:cTn>
                                        <p:tgtEl>
                                          <p:spTgt spid="559"/>
                                        </p:tgtEl>
                                        <p:attrNameLst>
                                          <p:attrName>style.visibility</p:attrName>
                                        </p:attrNameLst>
                                      </p:cBhvr>
                                      <p:to>
                                        <p:strVal val="hidden"/>
                                      </p:to>
                                    </p:set>
                                  </p:childTnLst>
                                </p:cTn>
                              </p:par>
                            </p:childTnLst>
                          </p:cTn>
                        </p:par>
                        <p:par>
                          <p:cTn id="233" fill="hold">
                            <p:stCondLst>
                              <p:cond delay="75000"/>
                            </p:stCondLst>
                            <p:childTnLst>
                              <p:par>
                                <p:cTn id="234" presetID="1" presetClass="exit" presetSubtype="0" fill="hold" grpId="0" nodeType="afterEffect">
                                  <p:stCondLst>
                                    <p:cond delay="0"/>
                                  </p:stCondLst>
                                  <p:childTnLst>
                                    <p:set>
                                      <p:cBhvr>
                                        <p:cTn id="235" dur="1" fill="hold">
                                          <p:stCondLst>
                                            <p:cond delay="999"/>
                                          </p:stCondLst>
                                        </p:cTn>
                                        <p:tgtEl>
                                          <p:spTgt spid="558"/>
                                        </p:tgtEl>
                                        <p:attrNameLst>
                                          <p:attrName>style.visibility</p:attrName>
                                        </p:attrNameLst>
                                      </p:cBhvr>
                                      <p:to>
                                        <p:strVal val="hidden"/>
                                      </p:to>
                                    </p:set>
                                  </p:childTnLst>
                                </p:cTn>
                              </p:par>
                            </p:childTnLst>
                          </p:cTn>
                        </p:par>
                        <p:par>
                          <p:cTn id="236" fill="hold">
                            <p:stCondLst>
                              <p:cond delay="76000"/>
                            </p:stCondLst>
                            <p:childTnLst>
                              <p:par>
                                <p:cTn id="237" presetID="1" presetClass="exit" presetSubtype="0" fill="hold" grpId="0" nodeType="afterEffect">
                                  <p:stCondLst>
                                    <p:cond delay="0"/>
                                  </p:stCondLst>
                                  <p:childTnLst>
                                    <p:set>
                                      <p:cBhvr>
                                        <p:cTn id="238" dur="1" fill="hold">
                                          <p:stCondLst>
                                            <p:cond delay="999"/>
                                          </p:stCondLst>
                                        </p:cTn>
                                        <p:tgtEl>
                                          <p:spTgt spid="557"/>
                                        </p:tgtEl>
                                        <p:attrNameLst>
                                          <p:attrName>style.visibility</p:attrName>
                                        </p:attrNameLst>
                                      </p:cBhvr>
                                      <p:to>
                                        <p:strVal val="hidden"/>
                                      </p:to>
                                    </p:set>
                                  </p:childTnLst>
                                </p:cTn>
                              </p:par>
                            </p:childTnLst>
                          </p:cTn>
                        </p:par>
                        <p:par>
                          <p:cTn id="239" fill="hold">
                            <p:stCondLst>
                              <p:cond delay="77000"/>
                            </p:stCondLst>
                            <p:childTnLst>
                              <p:par>
                                <p:cTn id="240" presetID="1" presetClass="exit" presetSubtype="0" fill="hold" grpId="0" nodeType="afterEffect">
                                  <p:stCondLst>
                                    <p:cond delay="0"/>
                                  </p:stCondLst>
                                  <p:childTnLst>
                                    <p:set>
                                      <p:cBhvr>
                                        <p:cTn id="241" dur="1" fill="hold">
                                          <p:stCondLst>
                                            <p:cond delay="999"/>
                                          </p:stCondLst>
                                        </p:cTn>
                                        <p:tgtEl>
                                          <p:spTgt spid="556"/>
                                        </p:tgtEl>
                                        <p:attrNameLst>
                                          <p:attrName>style.visibility</p:attrName>
                                        </p:attrNameLst>
                                      </p:cBhvr>
                                      <p:to>
                                        <p:strVal val="hidden"/>
                                      </p:to>
                                    </p:set>
                                  </p:childTnLst>
                                </p:cTn>
                              </p:par>
                            </p:childTnLst>
                          </p:cTn>
                        </p:par>
                        <p:par>
                          <p:cTn id="242" fill="hold">
                            <p:stCondLst>
                              <p:cond delay="78000"/>
                            </p:stCondLst>
                            <p:childTnLst>
                              <p:par>
                                <p:cTn id="243" presetID="1" presetClass="exit" presetSubtype="0" fill="hold" grpId="0" nodeType="afterEffect">
                                  <p:stCondLst>
                                    <p:cond delay="0"/>
                                  </p:stCondLst>
                                  <p:childTnLst>
                                    <p:set>
                                      <p:cBhvr>
                                        <p:cTn id="244" dur="1" fill="hold">
                                          <p:stCondLst>
                                            <p:cond delay="999"/>
                                          </p:stCondLst>
                                        </p:cTn>
                                        <p:tgtEl>
                                          <p:spTgt spid="555"/>
                                        </p:tgtEl>
                                        <p:attrNameLst>
                                          <p:attrName>style.visibility</p:attrName>
                                        </p:attrNameLst>
                                      </p:cBhvr>
                                      <p:to>
                                        <p:strVal val="hidden"/>
                                      </p:to>
                                    </p:set>
                                  </p:childTnLst>
                                </p:cTn>
                              </p:par>
                            </p:childTnLst>
                          </p:cTn>
                        </p:par>
                        <p:par>
                          <p:cTn id="245" fill="hold">
                            <p:stCondLst>
                              <p:cond delay="79000"/>
                            </p:stCondLst>
                            <p:childTnLst>
                              <p:par>
                                <p:cTn id="246" presetID="1" presetClass="exit" presetSubtype="0" fill="hold" grpId="0" nodeType="afterEffect">
                                  <p:stCondLst>
                                    <p:cond delay="0"/>
                                  </p:stCondLst>
                                  <p:childTnLst>
                                    <p:set>
                                      <p:cBhvr>
                                        <p:cTn id="247" dur="1" fill="hold">
                                          <p:stCondLst>
                                            <p:cond delay="999"/>
                                          </p:stCondLst>
                                        </p:cTn>
                                        <p:tgtEl>
                                          <p:spTgt spid="554"/>
                                        </p:tgtEl>
                                        <p:attrNameLst>
                                          <p:attrName>style.visibility</p:attrName>
                                        </p:attrNameLst>
                                      </p:cBhvr>
                                      <p:to>
                                        <p:strVal val="hidden"/>
                                      </p:to>
                                    </p:set>
                                  </p:childTnLst>
                                </p:cTn>
                              </p:par>
                            </p:childTnLst>
                          </p:cTn>
                        </p:par>
                        <p:par>
                          <p:cTn id="248" fill="hold">
                            <p:stCondLst>
                              <p:cond delay="80000"/>
                            </p:stCondLst>
                            <p:childTnLst>
                              <p:par>
                                <p:cTn id="249" presetID="1" presetClass="exit" presetSubtype="0" fill="hold" grpId="0" nodeType="afterEffect">
                                  <p:stCondLst>
                                    <p:cond delay="0"/>
                                  </p:stCondLst>
                                  <p:childTnLst>
                                    <p:set>
                                      <p:cBhvr>
                                        <p:cTn id="250" dur="1" fill="hold">
                                          <p:stCondLst>
                                            <p:cond delay="999"/>
                                          </p:stCondLst>
                                        </p:cTn>
                                        <p:tgtEl>
                                          <p:spTgt spid="553"/>
                                        </p:tgtEl>
                                        <p:attrNameLst>
                                          <p:attrName>style.visibility</p:attrName>
                                        </p:attrNameLst>
                                      </p:cBhvr>
                                      <p:to>
                                        <p:strVal val="hidden"/>
                                      </p:to>
                                    </p:set>
                                  </p:childTnLst>
                                </p:cTn>
                              </p:par>
                            </p:childTnLst>
                          </p:cTn>
                        </p:par>
                        <p:par>
                          <p:cTn id="251" fill="hold">
                            <p:stCondLst>
                              <p:cond delay="81000"/>
                            </p:stCondLst>
                            <p:childTnLst>
                              <p:par>
                                <p:cTn id="252" presetID="1" presetClass="exit" presetSubtype="0" fill="hold" grpId="0" nodeType="afterEffect">
                                  <p:stCondLst>
                                    <p:cond delay="0"/>
                                  </p:stCondLst>
                                  <p:childTnLst>
                                    <p:set>
                                      <p:cBhvr>
                                        <p:cTn id="253" dur="1" fill="hold">
                                          <p:stCondLst>
                                            <p:cond delay="999"/>
                                          </p:stCondLst>
                                        </p:cTn>
                                        <p:tgtEl>
                                          <p:spTgt spid="552"/>
                                        </p:tgtEl>
                                        <p:attrNameLst>
                                          <p:attrName>style.visibility</p:attrName>
                                        </p:attrNameLst>
                                      </p:cBhvr>
                                      <p:to>
                                        <p:strVal val="hidden"/>
                                      </p:to>
                                    </p:set>
                                  </p:childTnLst>
                                </p:cTn>
                              </p:par>
                            </p:childTnLst>
                          </p:cTn>
                        </p:par>
                        <p:par>
                          <p:cTn id="254" fill="hold">
                            <p:stCondLst>
                              <p:cond delay="82000"/>
                            </p:stCondLst>
                            <p:childTnLst>
                              <p:par>
                                <p:cTn id="255" presetID="1" presetClass="exit" presetSubtype="0" fill="hold" grpId="0" nodeType="afterEffect">
                                  <p:stCondLst>
                                    <p:cond delay="0"/>
                                  </p:stCondLst>
                                  <p:childTnLst>
                                    <p:set>
                                      <p:cBhvr>
                                        <p:cTn id="256" dur="1" fill="hold">
                                          <p:stCondLst>
                                            <p:cond delay="999"/>
                                          </p:stCondLst>
                                        </p:cTn>
                                        <p:tgtEl>
                                          <p:spTgt spid="551"/>
                                        </p:tgtEl>
                                        <p:attrNameLst>
                                          <p:attrName>style.visibility</p:attrName>
                                        </p:attrNameLst>
                                      </p:cBhvr>
                                      <p:to>
                                        <p:strVal val="hidden"/>
                                      </p:to>
                                    </p:set>
                                  </p:childTnLst>
                                </p:cTn>
                              </p:par>
                            </p:childTnLst>
                          </p:cTn>
                        </p:par>
                        <p:par>
                          <p:cTn id="257" fill="hold">
                            <p:stCondLst>
                              <p:cond delay="83000"/>
                            </p:stCondLst>
                            <p:childTnLst>
                              <p:par>
                                <p:cTn id="258" presetID="1" presetClass="exit" presetSubtype="0" fill="hold" grpId="0" nodeType="afterEffect">
                                  <p:stCondLst>
                                    <p:cond delay="0"/>
                                  </p:stCondLst>
                                  <p:childTnLst>
                                    <p:set>
                                      <p:cBhvr>
                                        <p:cTn id="259" dur="1" fill="hold">
                                          <p:stCondLst>
                                            <p:cond delay="999"/>
                                          </p:stCondLst>
                                        </p:cTn>
                                        <p:tgtEl>
                                          <p:spTgt spid="550"/>
                                        </p:tgtEl>
                                        <p:attrNameLst>
                                          <p:attrName>style.visibility</p:attrName>
                                        </p:attrNameLst>
                                      </p:cBhvr>
                                      <p:to>
                                        <p:strVal val="hidden"/>
                                      </p:to>
                                    </p:set>
                                  </p:childTnLst>
                                </p:cTn>
                              </p:par>
                            </p:childTnLst>
                          </p:cTn>
                        </p:par>
                        <p:par>
                          <p:cTn id="260" fill="hold">
                            <p:stCondLst>
                              <p:cond delay="84000"/>
                            </p:stCondLst>
                            <p:childTnLst>
                              <p:par>
                                <p:cTn id="261" presetID="1" presetClass="exit" presetSubtype="0" fill="hold" grpId="0" nodeType="afterEffect">
                                  <p:stCondLst>
                                    <p:cond delay="0"/>
                                  </p:stCondLst>
                                  <p:childTnLst>
                                    <p:set>
                                      <p:cBhvr>
                                        <p:cTn id="262" dur="1" fill="hold">
                                          <p:stCondLst>
                                            <p:cond delay="999"/>
                                          </p:stCondLst>
                                        </p:cTn>
                                        <p:tgtEl>
                                          <p:spTgt spid="549"/>
                                        </p:tgtEl>
                                        <p:attrNameLst>
                                          <p:attrName>style.visibility</p:attrName>
                                        </p:attrNameLst>
                                      </p:cBhvr>
                                      <p:to>
                                        <p:strVal val="hidden"/>
                                      </p:to>
                                    </p:set>
                                  </p:childTnLst>
                                </p:cTn>
                              </p:par>
                            </p:childTnLst>
                          </p:cTn>
                        </p:par>
                        <p:par>
                          <p:cTn id="263" fill="hold">
                            <p:stCondLst>
                              <p:cond delay="85000"/>
                            </p:stCondLst>
                            <p:childTnLst>
                              <p:par>
                                <p:cTn id="264" presetID="1" presetClass="exit" presetSubtype="0" fill="hold" grpId="0" nodeType="afterEffect">
                                  <p:stCondLst>
                                    <p:cond delay="0"/>
                                  </p:stCondLst>
                                  <p:childTnLst>
                                    <p:set>
                                      <p:cBhvr>
                                        <p:cTn id="265" dur="1" fill="hold">
                                          <p:stCondLst>
                                            <p:cond delay="999"/>
                                          </p:stCondLst>
                                        </p:cTn>
                                        <p:tgtEl>
                                          <p:spTgt spid="548"/>
                                        </p:tgtEl>
                                        <p:attrNameLst>
                                          <p:attrName>style.visibility</p:attrName>
                                        </p:attrNameLst>
                                      </p:cBhvr>
                                      <p:to>
                                        <p:strVal val="hidden"/>
                                      </p:to>
                                    </p:set>
                                  </p:childTnLst>
                                </p:cTn>
                              </p:par>
                            </p:childTnLst>
                          </p:cTn>
                        </p:par>
                        <p:par>
                          <p:cTn id="266" fill="hold">
                            <p:stCondLst>
                              <p:cond delay="86000"/>
                            </p:stCondLst>
                            <p:childTnLst>
                              <p:par>
                                <p:cTn id="267" presetID="1" presetClass="exit" presetSubtype="0" fill="hold" grpId="0" nodeType="afterEffect">
                                  <p:stCondLst>
                                    <p:cond delay="0"/>
                                  </p:stCondLst>
                                  <p:childTnLst>
                                    <p:set>
                                      <p:cBhvr>
                                        <p:cTn id="268" dur="1" fill="hold">
                                          <p:stCondLst>
                                            <p:cond delay="999"/>
                                          </p:stCondLst>
                                        </p:cTn>
                                        <p:tgtEl>
                                          <p:spTgt spid="547"/>
                                        </p:tgtEl>
                                        <p:attrNameLst>
                                          <p:attrName>style.visibility</p:attrName>
                                        </p:attrNameLst>
                                      </p:cBhvr>
                                      <p:to>
                                        <p:strVal val="hidden"/>
                                      </p:to>
                                    </p:set>
                                  </p:childTnLst>
                                </p:cTn>
                              </p:par>
                            </p:childTnLst>
                          </p:cTn>
                        </p:par>
                        <p:par>
                          <p:cTn id="269" fill="hold">
                            <p:stCondLst>
                              <p:cond delay="87000"/>
                            </p:stCondLst>
                            <p:childTnLst>
                              <p:par>
                                <p:cTn id="270" presetID="1" presetClass="exit" presetSubtype="0" fill="hold" grpId="0" nodeType="afterEffect">
                                  <p:stCondLst>
                                    <p:cond delay="0"/>
                                  </p:stCondLst>
                                  <p:childTnLst>
                                    <p:set>
                                      <p:cBhvr>
                                        <p:cTn id="271" dur="1" fill="hold">
                                          <p:stCondLst>
                                            <p:cond delay="999"/>
                                          </p:stCondLst>
                                        </p:cTn>
                                        <p:tgtEl>
                                          <p:spTgt spid="546"/>
                                        </p:tgtEl>
                                        <p:attrNameLst>
                                          <p:attrName>style.visibility</p:attrName>
                                        </p:attrNameLst>
                                      </p:cBhvr>
                                      <p:to>
                                        <p:strVal val="hidden"/>
                                      </p:to>
                                    </p:set>
                                  </p:childTnLst>
                                </p:cTn>
                              </p:par>
                            </p:childTnLst>
                          </p:cTn>
                        </p:par>
                        <p:par>
                          <p:cTn id="272" fill="hold">
                            <p:stCondLst>
                              <p:cond delay="88000"/>
                            </p:stCondLst>
                            <p:childTnLst>
                              <p:par>
                                <p:cTn id="273" presetID="1" presetClass="exit" presetSubtype="0" fill="hold" grpId="0" nodeType="afterEffect">
                                  <p:stCondLst>
                                    <p:cond delay="0"/>
                                  </p:stCondLst>
                                  <p:childTnLst>
                                    <p:set>
                                      <p:cBhvr>
                                        <p:cTn id="274" dur="1" fill="hold">
                                          <p:stCondLst>
                                            <p:cond delay="999"/>
                                          </p:stCondLst>
                                        </p:cTn>
                                        <p:tgtEl>
                                          <p:spTgt spid="545"/>
                                        </p:tgtEl>
                                        <p:attrNameLst>
                                          <p:attrName>style.visibility</p:attrName>
                                        </p:attrNameLst>
                                      </p:cBhvr>
                                      <p:to>
                                        <p:strVal val="hidden"/>
                                      </p:to>
                                    </p:set>
                                  </p:childTnLst>
                                </p:cTn>
                              </p:par>
                            </p:childTnLst>
                          </p:cTn>
                        </p:par>
                        <p:par>
                          <p:cTn id="275" fill="hold">
                            <p:stCondLst>
                              <p:cond delay="89000"/>
                            </p:stCondLst>
                            <p:childTnLst>
                              <p:par>
                                <p:cTn id="276" presetID="1" presetClass="exit" presetSubtype="0" fill="hold" grpId="0" nodeType="afterEffect">
                                  <p:stCondLst>
                                    <p:cond delay="0"/>
                                  </p:stCondLst>
                                  <p:childTnLst>
                                    <p:set>
                                      <p:cBhvr>
                                        <p:cTn id="277" dur="1" fill="hold">
                                          <p:stCondLst>
                                            <p:cond delay="999"/>
                                          </p:stCondLst>
                                        </p:cTn>
                                        <p:tgtEl>
                                          <p:spTgt spid="544"/>
                                        </p:tgtEl>
                                        <p:attrNameLst>
                                          <p:attrName>style.visibility</p:attrName>
                                        </p:attrNameLst>
                                      </p:cBhvr>
                                      <p:to>
                                        <p:strVal val="hidden"/>
                                      </p:to>
                                    </p:set>
                                  </p:childTnLst>
                                </p:cTn>
                              </p:par>
                            </p:childTnLst>
                          </p:cTn>
                        </p:par>
                        <p:par>
                          <p:cTn id="278" fill="hold">
                            <p:stCondLst>
                              <p:cond delay="90000"/>
                            </p:stCondLst>
                            <p:childTnLst>
                              <p:par>
                                <p:cTn id="279" presetID="1" presetClass="exit" presetSubtype="0" fill="hold" grpId="0" nodeType="afterEffect">
                                  <p:stCondLst>
                                    <p:cond delay="0"/>
                                  </p:stCondLst>
                                  <p:childTnLst>
                                    <p:set>
                                      <p:cBhvr>
                                        <p:cTn id="280" dur="1" fill="hold">
                                          <p:stCondLst>
                                            <p:cond delay="999"/>
                                          </p:stCondLst>
                                        </p:cTn>
                                        <p:tgtEl>
                                          <p:spTgt spid="543"/>
                                        </p:tgtEl>
                                        <p:attrNameLst>
                                          <p:attrName>style.visibility</p:attrName>
                                        </p:attrNameLst>
                                      </p:cBhvr>
                                      <p:to>
                                        <p:strVal val="hidden"/>
                                      </p:to>
                                    </p:set>
                                  </p:childTnLst>
                                </p:cTn>
                              </p:par>
                            </p:childTnLst>
                          </p:cTn>
                        </p:par>
                        <p:par>
                          <p:cTn id="281" fill="hold">
                            <p:stCondLst>
                              <p:cond delay="91000"/>
                            </p:stCondLst>
                            <p:childTnLst>
                              <p:par>
                                <p:cTn id="282" presetID="1" presetClass="exit" presetSubtype="0" fill="hold" grpId="0" nodeType="afterEffect">
                                  <p:stCondLst>
                                    <p:cond delay="0"/>
                                  </p:stCondLst>
                                  <p:childTnLst>
                                    <p:set>
                                      <p:cBhvr>
                                        <p:cTn id="283" dur="1" fill="hold">
                                          <p:stCondLst>
                                            <p:cond delay="999"/>
                                          </p:stCondLst>
                                        </p:cTn>
                                        <p:tgtEl>
                                          <p:spTgt spid="542"/>
                                        </p:tgtEl>
                                        <p:attrNameLst>
                                          <p:attrName>style.visibility</p:attrName>
                                        </p:attrNameLst>
                                      </p:cBhvr>
                                      <p:to>
                                        <p:strVal val="hidden"/>
                                      </p:to>
                                    </p:set>
                                  </p:childTnLst>
                                </p:cTn>
                              </p:par>
                            </p:childTnLst>
                          </p:cTn>
                        </p:par>
                        <p:par>
                          <p:cTn id="284" fill="hold">
                            <p:stCondLst>
                              <p:cond delay="92000"/>
                            </p:stCondLst>
                            <p:childTnLst>
                              <p:par>
                                <p:cTn id="285" presetID="1" presetClass="exit" presetSubtype="0" fill="hold" grpId="0" nodeType="afterEffect">
                                  <p:stCondLst>
                                    <p:cond delay="0"/>
                                  </p:stCondLst>
                                  <p:childTnLst>
                                    <p:set>
                                      <p:cBhvr>
                                        <p:cTn id="286" dur="1" fill="hold">
                                          <p:stCondLst>
                                            <p:cond delay="999"/>
                                          </p:stCondLst>
                                        </p:cTn>
                                        <p:tgtEl>
                                          <p:spTgt spid="541"/>
                                        </p:tgtEl>
                                        <p:attrNameLst>
                                          <p:attrName>style.visibility</p:attrName>
                                        </p:attrNameLst>
                                      </p:cBhvr>
                                      <p:to>
                                        <p:strVal val="hidden"/>
                                      </p:to>
                                    </p:set>
                                  </p:childTnLst>
                                </p:cTn>
                              </p:par>
                            </p:childTnLst>
                          </p:cTn>
                        </p:par>
                        <p:par>
                          <p:cTn id="287" fill="hold">
                            <p:stCondLst>
                              <p:cond delay="93000"/>
                            </p:stCondLst>
                            <p:childTnLst>
                              <p:par>
                                <p:cTn id="288" presetID="1" presetClass="exit" presetSubtype="0" fill="hold" grpId="0" nodeType="afterEffect">
                                  <p:stCondLst>
                                    <p:cond delay="0"/>
                                  </p:stCondLst>
                                  <p:childTnLst>
                                    <p:set>
                                      <p:cBhvr>
                                        <p:cTn id="289" dur="1" fill="hold">
                                          <p:stCondLst>
                                            <p:cond delay="999"/>
                                          </p:stCondLst>
                                        </p:cTn>
                                        <p:tgtEl>
                                          <p:spTgt spid="540"/>
                                        </p:tgtEl>
                                        <p:attrNameLst>
                                          <p:attrName>style.visibility</p:attrName>
                                        </p:attrNameLst>
                                      </p:cBhvr>
                                      <p:to>
                                        <p:strVal val="hidden"/>
                                      </p:to>
                                    </p:set>
                                  </p:childTnLst>
                                </p:cTn>
                              </p:par>
                            </p:childTnLst>
                          </p:cTn>
                        </p:par>
                        <p:par>
                          <p:cTn id="290" fill="hold">
                            <p:stCondLst>
                              <p:cond delay="94000"/>
                            </p:stCondLst>
                            <p:childTnLst>
                              <p:par>
                                <p:cTn id="291" presetID="1" presetClass="exit" presetSubtype="0" fill="hold" grpId="0" nodeType="afterEffect">
                                  <p:stCondLst>
                                    <p:cond delay="0"/>
                                  </p:stCondLst>
                                  <p:childTnLst>
                                    <p:set>
                                      <p:cBhvr>
                                        <p:cTn id="292" dur="1" fill="hold">
                                          <p:stCondLst>
                                            <p:cond delay="999"/>
                                          </p:stCondLst>
                                        </p:cTn>
                                        <p:tgtEl>
                                          <p:spTgt spid="539"/>
                                        </p:tgtEl>
                                        <p:attrNameLst>
                                          <p:attrName>style.visibility</p:attrName>
                                        </p:attrNameLst>
                                      </p:cBhvr>
                                      <p:to>
                                        <p:strVal val="hidden"/>
                                      </p:to>
                                    </p:set>
                                  </p:childTnLst>
                                </p:cTn>
                              </p:par>
                            </p:childTnLst>
                          </p:cTn>
                        </p:par>
                        <p:par>
                          <p:cTn id="293" fill="hold">
                            <p:stCondLst>
                              <p:cond delay="95000"/>
                            </p:stCondLst>
                            <p:childTnLst>
                              <p:par>
                                <p:cTn id="294" presetID="1" presetClass="exit" presetSubtype="0" fill="hold" grpId="0" nodeType="afterEffect">
                                  <p:stCondLst>
                                    <p:cond delay="0"/>
                                  </p:stCondLst>
                                  <p:childTnLst>
                                    <p:set>
                                      <p:cBhvr>
                                        <p:cTn id="295" dur="1" fill="hold">
                                          <p:stCondLst>
                                            <p:cond delay="999"/>
                                          </p:stCondLst>
                                        </p:cTn>
                                        <p:tgtEl>
                                          <p:spTgt spid="538"/>
                                        </p:tgtEl>
                                        <p:attrNameLst>
                                          <p:attrName>style.visibility</p:attrName>
                                        </p:attrNameLst>
                                      </p:cBhvr>
                                      <p:to>
                                        <p:strVal val="hidden"/>
                                      </p:to>
                                    </p:set>
                                  </p:childTnLst>
                                </p:cTn>
                              </p:par>
                            </p:childTnLst>
                          </p:cTn>
                        </p:par>
                        <p:par>
                          <p:cTn id="296" fill="hold">
                            <p:stCondLst>
                              <p:cond delay="96000"/>
                            </p:stCondLst>
                            <p:childTnLst>
                              <p:par>
                                <p:cTn id="297" presetID="1" presetClass="exit" presetSubtype="0" fill="hold" grpId="0" nodeType="afterEffect">
                                  <p:stCondLst>
                                    <p:cond delay="0"/>
                                  </p:stCondLst>
                                  <p:childTnLst>
                                    <p:set>
                                      <p:cBhvr>
                                        <p:cTn id="298" dur="1" fill="hold">
                                          <p:stCondLst>
                                            <p:cond delay="999"/>
                                          </p:stCondLst>
                                        </p:cTn>
                                        <p:tgtEl>
                                          <p:spTgt spid="537"/>
                                        </p:tgtEl>
                                        <p:attrNameLst>
                                          <p:attrName>style.visibility</p:attrName>
                                        </p:attrNameLst>
                                      </p:cBhvr>
                                      <p:to>
                                        <p:strVal val="hidden"/>
                                      </p:to>
                                    </p:set>
                                  </p:childTnLst>
                                </p:cTn>
                              </p:par>
                            </p:childTnLst>
                          </p:cTn>
                        </p:par>
                        <p:par>
                          <p:cTn id="299" fill="hold">
                            <p:stCondLst>
                              <p:cond delay="97000"/>
                            </p:stCondLst>
                            <p:childTnLst>
                              <p:par>
                                <p:cTn id="300" presetID="1" presetClass="exit" presetSubtype="0" fill="hold" grpId="0" nodeType="afterEffect">
                                  <p:stCondLst>
                                    <p:cond delay="0"/>
                                  </p:stCondLst>
                                  <p:childTnLst>
                                    <p:set>
                                      <p:cBhvr>
                                        <p:cTn id="301" dur="1" fill="hold">
                                          <p:stCondLst>
                                            <p:cond delay="999"/>
                                          </p:stCondLst>
                                        </p:cTn>
                                        <p:tgtEl>
                                          <p:spTgt spid="536"/>
                                        </p:tgtEl>
                                        <p:attrNameLst>
                                          <p:attrName>style.visibility</p:attrName>
                                        </p:attrNameLst>
                                      </p:cBhvr>
                                      <p:to>
                                        <p:strVal val="hidden"/>
                                      </p:to>
                                    </p:set>
                                  </p:childTnLst>
                                </p:cTn>
                              </p:par>
                            </p:childTnLst>
                          </p:cTn>
                        </p:par>
                        <p:par>
                          <p:cTn id="302" fill="hold">
                            <p:stCondLst>
                              <p:cond delay="98000"/>
                            </p:stCondLst>
                            <p:childTnLst>
                              <p:par>
                                <p:cTn id="303" presetID="1" presetClass="exit" presetSubtype="0" fill="hold" grpId="0" nodeType="afterEffect">
                                  <p:stCondLst>
                                    <p:cond delay="0"/>
                                  </p:stCondLst>
                                  <p:childTnLst>
                                    <p:set>
                                      <p:cBhvr>
                                        <p:cTn id="304" dur="1" fill="hold">
                                          <p:stCondLst>
                                            <p:cond delay="999"/>
                                          </p:stCondLst>
                                        </p:cTn>
                                        <p:tgtEl>
                                          <p:spTgt spid="535"/>
                                        </p:tgtEl>
                                        <p:attrNameLst>
                                          <p:attrName>style.visibility</p:attrName>
                                        </p:attrNameLst>
                                      </p:cBhvr>
                                      <p:to>
                                        <p:strVal val="hidden"/>
                                      </p:to>
                                    </p:set>
                                  </p:childTnLst>
                                </p:cTn>
                              </p:par>
                            </p:childTnLst>
                          </p:cTn>
                        </p:par>
                        <p:par>
                          <p:cTn id="305" fill="hold">
                            <p:stCondLst>
                              <p:cond delay="99000"/>
                            </p:stCondLst>
                            <p:childTnLst>
                              <p:par>
                                <p:cTn id="306" presetID="1" presetClass="exit" presetSubtype="0" fill="hold" grpId="0" nodeType="afterEffect">
                                  <p:stCondLst>
                                    <p:cond delay="0"/>
                                  </p:stCondLst>
                                  <p:childTnLst>
                                    <p:set>
                                      <p:cBhvr>
                                        <p:cTn id="307" dur="1" fill="hold">
                                          <p:stCondLst>
                                            <p:cond delay="999"/>
                                          </p:stCondLst>
                                        </p:cTn>
                                        <p:tgtEl>
                                          <p:spTgt spid="534"/>
                                        </p:tgtEl>
                                        <p:attrNameLst>
                                          <p:attrName>style.visibility</p:attrName>
                                        </p:attrNameLst>
                                      </p:cBhvr>
                                      <p:to>
                                        <p:strVal val="hidden"/>
                                      </p:to>
                                    </p:set>
                                  </p:childTnLst>
                                </p:cTn>
                              </p:par>
                            </p:childTnLst>
                          </p:cTn>
                        </p:par>
                        <p:par>
                          <p:cTn id="308" fill="hold">
                            <p:stCondLst>
                              <p:cond delay="100000"/>
                            </p:stCondLst>
                            <p:childTnLst>
                              <p:par>
                                <p:cTn id="309" presetID="1" presetClass="exit" presetSubtype="0" fill="hold" grpId="0" nodeType="afterEffect">
                                  <p:stCondLst>
                                    <p:cond delay="0"/>
                                  </p:stCondLst>
                                  <p:childTnLst>
                                    <p:set>
                                      <p:cBhvr>
                                        <p:cTn id="310" dur="1" fill="hold">
                                          <p:stCondLst>
                                            <p:cond delay="999"/>
                                          </p:stCondLst>
                                        </p:cTn>
                                        <p:tgtEl>
                                          <p:spTgt spid="533"/>
                                        </p:tgtEl>
                                        <p:attrNameLst>
                                          <p:attrName>style.visibility</p:attrName>
                                        </p:attrNameLst>
                                      </p:cBhvr>
                                      <p:to>
                                        <p:strVal val="hidden"/>
                                      </p:to>
                                    </p:set>
                                  </p:childTnLst>
                                </p:cTn>
                              </p:par>
                            </p:childTnLst>
                          </p:cTn>
                        </p:par>
                        <p:par>
                          <p:cTn id="311" fill="hold">
                            <p:stCondLst>
                              <p:cond delay="101000"/>
                            </p:stCondLst>
                            <p:childTnLst>
                              <p:par>
                                <p:cTn id="312" presetID="1" presetClass="exit" presetSubtype="0" fill="hold" grpId="0" nodeType="afterEffect">
                                  <p:stCondLst>
                                    <p:cond delay="0"/>
                                  </p:stCondLst>
                                  <p:childTnLst>
                                    <p:set>
                                      <p:cBhvr>
                                        <p:cTn id="313" dur="1" fill="hold">
                                          <p:stCondLst>
                                            <p:cond delay="999"/>
                                          </p:stCondLst>
                                        </p:cTn>
                                        <p:tgtEl>
                                          <p:spTgt spid="532"/>
                                        </p:tgtEl>
                                        <p:attrNameLst>
                                          <p:attrName>style.visibility</p:attrName>
                                        </p:attrNameLst>
                                      </p:cBhvr>
                                      <p:to>
                                        <p:strVal val="hidden"/>
                                      </p:to>
                                    </p:set>
                                  </p:childTnLst>
                                </p:cTn>
                              </p:par>
                            </p:childTnLst>
                          </p:cTn>
                        </p:par>
                        <p:par>
                          <p:cTn id="314" fill="hold">
                            <p:stCondLst>
                              <p:cond delay="102000"/>
                            </p:stCondLst>
                            <p:childTnLst>
                              <p:par>
                                <p:cTn id="315" presetID="1" presetClass="exit" presetSubtype="0" fill="hold" grpId="0" nodeType="afterEffect">
                                  <p:stCondLst>
                                    <p:cond delay="0"/>
                                  </p:stCondLst>
                                  <p:childTnLst>
                                    <p:set>
                                      <p:cBhvr>
                                        <p:cTn id="316" dur="1" fill="hold">
                                          <p:stCondLst>
                                            <p:cond delay="999"/>
                                          </p:stCondLst>
                                        </p:cTn>
                                        <p:tgtEl>
                                          <p:spTgt spid="531"/>
                                        </p:tgtEl>
                                        <p:attrNameLst>
                                          <p:attrName>style.visibility</p:attrName>
                                        </p:attrNameLst>
                                      </p:cBhvr>
                                      <p:to>
                                        <p:strVal val="hidden"/>
                                      </p:to>
                                    </p:set>
                                  </p:childTnLst>
                                </p:cTn>
                              </p:par>
                            </p:childTnLst>
                          </p:cTn>
                        </p:par>
                        <p:par>
                          <p:cTn id="317" fill="hold">
                            <p:stCondLst>
                              <p:cond delay="103000"/>
                            </p:stCondLst>
                            <p:childTnLst>
                              <p:par>
                                <p:cTn id="318" presetID="1" presetClass="exit" presetSubtype="0" fill="hold" grpId="0" nodeType="afterEffect">
                                  <p:stCondLst>
                                    <p:cond delay="0"/>
                                  </p:stCondLst>
                                  <p:childTnLst>
                                    <p:set>
                                      <p:cBhvr>
                                        <p:cTn id="319" dur="1" fill="hold">
                                          <p:stCondLst>
                                            <p:cond delay="999"/>
                                          </p:stCondLst>
                                        </p:cTn>
                                        <p:tgtEl>
                                          <p:spTgt spid="530"/>
                                        </p:tgtEl>
                                        <p:attrNameLst>
                                          <p:attrName>style.visibility</p:attrName>
                                        </p:attrNameLst>
                                      </p:cBhvr>
                                      <p:to>
                                        <p:strVal val="hidden"/>
                                      </p:to>
                                    </p:set>
                                  </p:childTnLst>
                                </p:cTn>
                              </p:par>
                            </p:childTnLst>
                          </p:cTn>
                        </p:par>
                        <p:par>
                          <p:cTn id="320" fill="hold">
                            <p:stCondLst>
                              <p:cond delay="104000"/>
                            </p:stCondLst>
                            <p:childTnLst>
                              <p:par>
                                <p:cTn id="321" presetID="1" presetClass="exit" presetSubtype="0" fill="hold" grpId="0" nodeType="afterEffect">
                                  <p:stCondLst>
                                    <p:cond delay="0"/>
                                  </p:stCondLst>
                                  <p:childTnLst>
                                    <p:set>
                                      <p:cBhvr>
                                        <p:cTn id="322" dur="1" fill="hold">
                                          <p:stCondLst>
                                            <p:cond delay="999"/>
                                          </p:stCondLst>
                                        </p:cTn>
                                        <p:tgtEl>
                                          <p:spTgt spid="529"/>
                                        </p:tgtEl>
                                        <p:attrNameLst>
                                          <p:attrName>style.visibility</p:attrName>
                                        </p:attrNameLst>
                                      </p:cBhvr>
                                      <p:to>
                                        <p:strVal val="hidden"/>
                                      </p:to>
                                    </p:set>
                                  </p:childTnLst>
                                </p:cTn>
                              </p:par>
                            </p:childTnLst>
                          </p:cTn>
                        </p:par>
                        <p:par>
                          <p:cTn id="323" fill="hold">
                            <p:stCondLst>
                              <p:cond delay="105000"/>
                            </p:stCondLst>
                            <p:childTnLst>
                              <p:par>
                                <p:cTn id="324" presetID="1" presetClass="exit" presetSubtype="0" fill="hold" grpId="0" nodeType="afterEffect">
                                  <p:stCondLst>
                                    <p:cond delay="0"/>
                                  </p:stCondLst>
                                  <p:childTnLst>
                                    <p:set>
                                      <p:cBhvr>
                                        <p:cTn id="325" dur="1" fill="hold">
                                          <p:stCondLst>
                                            <p:cond delay="999"/>
                                          </p:stCondLst>
                                        </p:cTn>
                                        <p:tgtEl>
                                          <p:spTgt spid="528"/>
                                        </p:tgtEl>
                                        <p:attrNameLst>
                                          <p:attrName>style.visibility</p:attrName>
                                        </p:attrNameLst>
                                      </p:cBhvr>
                                      <p:to>
                                        <p:strVal val="hidden"/>
                                      </p:to>
                                    </p:set>
                                  </p:childTnLst>
                                </p:cTn>
                              </p:par>
                            </p:childTnLst>
                          </p:cTn>
                        </p:par>
                        <p:par>
                          <p:cTn id="326" fill="hold">
                            <p:stCondLst>
                              <p:cond delay="106000"/>
                            </p:stCondLst>
                            <p:childTnLst>
                              <p:par>
                                <p:cTn id="327" presetID="1" presetClass="exit" presetSubtype="0" fill="hold" grpId="0" nodeType="afterEffect">
                                  <p:stCondLst>
                                    <p:cond delay="0"/>
                                  </p:stCondLst>
                                  <p:childTnLst>
                                    <p:set>
                                      <p:cBhvr>
                                        <p:cTn id="328" dur="1" fill="hold">
                                          <p:stCondLst>
                                            <p:cond delay="999"/>
                                          </p:stCondLst>
                                        </p:cTn>
                                        <p:tgtEl>
                                          <p:spTgt spid="527"/>
                                        </p:tgtEl>
                                        <p:attrNameLst>
                                          <p:attrName>style.visibility</p:attrName>
                                        </p:attrNameLst>
                                      </p:cBhvr>
                                      <p:to>
                                        <p:strVal val="hidden"/>
                                      </p:to>
                                    </p:set>
                                  </p:childTnLst>
                                </p:cTn>
                              </p:par>
                            </p:childTnLst>
                          </p:cTn>
                        </p:par>
                        <p:par>
                          <p:cTn id="329" fill="hold">
                            <p:stCondLst>
                              <p:cond delay="107000"/>
                            </p:stCondLst>
                            <p:childTnLst>
                              <p:par>
                                <p:cTn id="330" presetID="1" presetClass="exit" presetSubtype="0" fill="hold" grpId="0" nodeType="afterEffect">
                                  <p:stCondLst>
                                    <p:cond delay="0"/>
                                  </p:stCondLst>
                                  <p:childTnLst>
                                    <p:set>
                                      <p:cBhvr>
                                        <p:cTn id="331" dur="1" fill="hold">
                                          <p:stCondLst>
                                            <p:cond delay="999"/>
                                          </p:stCondLst>
                                        </p:cTn>
                                        <p:tgtEl>
                                          <p:spTgt spid="526"/>
                                        </p:tgtEl>
                                        <p:attrNameLst>
                                          <p:attrName>style.visibility</p:attrName>
                                        </p:attrNameLst>
                                      </p:cBhvr>
                                      <p:to>
                                        <p:strVal val="hidden"/>
                                      </p:to>
                                    </p:set>
                                  </p:childTnLst>
                                </p:cTn>
                              </p:par>
                            </p:childTnLst>
                          </p:cTn>
                        </p:par>
                        <p:par>
                          <p:cTn id="332" fill="hold">
                            <p:stCondLst>
                              <p:cond delay="108000"/>
                            </p:stCondLst>
                            <p:childTnLst>
                              <p:par>
                                <p:cTn id="333" presetID="1" presetClass="exit" presetSubtype="0" fill="hold" grpId="0" nodeType="afterEffect">
                                  <p:stCondLst>
                                    <p:cond delay="0"/>
                                  </p:stCondLst>
                                  <p:childTnLst>
                                    <p:set>
                                      <p:cBhvr>
                                        <p:cTn id="334" dur="1" fill="hold">
                                          <p:stCondLst>
                                            <p:cond delay="999"/>
                                          </p:stCondLst>
                                        </p:cTn>
                                        <p:tgtEl>
                                          <p:spTgt spid="525"/>
                                        </p:tgtEl>
                                        <p:attrNameLst>
                                          <p:attrName>style.visibility</p:attrName>
                                        </p:attrNameLst>
                                      </p:cBhvr>
                                      <p:to>
                                        <p:strVal val="hidden"/>
                                      </p:to>
                                    </p:set>
                                  </p:childTnLst>
                                </p:cTn>
                              </p:par>
                            </p:childTnLst>
                          </p:cTn>
                        </p:par>
                        <p:par>
                          <p:cTn id="335" fill="hold">
                            <p:stCondLst>
                              <p:cond delay="109000"/>
                            </p:stCondLst>
                            <p:childTnLst>
                              <p:par>
                                <p:cTn id="336" presetID="1" presetClass="exit" presetSubtype="0" fill="hold" grpId="0" nodeType="afterEffect">
                                  <p:stCondLst>
                                    <p:cond delay="0"/>
                                  </p:stCondLst>
                                  <p:childTnLst>
                                    <p:set>
                                      <p:cBhvr>
                                        <p:cTn id="337" dur="1" fill="hold">
                                          <p:stCondLst>
                                            <p:cond delay="999"/>
                                          </p:stCondLst>
                                        </p:cTn>
                                        <p:tgtEl>
                                          <p:spTgt spid="524"/>
                                        </p:tgtEl>
                                        <p:attrNameLst>
                                          <p:attrName>style.visibility</p:attrName>
                                        </p:attrNameLst>
                                      </p:cBhvr>
                                      <p:to>
                                        <p:strVal val="hidden"/>
                                      </p:to>
                                    </p:set>
                                  </p:childTnLst>
                                </p:cTn>
                              </p:par>
                            </p:childTnLst>
                          </p:cTn>
                        </p:par>
                        <p:par>
                          <p:cTn id="338" fill="hold">
                            <p:stCondLst>
                              <p:cond delay="110000"/>
                            </p:stCondLst>
                            <p:childTnLst>
                              <p:par>
                                <p:cTn id="339" presetID="1" presetClass="exit" presetSubtype="0" fill="hold" grpId="0" nodeType="afterEffect">
                                  <p:stCondLst>
                                    <p:cond delay="0"/>
                                  </p:stCondLst>
                                  <p:childTnLst>
                                    <p:set>
                                      <p:cBhvr>
                                        <p:cTn id="340" dur="1" fill="hold">
                                          <p:stCondLst>
                                            <p:cond delay="999"/>
                                          </p:stCondLst>
                                        </p:cTn>
                                        <p:tgtEl>
                                          <p:spTgt spid="523"/>
                                        </p:tgtEl>
                                        <p:attrNameLst>
                                          <p:attrName>style.visibility</p:attrName>
                                        </p:attrNameLst>
                                      </p:cBhvr>
                                      <p:to>
                                        <p:strVal val="hidden"/>
                                      </p:to>
                                    </p:set>
                                  </p:childTnLst>
                                </p:cTn>
                              </p:par>
                            </p:childTnLst>
                          </p:cTn>
                        </p:par>
                        <p:par>
                          <p:cTn id="341" fill="hold">
                            <p:stCondLst>
                              <p:cond delay="111000"/>
                            </p:stCondLst>
                            <p:childTnLst>
                              <p:par>
                                <p:cTn id="342" presetID="1" presetClass="exit" presetSubtype="0" fill="hold" grpId="0" nodeType="afterEffect">
                                  <p:stCondLst>
                                    <p:cond delay="0"/>
                                  </p:stCondLst>
                                  <p:childTnLst>
                                    <p:set>
                                      <p:cBhvr>
                                        <p:cTn id="343" dur="1" fill="hold">
                                          <p:stCondLst>
                                            <p:cond delay="999"/>
                                          </p:stCondLst>
                                        </p:cTn>
                                        <p:tgtEl>
                                          <p:spTgt spid="522"/>
                                        </p:tgtEl>
                                        <p:attrNameLst>
                                          <p:attrName>style.visibility</p:attrName>
                                        </p:attrNameLst>
                                      </p:cBhvr>
                                      <p:to>
                                        <p:strVal val="hidden"/>
                                      </p:to>
                                    </p:set>
                                  </p:childTnLst>
                                </p:cTn>
                              </p:par>
                            </p:childTnLst>
                          </p:cTn>
                        </p:par>
                        <p:par>
                          <p:cTn id="344" fill="hold">
                            <p:stCondLst>
                              <p:cond delay="112000"/>
                            </p:stCondLst>
                            <p:childTnLst>
                              <p:par>
                                <p:cTn id="345" presetID="1" presetClass="exit" presetSubtype="0" fill="hold" grpId="0" nodeType="afterEffect">
                                  <p:stCondLst>
                                    <p:cond delay="0"/>
                                  </p:stCondLst>
                                  <p:childTnLst>
                                    <p:set>
                                      <p:cBhvr>
                                        <p:cTn id="346" dur="1" fill="hold">
                                          <p:stCondLst>
                                            <p:cond delay="999"/>
                                          </p:stCondLst>
                                        </p:cTn>
                                        <p:tgtEl>
                                          <p:spTgt spid="521"/>
                                        </p:tgtEl>
                                        <p:attrNameLst>
                                          <p:attrName>style.visibility</p:attrName>
                                        </p:attrNameLst>
                                      </p:cBhvr>
                                      <p:to>
                                        <p:strVal val="hidden"/>
                                      </p:to>
                                    </p:set>
                                  </p:childTnLst>
                                </p:cTn>
                              </p:par>
                            </p:childTnLst>
                          </p:cTn>
                        </p:par>
                        <p:par>
                          <p:cTn id="347" fill="hold">
                            <p:stCondLst>
                              <p:cond delay="113000"/>
                            </p:stCondLst>
                            <p:childTnLst>
                              <p:par>
                                <p:cTn id="348" presetID="1" presetClass="exit" presetSubtype="0" fill="hold" grpId="0" nodeType="afterEffect">
                                  <p:stCondLst>
                                    <p:cond delay="0"/>
                                  </p:stCondLst>
                                  <p:childTnLst>
                                    <p:set>
                                      <p:cBhvr>
                                        <p:cTn id="349" dur="1" fill="hold">
                                          <p:stCondLst>
                                            <p:cond delay="999"/>
                                          </p:stCondLst>
                                        </p:cTn>
                                        <p:tgtEl>
                                          <p:spTgt spid="520"/>
                                        </p:tgtEl>
                                        <p:attrNameLst>
                                          <p:attrName>style.visibility</p:attrName>
                                        </p:attrNameLst>
                                      </p:cBhvr>
                                      <p:to>
                                        <p:strVal val="hidden"/>
                                      </p:to>
                                    </p:set>
                                  </p:childTnLst>
                                </p:cTn>
                              </p:par>
                            </p:childTnLst>
                          </p:cTn>
                        </p:par>
                        <p:par>
                          <p:cTn id="350" fill="hold">
                            <p:stCondLst>
                              <p:cond delay="114000"/>
                            </p:stCondLst>
                            <p:childTnLst>
                              <p:par>
                                <p:cTn id="351" presetID="1" presetClass="exit" presetSubtype="0" fill="hold" grpId="0" nodeType="afterEffect">
                                  <p:stCondLst>
                                    <p:cond delay="0"/>
                                  </p:stCondLst>
                                  <p:childTnLst>
                                    <p:set>
                                      <p:cBhvr>
                                        <p:cTn id="352" dur="1" fill="hold">
                                          <p:stCondLst>
                                            <p:cond delay="999"/>
                                          </p:stCondLst>
                                        </p:cTn>
                                        <p:tgtEl>
                                          <p:spTgt spid="519"/>
                                        </p:tgtEl>
                                        <p:attrNameLst>
                                          <p:attrName>style.visibility</p:attrName>
                                        </p:attrNameLst>
                                      </p:cBhvr>
                                      <p:to>
                                        <p:strVal val="hidden"/>
                                      </p:to>
                                    </p:set>
                                  </p:childTnLst>
                                </p:cTn>
                              </p:par>
                            </p:childTnLst>
                          </p:cTn>
                        </p:par>
                        <p:par>
                          <p:cTn id="353" fill="hold">
                            <p:stCondLst>
                              <p:cond delay="115000"/>
                            </p:stCondLst>
                            <p:childTnLst>
                              <p:par>
                                <p:cTn id="354" presetID="1" presetClass="exit" presetSubtype="0" fill="hold" grpId="0" nodeType="afterEffect">
                                  <p:stCondLst>
                                    <p:cond delay="0"/>
                                  </p:stCondLst>
                                  <p:childTnLst>
                                    <p:set>
                                      <p:cBhvr>
                                        <p:cTn id="355" dur="1" fill="hold">
                                          <p:stCondLst>
                                            <p:cond delay="999"/>
                                          </p:stCondLst>
                                        </p:cTn>
                                        <p:tgtEl>
                                          <p:spTgt spid="518"/>
                                        </p:tgtEl>
                                        <p:attrNameLst>
                                          <p:attrName>style.visibility</p:attrName>
                                        </p:attrNameLst>
                                      </p:cBhvr>
                                      <p:to>
                                        <p:strVal val="hidden"/>
                                      </p:to>
                                    </p:set>
                                  </p:childTnLst>
                                </p:cTn>
                              </p:par>
                            </p:childTnLst>
                          </p:cTn>
                        </p:par>
                        <p:par>
                          <p:cTn id="356" fill="hold">
                            <p:stCondLst>
                              <p:cond delay="116000"/>
                            </p:stCondLst>
                            <p:childTnLst>
                              <p:par>
                                <p:cTn id="357" presetID="1" presetClass="exit" presetSubtype="0" fill="hold" grpId="0" nodeType="afterEffect">
                                  <p:stCondLst>
                                    <p:cond delay="0"/>
                                  </p:stCondLst>
                                  <p:childTnLst>
                                    <p:set>
                                      <p:cBhvr>
                                        <p:cTn id="358" dur="1" fill="hold">
                                          <p:stCondLst>
                                            <p:cond delay="999"/>
                                          </p:stCondLst>
                                        </p:cTn>
                                        <p:tgtEl>
                                          <p:spTgt spid="517"/>
                                        </p:tgtEl>
                                        <p:attrNameLst>
                                          <p:attrName>style.visibility</p:attrName>
                                        </p:attrNameLst>
                                      </p:cBhvr>
                                      <p:to>
                                        <p:strVal val="hidden"/>
                                      </p:to>
                                    </p:set>
                                  </p:childTnLst>
                                </p:cTn>
                              </p:par>
                            </p:childTnLst>
                          </p:cTn>
                        </p:par>
                        <p:par>
                          <p:cTn id="359" fill="hold">
                            <p:stCondLst>
                              <p:cond delay="117000"/>
                            </p:stCondLst>
                            <p:childTnLst>
                              <p:par>
                                <p:cTn id="360" presetID="1" presetClass="exit" presetSubtype="0" fill="hold" grpId="0" nodeType="afterEffect">
                                  <p:stCondLst>
                                    <p:cond delay="0"/>
                                  </p:stCondLst>
                                  <p:childTnLst>
                                    <p:set>
                                      <p:cBhvr>
                                        <p:cTn id="361" dur="1" fill="hold">
                                          <p:stCondLst>
                                            <p:cond delay="999"/>
                                          </p:stCondLst>
                                        </p:cTn>
                                        <p:tgtEl>
                                          <p:spTgt spid="516"/>
                                        </p:tgtEl>
                                        <p:attrNameLst>
                                          <p:attrName>style.visibility</p:attrName>
                                        </p:attrNameLst>
                                      </p:cBhvr>
                                      <p:to>
                                        <p:strVal val="hidden"/>
                                      </p:to>
                                    </p:set>
                                  </p:childTnLst>
                                </p:cTn>
                              </p:par>
                            </p:childTnLst>
                          </p:cTn>
                        </p:par>
                        <p:par>
                          <p:cTn id="362" fill="hold">
                            <p:stCondLst>
                              <p:cond delay="118000"/>
                            </p:stCondLst>
                            <p:childTnLst>
                              <p:par>
                                <p:cTn id="363" presetID="1" presetClass="exit" presetSubtype="0" fill="hold" grpId="0" nodeType="afterEffect">
                                  <p:stCondLst>
                                    <p:cond delay="0"/>
                                  </p:stCondLst>
                                  <p:childTnLst>
                                    <p:set>
                                      <p:cBhvr>
                                        <p:cTn id="364" dur="1" fill="hold">
                                          <p:stCondLst>
                                            <p:cond delay="999"/>
                                          </p:stCondLst>
                                        </p:cTn>
                                        <p:tgtEl>
                                          <p:spTgt spid="515"/>
                                        </p:tgtEl>
                                        <p:attrNameLst>
                                          <p:attrName>style.visibility</p:attrName>
                                        </p:attrNameLst>
                                      </p:cBhvr>
                                      <p:to>
                                        <p:strVal val="hidden"/>
                                      </p:to>
                                    </p:set>
                                  </p:childTnLst>
                                </p:cTn>
                              </p:par>
                            </p:childTnLst>
                          </p:cTn>
                        </p:par>
                        <p:par>
                          <p:cTn id="365" fill="hold">
                            <p:stCondLst>
                              <p:cond delay="119000"/>
                            </p:stCondLst>
                            <p:childTnLst>
                              <p:par>
                                <p:cTn id="366" presetID="1" presetClass="exit" presetSubtype="0" fill="hold" grpId="0" nodeType="afterEffect">
                                  <p:stCondLst>
                                    <p:cond delay="0"/>
                                  </p:stCondLst>
                                  <p:childTnLst>
                                    <p:set>
                                      <p:cBhvr>
                                        <p:cTn id="367" dur="1" fill="hold">
                                          <p:stCondLst>
                                            <p:cond delay="999"/>
                                          </p:stCondLst>
                                        </p:cTn>
                                        <p:tgtEl>
                                          <p:spTgt spid="514"/>
                                        </p:tgtEl>
                                        <p:attrNameLst>
                                          <p:attrName>style.visibility</p:attrName>
                                        </p:attrNameLst>
                                      </p:cBhvr>
                                      <p:to>
                                        <p:strVal val="hidden"/>
                                      </p:to>
                                    </p:set>
                                  </p:childTnLst>
                                </p:cTn>
                              </p:par>
                            </p:childTnLst>
                          </p:cTn>
                        </p:par>
                        <p:par>
                          <p:cTn id="368" fill="hold">
                            <p:stCondLst>
                              <p:cond delay="120000"/>
                            </p:stCondLst>
                            <p:childTnLst>
                              <p:par>
                                <p:cTn id="369" presetID="1" presetClass="exit" presetSubtype="0" fill="hold" grpId="0" nodeType="afterEffect">
                                  <p:stCondLst>
                                    <p:cond delay="0"/>
                                  </p:stCondLst>
                                  <p:childTnLst>
                                    <p:set>
                                      <p:cBhvr>
                                        <p:cTn id="370" dur="1" fill="hold">
                                          <p:stCondLst>
                                            <p:cond delay="999"/>
                                          </p:stCondLst>
                                        </p:cTn>
                                        <p:tgtEl>
                                          <p:spTgt spid="512"/>
                                        </p:tgtEl>
                                        <p:attrNameLst>
                                          <p:attrName>style.visibility</p:attrName>
                                        </p:attrNameLst>
                                      </p:cBhvr>
                                      <p:to>
                                        <p:strVal val="hidden"/>
                                      </p:to>
                                    </p:set>
                                  </p:childTnLst>
                                </p:cTn>
                              </p:par>
                              <p:par>
                                <p:cTn id="371" presetID="1" presetClass="exit" presetSubtype="0" fill="hold" grpId="0" nodeType="withEffect">
                                  <p:stCondLst>
                                    <p:cond delay="0"/>
                                  </p:stCondLst>
                                  <p:childTnLst>
                                    <p:set>
                                      <p:cBhvr>
                                        <p:cTn id="372" dur="1" fill="hold">
                                          <p:stCondLst>
                                            <p:cond delay="999"/>
                                          </p:stCondLst>
                                        </p:cTn>
                                        <p:tgtEl>
                                          <p:spTgt spid="513"/>
                                        </p:tgtEl>
                                        <p:attrNameLst>
                                          <p:attrName>style.visibility</p:attrName>
                                        </p:attrNameLst>
                                      </p:cBhvr>
                                      <p:to>
                                        <p:strVal val="hidden"/>
                                      </p:to>
                                    </p:set>
                                  </p:childTnLst>
                                </p:cTn>
                              </p:par>
                            </p:childTnLst>
                          </p:cTn>
                        </p:par>
                        <p:par>
                          <p:cTn id="373" fill="hold">
                            <p:stCondLst>
                              <p:cond delay="121000"/>
                            </p:stCondLst>
                            <p:childTnLst>
                              <p:par>
                                <p:cTn id="374" presetID="1" presetClass="exit" presetSubtype="0" fill="hold" grpId="0" nodeType="afterEffect">
                                  <p:stCondLst>
                                    <p:cond delay="0"/>
                                  </p:stCondLst>
                                  <p:childTnLst>
                                    <p:set>
                                      <p:cBhvr>
                                        <p:cTn id="375" dur="1" fill="hold">
                                          <p:stCondLst>
                                            <p:cond delay="999"/>
                                          </p:stCondLst>
                                        </p:cTn>
                                        <p:tgtEl>
                                          <p:spTgt spid="511"/>
                                        </p:tgtEl>
                                        <p:attrNameLst>
                                          <p:attrName>style.visibility</p:attrName>
                                        </p:attrNameLst>
                                      </p:cBhvr>
                                      <p:to>
                                        <p:strVal val="hidden"/>
                                      </p:to>
                                    </p:set>
                                  </p:childTnLst>
                                </p:cTn>
                              </p:par>
                            </p:childTnLst>
                          </p:cTn>
                        </p:par>
                        <p:par>
                          <p:cTn id="376" fill="hold">
                            <p:stCondLst>
                              <p:cond delay="122000"/>
                            </p:stCondLst>
                            <p:childTnLst>
                              <p:par>
                                <p:cTn id="377" presetID="1" presetClass="exit" presetSubtype="0" fill="hold" grpId="0" nodeType="afterEffect">
                                  <p:stCondLst>
                                    <p:cond delay="0"/>
                                  </p:stCondLst>
                                  <p:childTnLst>
                                    <p:set>
                                      <p:cBhvr>
                                        <p:cTn id="378" dur="1" fill="hold">
                                          <p:stCondLst>
                                            <p:cond delay="999"/>
                                          </p:stCondLst>
                                        </p:cTn>
                                        <p:tgtEl>
                                          <p:spTgt spid="510"/>
                                        </p:tgtEl>
                                        <p:attrNameLst>
                                          <p:attrName>style.visibility</p:attrName>
                                        </p:attrNameLst>
                                      </p:cBhvr>
                                      <p:to>
                                        <p:strVal val="hidden"/>
                                      </p:to>
                                    </p:set>
                                  </p:childTnLst>
                                </p:cTn>
                              </p:par>
                            </p:childTnLst>
                          </p:cTn>
                        </p:par>
                        <p:par>
                          <p:cTn id="379" fill="hold">
                            <p:stCondLst>
                              <p:cond delay="123000"/>
                            </p:stCondLst>
                            <p:childTnLst>
                              <p:par>
                                <p:cTn id="380" presetID="1" presetClass="exit" presetSubtype="0" fill="hold" grpId="0" nodeType="afterEffect">
                                  <p:stCondLst>
                                    <p:cond delay="0"/>
                                  </p:stCondLst>
                                  <p:childTnLst>
                                    <p:set>
                                      <p:cBhvr>
                                        <p:cTn id="381" dur="1" fill="hold">
                                          <p:stCondLst>
                                            <p:cond delay="999"/>
                                          </p:stCondLst>
                                        </p:cTn>
                                        <p:tgtEl>
                                          <p:spTgt spid="509"/>
                                        </p:tgtEl>
                                        <p:attrNameLst>
                                          <p:attrName>style.visibility</p:attrName>
                                        </p:attrNameLst>
                                      </p:cBhvr>
                                      <p:to>
                                        <p:strVal val="hidden"/>
                                      </p:to>
                                    </p:set>
                                  </p:childTnLst>
                                </p:cTn>
                              </p:par>
                            </p:childTnLst>
                          </p:cTn>
                        </p:par>
                        <p:par>
                          <p:cTn id="382" fill="hold">
                            <p:stCondLst>
                              <p:cond delay="124000"/>
                            </p:stCondLst>
                            <p:childTnLst>
                              <p:par>
                                <p:cTn id="383" presetID="1" presetClass="exit" presetSubtype="0" fill="hold" grpId="0" nodeType="afterEffect">
                                  <p:stCondLst>
                                    <p:cond delay="0"/>
                                  </p:stCondLst>
                                  <p:childTnLst>
                                    <p:set>
                                      <p:cBhvr>
                                        <p:cTn id="384" dur="1" fill="hold">
                                          <p:stCondLst>
                                            <p:cond delay="999"/>
                                          </p:stCondLst>
                                        </p:cTn>
                                        <p:tgtEl>
                                          <p:spTgt spid="508"/>
                                        </p:tgtEl>
                                        <p:attrNameLst>
                                          <p:attrName>style.visibility</p:attrName>
                                        </p:attrNameLst>
                                      </p:cBhvr>
                                      <p:to>
                                        <p:strVal val="hidden"/>
                                      </p:to>
                                    </p:set>
                                  </p:childTnLst>
                                </p:cTn>
                              </p:par>
                            </p:childTnLst>
                          </p:cTn>
                        </p:par>
                        <p:par>
                          <p:cTn id="385" fill="hold">
                            <p:stCondLst>
                              <p:cond delay="125000"/>
                            </p:stCondLst>
                            <p:childTnLst>
                              <p:par>
                                <p:cTn id="386" presetID="1" presetClass="exit" presetSubtype="0" fill="hold" grpId="0" nodeType="afterEffect">
                                  <p:stCondLst>
                                    <p:cond delay="0"/>
                                  </p:stCondLst>
                                  <p:childTnLst>
                                    <p:set>
                                      <p:cBhvr>
                                        <p:cTn id="387" dur="1" fill="hold">
                                          <p:stCondLst>
                                            <p:cond delay="999"/>
                                          </p:stCondLst>
                                        </p:cTn>
                                        <p:tgtEl>
                                          <p:spTgt spid="507"/>
                                        </p:tgtEl>
                                        <p:attrNameLst>
                                          <p:attrName>style.visibility</p:attrName>
                                        </p:attrNameLst>
                                      </p:cBhvr>
                                      <p:to>
                                        <p:strVal val="hidden"/>
                                      </p:to>
                                    </p:set>
                                  </p:childTnLst>
                                </p:cTn>
                              </p:par>
                            </p:childTnLst>
                          </p:cTn>
                        </p:par>
                        <p:par>
                          <p:cTn id="388" fill="hold">
                            <p:stCondLst>
                              <p:cond delay="126000"/>
                            </p:stCondLst>
                            <p:childTnLst>
                              <p:par>
                                <p:cTn id="389" presetID="1" presetClass="exit" presetSubtype="0" fill="hold" grpId="0" nodeType="afterEffect">
                                  <p:stCondLst>
                                    <p:cond delay="0"/>
                                  </p:stCondLst>
                                  <p:childTnLst>
                                    <p:set>
                                      <p:cBhvr>
                                        <p:cTn id="390" dur="1" fill="hold">
                                          <p:stCondLst>
                                            <p:cond delay="999"/>
                                          </p:stCondLst>
                                        </p:cTn>
                                        <p:tgtEl>
                                          <p:spTgt spid="506"/>
                                        </p:tgtEl>
                                        <p:attrNameLst>
                                          <p:attrName>style.visibility</p:attrName>
                                        </p:attrNameLst>
                                      </p:cBhvr>
                                      <p:to>
                                        <p:strVal val="hidden"/>
                                      </p:to>
                                    </p:set>
                                  </p:childTnLst>
                                </p:cTn>
                              </p:par>
                            </p:childTnLst>
                          </p:cTn>
                        </p:par>
                        <p:par>
                          <p:cTn id="391" fill="hold">
                            <p:stCondLst>
                              <p:cond delay="127000"/>
                            </p:stCondLst>
                            <p:childTnLst>
                              <p:par>
                                <p:cTn id="392" presetID="1" presetClass="exit" presetSubtype="0" fill="hold" grpId="0" nodeType="afterEffect">
                                  <p:stCondLst>
                                    <p:cond delay="0"/>
                                  </p:stCondLst>
                                  <p:childTnLst>
                                    <p:set>
                                      <p:cBhvr>
                                        <p:cTn id="393" dur="1" fill="hold">
                                          <p:stCondLst>
                                            <p:cond delay="999"/>
                                          </p:stCondLst>
                                        </p:cTn>
                                        <p:tgtEl>
                                          <p:spTgt spid="505"/>
                                        </p:tgtEl>
                                        <p:attrNameLst>
                                          <p:attrName>style.visibility</p:attrName>
                                        </p:attrNameLst>
                                      </p:cBhvr>
                                      <p:to>
                                        <p:strVal val="hidden"/>
                                      </p:to>
                                    </p:set>
                                  </p:childTnLst>
                                </p:cTn>
                              </p:par>
                            </p:childTnLst>
                          </p:cTn>
                        </p:par>
                        <p:par>
                          <p:cTn id="394" fill="hold">
                            <p:stCondLst>
                              <p:cond delay="128000"/>
                            </p:stCondLst>
                            <p:childTnLst>
                              <p:par>
                                <p:cTn id="395" presetID="1" presetClass="exit" presetSubtype="0" fill="hold" grpId="0" nodeType="afterEffect">
                                  <p:stCondLst>
                                    <p:cond delay="0"/>
                                  </p:stCondLst>
                                  <p:childTnLst>
                                    <p:set>
                                      <p:cBhvr>
                                        <p:cTn id="396" dur="1" fill="hold">
                                          <p:stCondLst>
                                            <p:cond delay="999"/>
                                          </p:stCondLst>
                                        </p:cTn>
                                        <p:tgtEl>
                                          <p:spTgt spid="504"/>
                                        </p:tgtEl>
                                        <p:attrNameLst>
                                          <p:attrName>style.visibility</p:attrName>
                                        </p:attrNameLst>
                                      </p:cBhvr>
                                      <p:to>
                                        <p:strVal val="hidden"/>
                                      </p:to>
                                    </p:set>
                                  </p:childTnLst>
                                </p:cTn>
                              </p:par>
                            </p:childTnLst>
                          </p:cTn>
                        </p:par>
                        <p:par>
                          <p:cTn id="397" fill="hold">
                            <p:stCondLst>
                              <p:cond delay="129000"/>
                            </p:stCondLst>
                            <p:childTnLst>
                              <p:par>
                                <p:cTn id="398" presetID="1" presetClass="exit" presetSubtype="0" fill="hold" grpId="0" nodeType="afterEffect">
                                  <p:stCondLst>
                                    <p:cond delay="0"/>
                                  </p:stCondLst>
                                  <p:childTnLst>
                                    <p:set>
                                      <p:cBhvr>
                                        <p:cTn id="399" dur="1" fill="hold">
                                          <p:stCondLst>
                                            <p:cond delay="999"/>
                                          </p:stCondLst>
                                        </p:cTn>
                                        <p:tgtEl>
                                          <p:spTgt spid="503"/>
                                        </p:tgtEl>
                                        <p:attrNameLst>
                                          <p:attrName>style.visibility</p:attrName>
                                        </p:attrNameLst>
                                      </p:cBhvr>
                                      <p:to>
                                        <p:strVal val="hidden"/>
                                      </p:to>
                                    </p:set>
                                  </p:childTnLst>
                                </p:cTn>
                              </p:par>
                            </p:childTnLst>
                          </p:cTn>
                        </p:par>
                        <p:par>
                          <p:cTn id="400" fill="hold">
                            <p:stCondLst>
                              <p:cond delay="130000"/>
                            </p:stCondLst>
                            <p:childTnLst>
                              <p:par>
                                <p:cTn id="401" presetID="1" presetClass="exit" presetSubtype="0" fill="hold" grpId="0" nodeType="afterEffect">
                                  <p:stCondLst>
                                    <p:cond delay="0"/>
                                  </p:stCondLst>
                                  <p:childTnLst>
                                    <p:set>
                                      <p:cBhvr>
                                        <p:cTn id="402" dur="1" fill="hold">
                                          <p:stCondLst>
                                            <p:cond delay="999"/>
                                          </p:stCondLst>
                                        </p:cTn>
                                        <p:tgtEl>
                                          <p:spTgt spid="502"/>
                                        </p:tgtEl>
                                        <p:attrNameLst>
                                          <p:attrName>style.visibility</p:attrName>
                                        </p:attrNameLst>
                                      </p:cBhvr>
                                      <p:to>
                                        <p:strVal val="hidden"/>
                                      </p:to>
                                    </p:set>
                                  </p:childTnLst>
                                </p:cTn>
                              </p:par>
                            </p:childTnLst>
                          </p:cTn>
                        </p:par>
                        <p:par>
                          <p:cTn id="403" fill="hold">
                            <p:stCondLst>
                              <p:cond delay="131000"/>
                            </p:stCondLst>
                            <p:childTnLst>
                              <p:par>
                                <p:cTn id="404" presetID="1" presetClass="exit" presetSubtype="0" fill="hold" grpId="0" nodeType="afterEffect">
                                  <p:stCondLst>
                                    <p:cond delay="0"/>
                                  </p:stCondLst>
                                  <p:childTnLst>
                                    <p:set>
                                      <p:cBhvr>
                                        <p:cTn id="405" dur="1" fill="hold">
                                          <p:stCondLst>
                                            <p:cond delay="999"/>
                                          </p:stCondLst>
                                        </p:cTn>
                                        <p:tgtEl>
                                          <p:spTgt spid="501"/>
                                        </p:tgtEl>
                                        <p:attrNameLst>
                                          <p:attrName>style.visibility</p:attrName>
                                        </p:attrNameLst>
                                      </p:cBhvr>
                                      <p:to>
                                        <p:strVal val="hidden"/>
                                      </p:to>
                                    </p:set>
                                  </p:childTnLst>
                                </p:cTn>
                              </p:par>
                            </p:childTnLst>
                          </p:cTn>
                        </p:par>
                        <p:par>
                          <p:cTn id="406" fill="hold">
                            <p:stCondLst>
                              <p:cond delay="132000"/>
                            </p:stCondLst>
                            <p:childTnLst>
                              <p:par>
                                <p:cTn id="407" presetID="1" presetClass="exit" presetSubtype="0" fill="hold" grpId="0" nodeType="afterEffect">
                                  <p:stCondLst>
                                    <p:cond delay="0"/>
                                  </p:stCondLst>
                                  <p:childTnLst>
                                    <p:set>
                                      <p:cBhvr>
                                        <p:cTn id="408" dur="1" fill="hold">
                                          <p:stCondLst>
                                            <p:cond delay="999"/>
                                          </p:stCondLst>
                                        </p:cTn>
                                        <p:tgtEl>
                                          <p:spTgt spid="500"/>
                                        </p:tgtEl>
                                        <p:attrNameLst>
                                          <p:attrName>style.visibility</p:attrName>
                                        </p:attrNameLst>
                                      </p:cBhvr>
                                      <p:to>
                                        <p:strVal val="hidden"/>
                                      </p:to>
                                    </p:set>
                                  </p:childTnLst>
                                </p:cTn>
                              </p:par>
                            </p:childTnLst>
                          </p:cTn>
                        </p:par>
                        <p:par>
                          <p:cTn id="409" fill="hold">
                            <p:stCondLst>
                              <p:cond delay="133000"/>
                            </p:stCondLst>
                            <p:childTnLst>
                              <p:par>
                                <p:cTn id="410" presetID="1" presetClass="exit" presetSubtype="0" fill="hold" grpId="0" nodeType="afterEffect">
                                  <p:stCondLst>
                                    <p:cond delay="0"/>
                                  </p:stCondLst>
                                  <p:childTnLst>
                                    <p:set>
                                      <p:cBhvr>
                                        <p:cTn id="411" dur="1" fill="hold">
                                          <p:stCondLst>
                                            <p:cond delay="999"/>
                                          </p:stCondLst>
                                        </p:cTn>
                                        <p:tgtEl>
                                          <p:spTgt spid="499"/>
                                        </p:tgtEl>
                                        <p:attrNameLst>
                                          <p:attrName>style.visibility</p:attrName>
                                        </p:attrNameLst>
                                      </p:cBhvr>
                                      <p:to>
                                        <p:strVal val="hidden"/>
                                      </p:to>
                                    </p:set>
                                  </p:childTnLst>
                                </p:cTn>
                              </p:par>
                            </p:childTnLst>
                          </p:cTn>
                        </p:par>
                        <p:par>
                          <p:cTn id="412" fill="hold">
                            <p:stCondLst>
                              <p:cond delay="134000"/>
                            </p:stCondLst>
                            <p:childTnLst>
                              <p:par>
                                <p:cTn id="413" presetID="1" presetClass="exit" presetSubtype="0" fill="hold" grpId="0" nodeType="afterEffect">
                                  <p:stCondLst>
                                    <p:cond delay="0"/>
                                  </p:stCondLst>
                                  <p:childTnLst>
                                    <p:set>
                                      <p:cBhvr>
                                        <p:cTn id="414" dur="1" fill="hold">
                                          <p:stCondLst>
                                            <p:cond delay="999"/>
                                          </p:stCondLst>
                                        </p:cTn>
                                        <p:tgtEl>
                                          <p:spTgt spid="498"/>
                                        </p:tgtEl>
                                        <p:attrNameLst>
                                          <p:attrName>style.visibility</p:attrName>
                                        </p:attrNameLst>
                                      </p:cBhvr>
                                      <p:to>
                                        <p:strVal val="hidden"/>
                                      </p:to>
                                    </p:set>
                                  </p:childTnLst>
                                </p:cTn>
                              </p:par>
                            </p:childTnLst>
                          </p:cTn>
                        </p:par>
                        <p:par>
                          <p:cTn id="415" fill="hold">
                            <p:stCondLst>
                              <p:cond delay="135000"/>
                            </p:stCondLst>
                            <p:childTnLst>
                              <p:par>
                                <p:cTn id="416" presetID="1" presetClass="exit" presetSubtype="0" fill="hold" grpId="0" nodeType="afterEffect">
                                  <p:stCondLst>
                                    <p:cond delay="0"/>
                                  </p:stCondLst>
                                  <p:childTnLst>
                                    <p:set>
                                      <p:cBhvr>
                                        <p:cTn id="417" dur="1" fill="hold">
                                          <p:stCondLst>
                                            <p:cond delay="999"/>
                                          </p:stCondLst>
                                        </p:cTn>
                                        <p:tgtEl>
                                          <p:spTgt spid="497"/>
                                        </p:tgtEl>
                                        <p:attrNameLst>
                                          <p:attrName>style.visibility</p:attrName>
                                        </p:attrNameLst>
                                      </p:cBhvr>
                                      <p:to>
                                        <p:strVal val="hidden"/>
                                      </p:to>
                                    </p:set>
                                  </p:childTnLst>
                                </p:cTn>
                              </p:par>
                            </p:childTnLst>
                          </p:cTn>
                        </p:par>
                        <p:par>
                          <p:cTn id="418" fill="hold">
                            <p:stCondLst>
                              <p:cond delay="136000"/>
                            </p:stCondLst>
                            <p:childTnLst>
                              <p:par>
                                <p:cTn id="419" presetID="1" presetClass="exit" presetSubtype="0" fill="hold" grpId="0" nodeType="afterEffect">
                                  <p:stCondLst>
                                    <p:cond delay="0"/>
                                  </p:stCondLst>
                                  <p:childTnLst>
                                    <p:set>
                                      <p:cBhvr>
                                        <p:cTn id="420" dur="1" fill="hold">
                                          <p:stCondLst>
                                            <p:cond delay="999"/>
                                          </p:stCondLst>
                                        </p:cTn>
                                        <p:tgtEl>
                                          <p:spTgt spid="496"/>
                                        </p:tgtEl>
                                        <p:attrNameLst>
                                          <p:attrName>style.visibility</p:attrName>
                                        </p:attrNameLst>
                                      </p:cBhvr>
                                      <p:to>
                                        <p:strVal val="hidden"/>
                                      </p:to>
                                    </p:set>
                                  </p:childTnLst>
                                </p:cTn>
                              </p:par>
                            </p:childTnLst>
                          </p:cTn>
                        </p:par>
                        <p:par>
                          <p:cTn id="421" fill="hold">
                            <p:stCondLst>
                              <p:cond delay="137000"/>
                            </p:stCondLst>
                            <p:childTnLst>
                              <p:par>
                                <p:cTn id="422" presetID="1" presetClass="exit" presetSubtype="0" fill="hold" grpId="0" nodeType="afterEffect">
                                  <p:stCondLst>
                                    <p:cond delay="0"/>
                                  </p:stCondLst>
                                  <p:childTnLst>
                                    <p:set>
                                      <p:cBhvr>
                                        <p:cTn id="423" dur="1" fill="hold">
                                          <p:stCondLst>
                                            <p:cond delay="999"/>
                                          </p:stCondLst>
                                        </p:cTn>
                                        <p:tgtEl>
                                          <p:spTgt spid="495"/>
                                        </p:tgtEl>
                                        <p:attrNameLst>
                                          <p:attrName>style.visibility</p:attrName>
                                        </p:attrNameLst>
                                      </p:cBhvr>
                                      <p:to>
                                        <p:strVal val="hidden"/>
                                      </p:to>
                                    </p:set>
                                  </p:childTnLst>
                                </p:cTn>
                              </p:par>
                            </p:childTnLst>
                          </p:cTn>
                        </p:par>
                        <p:par>
                          <p:cTn id="424" fill="hold">
                            <p:stCondLst>
                              <p:cond delay="138000"/>
                            </p:stCondLst>
                            <p:childTnLst>
                              <p:par>
                                <p:cTn id="425" presetID="1" presetClass="exit" presetSubtype="0" fill="hold" grpId="0" nodeType="afterEffect">
                                  <p:stCondLst>
                                    <p:cond delay="0"/>
                                  </p:stCondLst>
                                  <p:childTnLst>
                                    <p:set>
                                      <p:cBhvr>
                                        <p:cTn id="426" dur="1" fill="hold">
                                          <p:stCondLst>
                                            <p:cond delay="999"/>
                                          </p:stCondLst>
                                        </p:cTn>
                                        <p:tgtEl>
                                          <p:spTgt spid="494"/>
                                        </p:tgtEl>
                                        <p:attrNameLst>
                                          <p:attrName>style.visibility</p:attrName>
                                        </p:attrNameLst>
                                      </p:cBhvr>
                                      <p:to>
                                        <p:strVal val="hidden"/>
                                      </p:to>
                                    </p:set>
                                  </p:childTnLst>
                                </p:cTn>
                              </p:par>
                            </p:childTnLst>
                          </p:cTn>
                        </p:par>
                        <p:par>
                          <p:cTn id="427" fill="hold">
                            <p:stCondLst>
                              <p:cond delay="139000"/>
                            </p:stCondLst>
                            <p:childTnLst>
                              <p:par>
                                <p:cTn id="428" presetID="1" presetClass="exit" presetSubtype="0" fill="hold" grpId="0" nodeType="afterEffect">
                                  <p:stCondLst>
                                    <p:cond delay="0"/>
                                  </p:stCondLst>
                                  <p:childTnLst>
                                    <p:set>
                                      <p:cBhvr>
                                        <p:cTn id="429" dur="1" fill="hold">
                                          <p:stCondLst>
                                            <p:cond delay="999"/>
                                          </p:stCondLst>
                                        </p:cTn>
                                        <p:tgtEl>
                                          <p:spTgt spid="493"/>
                                        </p:tgtEl>
                                        <p:attrNameLst>
                                          <p:attrName>style.visibility</p:attrName>
                                        </p:attrNameLst>
                                      </p:cBhvr>
                                      <p:to>
                                        <p:strVal val="hidden"/>
                                      </p:to>
                                    </p:set>
                                  </p:childTnLst>
                                </p:cTn>
                              </p:par>
                            </p:childTnLst>
                          </p:cTn>
                        </p:par>
                        <p:par>
                          <p:cTn id="430" fill="hold">
                            <p:stCondLst>
                              <p:cond delay="140000"/>
                            </p:stCondLst>
                            <p:childTnLst>
                              <p:par>
                                <p:cTn id="431" presetID="1" presetClass="exit" presetSubtype="0" fill="hold" grpId="0" nodeType="afterEffect">
                                  <p:stCondLst>
                                    <p:cond delay="0"/>
                                  </p:stCondLst>
                                  <p:childTnLst>
                                    <p:set>
                                      <p:cBhvr>
                                        <p:cTn id="432" dur="1" fill="hold">
                                          <p:stCondLst>
                                            <p:cond delay="999"/>
                                          </p:stCondLst>
                                        </p:cTn>
                                        <p:tgtEl>
                                          <p:spTgt spid="492"/>
                                        </p:tgtEl>
                                        <p:attrNameLst>
                                          <p:attrName>style.visibility</p:attrName>
                                        </p:attrNameLst>
                                      </p:cBhvr>
                                      <p:to>
                                        <p:strVal val="hidden"/>
                                      </p:to>
                                    </p:set>
                                  </p:childTnLst>
                                </p:cTn>
                              </p:par>
                            </p:childTnLst>
                          </p:cTn>
                        </p:par>
                        <p:par>
                          <p:cTn id="433" fill="hold">
                            <p:stCondLst>
                              <p:cond delay="141000"/>
                            </p:stCondLst>
                            <p:childTnLst>
                              <p:par>
                                <p:cTn id="434" presetID="1" presetClass="exit" presetSubtype="0" fill="hold" grpId="0" nodeType="afterEffect">
                                  <p:stCondLst>
                                    <p:cond delay="0"/>
                                  </p:stCondLst>
                                  <p:childTnLst>
                                    <p:set>
                                      <p:cBhvr>
                                        <p:cTn id="435" dur="1" fill="hold">
                                          <p:stCondLst>
                                            <p:cond delay="999"/>
                                          </p:stCondLst>
                                        </p:cTn>
                                        <p:tgtEl>
                                          <p:spTgt spid="491"/>
                                        </p:tgtEl>
                                        <p:attrNameLst>
                                          <p:attrName>style.visibility</p:attrName>
                                        </p:attrNameLst>
                                      </p:cBhvr>
                                      <p:to>
                                        <p:strVal val="hidden"/>
                                      </p:to>
                                    </p:set>
                                  </p:childTnLst>
                                </p:cTn>
                              </p:par>
                            </p:childTnLst>
                          </p:cTn>
                        </p:par>
                        <p:par>
                          <p:cTn id="436" fill="hold">
                            <p:stCondLst>
                              <p:cond delay="142000"/>
                            </p:stCondLst>
                            <p:childTnLst>
                              <p:par>
                                <p:cTn id="437" presetID="1" presetClass="exit" presetSubtype="0" fill="hold" grpId="0" nodeType="afterEffect">
                                  <p:stCondLst>
                                    <p:cond delay="0"/>
                                  </p:stCondLst>
                                  <p:childTnLst>
                                    <p:set>
                                      <p:cBhvr>
                                        <p:cTn id="438" dur="1" fill="hold">
                                          <p:stCondLst>
                                            <p:cond delay="999"/>
                                          </p:stCondLst>
                                        </p:cTn>
                                        <p:tgtEl>
                                          <p:spTgt spid="490"/>
                                        </p:tgtEl>
                                        <p:attrNameLst>
                                          <p:attrName>style.visibility</p:attrName>
                                        </p:attrNameLst>
                                      </p:cBhvr>
                                      <p:to>
                                        <p:strVal val="hidden"/>
                                      </p:to>
                                    </p:set>
                                  </p:childTnLst>
                                </p:cTn>
                              </p:par>
                            </p:childTnLst>
                          </p:cTn>
                        </p:par>
                        <p:par>
                          <p:cTn id="439" fill="hold">
                            <p:stCondLst>
                              <p:cond delay="143000"/>
                            </p:stCondLst>
                            <p:childTnLst>
                              <p:par>
                                <p:cTn id="440" presetID="1" presetClass="exit" presetSubtype="0" fill="hold" grpId="0" nodeType="afterEffect">
                                  <p:stCondLst>
                                    <p:cond delay="0"/>
                                  </p:stCondLst>
                                  <p:childTnLst>
                                    <p:set>
                                      <p:cBhvr>
                                        <p:cTn id="441" dur="1" fill="hold">
                                          <p:stCondLst>
                                            <p:cond delay="999"/>
                                          </p:stCondLst>
                                        </p:cTn>
                                        <p:tgtEl>
                                          <p:spTgt spid="489"/>
                                        </p:tgtEl>
                                        <p:attrNameLst>
                                          <p:attrName>style.visibility</p:attrName>
                                        </p:attrNameLst>
                                      </p:cBhvr>
                                      <p:to>
                                        <p:strVal val="hidden"/>
                                      </p:to>
                                    </p:set>
                                  </p:childTnLst>
                                </p:cTn>
                              </p:par>
                            </p:childTnLst>
                          </p:cTn>
                        </p:par>
                        <p:par>
                          <p:cTn id="442" fill="hold">
                            <p:stCondLst>
                              <p:cond delay="144000"/>
                            </p:stCondLst>
                            <p:childTnLst>
                              <p:par>
                                <p:cTn id="443" presetID="1" presetClass="exit" presetSubtype="0" fill="hold" grpId="0" nodeType="afterEffect">
                                  <p:stCondLst>
                                    <p:cond delay="0"/>
                                  </p:stCondLst>
                                  <p:childTnLst>
                                    <p:set>
                                      <p:cBhvr>
                                        <p:cTn id="444" dur="1" fill="hold">
                                          <p:stCondLst>
                                            <p:cond delay="999"/>
                                          </p:stCondLst>
                                        </p:cTn>
                                        <p:tgtEl>
                                          <p:spTgt spid="488"/>
                                        </p:tgtEl>
                                        <p:attrNameLst>
                                          <p:attrName>style.visibility</p:attrName>
                                        </p:attrNameLst>
                                      </p:cBhvr>
                                      <p:to>
                                        <p:strVal val="hidden"/>
                                      </p:to>
                                    </p:set>
                                  </p:childTnLst>
                                </p:cTn>
                              </p:par>
                            </p:childTnLst>
                          </p:cTn>
                        </p:par>
                        <p:par>
                          <p:cTn id="445" fill="hold">
                            <p:stCondLst>
                              <p:cond delay="145000"/>
                            </p:stCondLst>
                            <p:childTnLst>
                              <p:par>
                                <p:cTn id="446" presetID="1" presetClass="exit" presetSubtype="0" fill="hold" grpId="0" nodeType="afterEffect">
                                  <p:stCondLst>
                                    <p:cond delay="0"/>
                                  </p:stCondLst>
                                  <p:childTnLst>
                                    <p:set>
                                      <p:cBhvr>
                                        <p:cTn id="447" dur="1" fill="hold">
                                          <p:stCondLst>
                                            <p:cond delay="999"/>
                                          </p:stCondLst>
                                        </p:cTn>
                                        <p:tgtEl>
                                          <p:spTgt spid="487"/>
                                        </p:tgtEl>
                                        <p:attrNameLst>
                                          <p:attrName>style.visibility</p:attrName>
                                        </p:attrNameLst>
                                      </p:cBhvr>
                                      <p:to>
                                        <p:strVal val="hidden"/>
                                      </p:to>
                                    </p:set>
                                  </p:childTnLst>
                                </p:cTn>
                              </p:par>
                            </p:childTnLst>
                          </p:cTn>
                        </p:par>
                        <p:par>
                          <p:cTn id="448" fill="hold">
                            <p:stCondLst>
                              <p:cond delay="146000"/>
                            </p:stCondLst>
                            <p:childTnLst>
                              <p:par>
                                <p:cTn id="449" presetID="1" presetClass="exit" presetSubtype="0" fill="hold" grpId="0" nodeType="afterEffect">
                                  <p:stCondLst>
                                    <p:cond delay="0"/>
                                  </p:stCondLst>
                                  <p:childTnLst>
                                    <p:set>
                                      <p:cBhvr>
                                        <p:cTn id="450" dur="1" fill="hold">
                                          <p:stCondLst>
                                            <p:cond delay="999"/>
                                          </p:stCondLst>
                                        </p:cTn>
                                        <p:tgtEl>
                                          <p:spTgt spid="486"/>
                                        </p:tgtEl>
                                        <p:attrNameLst>
                                          <p:attrName>style.visibility</p:attrName>
                                        </p:attrNameLst>
                                      </p:cBhvr>
                                      <p:to>
                                        <p:strVal val="hidden"/>
                                      </p:to>
                                    </p:set>
                                  </p:childTnLst>
                                </p:cTn>
                              </p:par>
                            </p:childTnLst>
                          </p:cTn>
                        </p:par>
                        <p:par>
                          <p:cTn id="451" fill="hold">
                            <p:stCondLst>
                              <p:cond delay="147000"/>
                            </p:stCondLst>
                            <p:childTnLst>
                              <p:par>
                                <p:cTn id="452" presetID="1" presetClass="exit" presetSubtype="0" fill="hold" grpId="0" nodeType="afterEffect">
                                  <p:stCondLst>
                                    <p:cond delay="0"/>
                                  </p:stCondLst>
                                  <p:childTnLst>
                                    <p:set>
                                      <p:cBhvr>
                                        <p:cTn id="453" dur="1" fill="hold">
                                          <p:stCondLst>
                                            <p:cond delay="999"/>
                                          </p:stCondLst>
                                        </p:cTn>
                                        <p:tgtEl>
                                          <p:spTgt spid="485"/>
                                        </p:tgtEl>
                                        <p:attrNameLst>
                                          <p:attrName>style.visibility</p:attrName>
                                        </p:attrNameLst>
                                      </p:cBhvr>
                                      <p:to>
                                        <p:strVal val="hidden"/>
                                      </p:to>
                                    </p:set>
                                  </p:childTnLst>
                                </p:cTn>
                              </p:par>
                            </p:childTnLst>
                          </p:cTn>
                        </p:par>
                        <p:par>
                          <p:cTn id="454" fill="hold">
                            <p:stCondLst>
                              <p:cond delay="148000"/>
                            </p:stCondLst>
                            <p:childTnLst>
                              <p:par>
                                <p:cTn id="455" presetID="1" presetClass="exit" presetSubtype="0" fill="hold" grpId="0" nodeType="afterEffect">
                                  <p:stCondLst>
                                    <p:cond delay="0"/>
                                  </p:stCondLst>
                                  <p:childTnLst>
                                    <p:set>
                                      <p:cBhvr>
                                        <p:cTn id="456" dur="1" fill="hold">
                                          <p:stCondLst>
                                            <p:cond delay="999"/>
                                          </p:stCondLst>
                                        </p:cTn>
                                        <p:tgtEl>
                                          <p:spTgt spid="484"/>
                                        </p:tgtEl>
                                        <p:attrNameLst>
                                          <p:attrName>style.visibility</p:attrName>
                                        </p:attrNameLst>
                                      </p:cBhvr>
                                      <p:to>
                                        <p:strVal val="hidden"/>
                                      </p:to>
                                    </p:set>
                                  </p:childTnLst>
                                </p:cTn>
                              </p:par>
                            </p:childTnLst>
                          </p:cTn>
                        </p:par>
                        <p:par>
                          <p:cTn id="457" fill="hold">
                            <p:stCondLst>
                              <p:cond delay="149000"/>
                            </p:stCondLst>
                            <p:childTnLst>
                              <p:par>
                                <p:cTn id="458" presetID="1" presetClass="exit" presetSubtype="0" fill="hold" grpId="0" nodeType="afterEffect">
                                  <p:stCondLst>
                                    <p:cond delay="0"/>
                                  </p:stCondLst>
                                  <p:childTnLst>
                                    <p:set>
                                      <p:cBhvr>
                                        <p:cTn id="459" dur="1" fill="hold">
                                          <p:stCondLst>
                                            <p:cond delay="999"/>
                                          </p:stCondLst>
                                        </p:cTn>
                                        <p:tgtEl>
                                          <p:spTgt spid="483"/>
                                        </p:tgtEl>
                                        <p:attrNameLst>
                                          <p:attrName>style.visibility</p:attrName>
                                        </p:attrNameLst>
                                      </p:cBhvr>
                                      <p:to>
                                        <p:strVal val="hidden"/>
                                      </p:to>
                                    </p:set>
                                  </p:childTnLst>
                                </p:cTn>
                              </p:par>
                            </p:childTnLst>
                          </p:cTn>
                        </p:par>
                        <p:par>
                          <p:cTn id="460" fill="hold">
                            <p:stCondLst>
                              <p:cond delay="150000"/>
                            </p:stCondLst>
                            <p:childTnLst>
                              <p:par>
                                <p:cTn id="461" presetID="1" presetClass="exit" presetSubtype="0" fill="hold" grpId="0" nodeType="afterEffect">
                                  <p:stCondLst>
                                    <p:cond delay="0"/>
                                  </p:stCondLst>
                                  <p:childTnLst>
                                    <p:set>
                                      <p:cBhvr>
                                        <p:cTn id="462" dur="1" fill="hold">
                                          <p:stCondLst>
                                            <p:cond delay="999"/>
                                          </p:stCondLst>
                                        </p:cTn>
                                        <p:tgtEl>
                                          <p:spTgt spid="482"/>
                                        </p:tgtEl>
                                        <p:attrNameLst>
                                          <p:attrName>style.visibility</p:attrName>
                                        </p:attrNameLst>
                                      </p:cBhvr>
                                      <p:to>
                                        <p:strVal val="hidden"/>
                                      </p:to>
                                    </p:set>
                                  </p:childTnLst>
                                </p:cTn>
                              </p:par>
                            </p:childTnLst>
                          </p:cTn>
                        </p:par>
                        <p:par>
                          <p:cTn id="463" fill="hold">
                            <p:stCondLst>
                              <p:cond delay="151000"/>
                            </p:stCondLst>
                            <p:childTnLst>
                              <p:par>
                                <p:cTn id="464" presetID="1" presetClass="exit" presetSubtype="0" fill="hold" grpId="0" nodeType="afterEffect">
                                  <p:stCondLst>
                                    <p:cond delay="0"/>
                                  </p:stCondLst>
                                  <p:childTnLst>
                                    <p:set>
                                      <p:cBhvr>
                                        <p:cTn id="465" dur="1" fill="hold">
                                          <p:stCondLst>
                                            <p:cond delay="999"/>
                                          </p:stCondLst>
                                        </p:cTn>
                                        <p:tgtEl>
                                          <p:spTgt spid="481"/>
                                        </p:tgtEl>
                                        <p:attrNameLst>
                                          <p:attrName>style.visibility</p:attrName>
                                        </p:attrNameLst>
                                      </p:cBhvr>
                                      <p:to>
                                        <p:strVal val="hidden"/>
                                      </p:to>
                                    </p:set>
                                  </p:childTnLst>
                                </p:cTn>
                              </p:par>
                            </p:childTnLst>
                          </p:cTn>
                        </p:par>
                        <p:par>
                          <p:cTn id="466" fill="hold">
                            <p:stCondLst>
                              <p:cond delay="152000"/>
                            </p:stCondLst>
                            <p:childTnLst>
                              <p:par>
                                <p:cTn id="467" presetID="1" presetClass="exit" presetSubtype="0" fill="hold" grpId="0" nodeType="afterEffect">
                                  <p:stCondLst>
                                    <p:cond delay="0"/>
                                  </p:stCondLst>
                                  <p:childTnLst>
                                    <p:set>
                                      <p:cBhvr>
                                        <p:cTn id="468" dur="1" fill="hold">
                                          <p:stCondLst>
                                            <p:cond delay="999"/>
                                          </p:stCondLst>
                                        </p:cTn>
                                        <p:tgtEl>
                                          <p:spTgt spid="480"/>
                                        </p:tgtEl>
                                        <p:attrNameLst>
                                          <p:attrName>style.visibility</p:attrName>
                                        </p:attrNameLst>
                                      </p:cBhvr>
                                      <p:to>
                                        <p:strVal val="hidden"/>
                                      </p:to>
                                    </p:set>
                                  </p:childTnLst>
                                </p:cTn>
                              </p:par>
                            </p:childTnLst>
                          </p:cTn>
                        </p:par>
                        <p:par>
                          <p:cTn id="469" fill="hold">
                            <p:stCondLst>
                              <p:cond delay="153000"/>
                            </p:stCondLst>
                            <p:childTnLst>
                              <p:par>
                                <p:cTn id="470" presetID="1" presetClass="exit" presetSubtype="0" fill="hold" grpId="0" nodeType="afterEffect">
                                  <p:stCondLst>
                                    <p:cond delay="0"/>
                                  </p:stCondLst>
                                  <p:childTnLst>
                                    <p:set>
                                      <p:cBhvr>
                                        <p:cTn id="471" dur="1" fill="hold">
                                          <p:stCondLst>
                                            <p:cond delay="999"/>
                                          </p:stCondLst>
                                        </p:cTn>
                                        <p:tgtEl>
                                          <p:spTgt spid="479"/>
                                        </p:tgtEl>
                                        <p:attrNameLst>
                                          <p:attrName>style.visibility</p:attrName>
                                        </p:attrNameLst>
                                      </p:cBhvr>
                                      <p:to>
                                        <p:strVal val="hidden"/>
                                      </p:to>
                                    </p:set>
                                  </p:childTnLst>
                                </p:cTn>
                              </p:par>
                            </p:childTnLst>
                          </p:cTn>
                        </p:par>
                        <p:par>
                          <p:cTn id="472" fill="hold">
                            <p:stCondLst>
                              <p:cond delay="154000"/>
                            </p:stCondLst>
                            <p:childTnLst>
                              <p:par>
                                <p:cTn id="473" presetID="1" presetClass="exit" presetSubtype="0" fill="hold" grpId="0" nodeType="afterEffect">
                                  <p:stCondLst>
                                    <p:cond delay="0"/>
                                  </p:stCondLst>
                                  <p:childTnLst>
                                    <p:set>
                                      <p:cBhvr>
                                        <p:cTn id="474" dur="1" fill="hold">
                                          <p:stCondLst>
                                            <p:cond delay="999"/>
                                          </p:stCondLst>
                                        </p:cTn>
                                        <p:tgtEl>
                                          <p:spTgt spid="478"/>
                                        </p:tgtEl>
                                        <p:attrNameLst>
                                          <p:attrName>style.visibility</p:attrName>
                                        </p:attrNameLst>
                                      </p:cBhvr>
                                      <p:to>
                                        <p:strVal val="hidden"/>
                                      </p:to>
                                    </p:set>
                                  </p:childTnLst>
                                </p:cTn>
                              </p:par>
                            </p:childTnLst>
                          </p:cTn>
                        </p:par>
                        <p:par>
                          <p:cTn id="475" fill="hold">
                            <p:stCondLst>
                              <p:cond delay="155000"/>
                            </p:stCondLst>
                            <p:childTnLst>
                              <p:par>
                                <p:cTn id="476" presetID="1" presetClass="exit" presetSubtype="0" fill="hold" grpId="0" nodeType="afterEffect">
                                  <p:stCondLst>
                                    <p:cond delay="0"/>
                                  </p:stCondLst>
                                  <p:childTnLst>
                                    <p:set>
                                      <p:cBhvr>
                                        <p:cTn id="477" dur="1" fill="hold">
                                          <p:stCondLst>
                                            <p:cond delay="999"/>
                                          </p:stCondLst>
                                        </p:cTn>
                                        <p:tgtEl>
                                          <p:spTgt spid="477"/>
                                        </p:tgtEl>
                                        <p:attrNameLst>
                                          <p:attrName>style.visibility</p:attrName>
                                        </p:attrNameLst>
                                      </p:cBhvr>
                                      <p:to>
                                        <p:strVal val="hidden"/>
                                      </p:to>
                                    </p:set>
                                  </p:childTnLst>
                                </p:cTn>
                              </p:par>
                            </p:childTnLst>
                          </p:cTn>
                        </p:par>
                        <p:par>
                          <p:cTn id="478" fill="hold">
                            <p:stCondLst>
                              <p:cond delay="156000"/>
                            </p:stCondLst>
                            <p:childTnLst>
                              <p:par>
                                <p:cTn id="479" presetID="1" presetClass="exit" presetSubtype="0" fill="hold" grpId="0" nodeType="afterEffect">
                                  <p:stCondLst>
                                    <p:cond delay="0"/>
                                  </p:stCondLst>
                                  <p:childTnLst>
                                    <p:set>
                                      <p:cBhvr>
                                        <p:cTn id="480" dur="1" fill="hold">
                                          <p:stCondLst>
                                            <p:cond delay="999"/>
                                          </p:stCondLst>
                                        </p:cTn>
                                        <p:tgtEl>
                                          <p:spTgt spid="476"/>
                                        </p:tgtEl>
                                        <p:attrNameLst>
                                          <p:attrName>style.visibility</p:attrName>
                                        </p:attrNameLst>
                                      </p:cBhvr>
                                      <p:to>
                                        <p:strVal val="hidden"/>
                                      </p:to>
                                    </p:set>
                                  </p:childTnLst>
                                </p:cTn>
                              </p:par>
                            </p:childTnLst>
                          </p:cTn>
                        </p:par>
                        <p:par>
                          <p:cTn id="481" fill="hold">
                            <p:stCondLst>
                              <p:cond delay="157000"/>
                            </p:stCondLst>
                            <p:childTnLst>
                              <p:par>
                                <p:cTn id="482" presetID="1" presetClass="exit" presetSubtype="0" fill="hold" grpId="0" nodeType="afterEffect">
                                  <p:stCondLst>
                                    <p:cond delay="0"/>
                                  </p:stCondLst>
                                  <p:childTnLst>
                                    <p:set>
                                      <p:cBhvr>
                                        <p:cTn id="483" dur="1" fill="hold">
                                          <p:stCondLst>
                                            <p:cond delay="999"/>
                                          </p:stCondLst>
                                        </p:cTn>
                                        <p:tgtEl>
                                          <p:spTgt spid="475"/>
                                        </p:tgtEl>
                                        <p:attrNameLst>
                                          <p:attrName>style.visibility</p:attrName>
                                        </p:attrNameLst>
                                      </p:cBhvr>
                                      <p:to>
                                        <p:strVal val="hidden"/>
                                      </p:to>
                                    </p:set>
                                  </p:childTnLst>
                                </p:cTn>
                              </p:par>
                            </p:childTnLst>
                          </p:cTn>
                        </p:par>
                        <p:par>
                          <p:cTn id="484" fill="hold">
                            <p:stCondLst>
                              <p:cond delay="158000"/>
                            </p:stCondLst>
                            <p:childTnLst>
                              <p:par>
                                <p:cTn id="485" presetID="1" presetClass="exit" presetSubtype="0" fill="hold" grpId="0" nodeType="afterEffect">
                                  <p:stCondLst>
                                    <p:cond delay="0"/>
                                  </p:stCondLst>
                                  <p:childTnLst>
                                    <p:set>
                                      <p:cBhvr>
                                        <p:cTn id="486" dur="1" fill="hold">
                                          <p:stCondLst>
                                            <p:cond delay="999"/>
                                          </p:stCondLst>
                                        </p:cTn>
                                        <p:tgtEl>
                                          <p:spTgt spid="474"/>
                                        </p:tgtEl>
                                        <p:attrNameLst>
                                          <p:attrName>style.visibility</p:attrName>
                                        </p:attrNameLst>
                                      </p:cBhvr>
                                      <p:to>
                                        <p:strVal val="hidden"/>
                                      </p:to>
                                    </p:set>
                                  </p:childTnLst>
                                </p:cTn>
                              </p:par>
                            </p:childTnLst>
                          </p:cTn>
                        </p:par>
                        <p:par>
                          <p:cTn id="487" fill="hold">
                            <p:stCondLst>
                              <p:cond delay="159000"/>
                            </p:stCondLst>
                            <p:childTnLst>
                              <p:par>
                                <p:cTn id="488" presetID="1" presetClass="exit" presetSubtype="0" fill="hold" grpId="0" nodeType="afterEffect">
                                  <p:stCondLst>
                                    <p:cond delay="0"/>
                                  </p:stCondLst>
                                  <p:childTnLst>
                                    <p:set>
                                      <p:cBhvr>
                                        <p:cTn id="489" dur="1" fill="hold">
                                          <p:stCondLst>
                                            <p:cond delay="999"/>
                                          </p:stCondLst>
                                        </p:cTn>
                                        <p:tgtEl>
                                          <p:spTgt spid="473"/>
                                        </p:tgtEl>
                                        <p:attrNameLst>
                                          <p:attrName>style.visibility</p:attrName>
                                        </p:attrNameLst>
                                      </p:cBhvr>
                                      <p:to>
                                        <p:strVal val="hidden"/>
                                      </p:to>
                                    </p:set>
                                  </p:childTnLst>
                                </p:cTn>
                              </p:par>
                            </p:childTnLst>
                          </p:cTn>
                        </p:par>
                        <p:par>
                          <p:cTn id="490" fill="hold">
                            <p:stCondLst>
                              <p:cond delay="160000"/>
                            </p:stCondLst>
                            <p:childTnLst>
                              <p:par>
                                <p:cTn id="491" presetID="1" presetClass="exit" presetSubtype="0" fill="hold" grpId="0" nodeType="afterEffect">
                                  <p:stCondLst>
                                    <p:cond delay="0"/>
                                  </p:stCondLst>
                                  <p:childTnLst>
                                    <p:set>
                                      <p:cBhvr>
                                        <p:cTn id="492" dur="1" fill="hold">
                                          <p:stCondLst>
                                            <p:cond delay="999"/>
                                          </p:stCondLst>
                                        </p:cTn>
                                        <p:tgtEl>
                                          <p:spTgt spid="472"/>
                                        </p:tgtEl>
                                        <p:attrNameLst>
                                          <p:attrName>style.visibility</p:attrName>
                                        </p:attrNameLst>
                                      </p:cBhvr>
                                      <p:to>
                                        <p:strVal val="hidden"/>
                                      </p:to>
                                    </p:set>
                                  </p:childTnLst>
                                </p:cTn>
                              </p:par>
                            </p:childTnLst>
                          </p:cTn>
                        </p:par>
                        <p:par>
                          <p:cTn id="493" fill="hold">
                            <p:stCondLst>
                              <p:cond delay="161000"/>
                            </p:stCondLst>
                            <p:childTnLst>
                              <p:par>
                                <p:cTn id="494" presetID="1" presetClass="exit" presetSubtype="0" fill="hold" grpId="0" nodeType="afterEffect">
                                  <p:stCondLst>
                                    <p:cond delay="0"/>
                                  </p:stCondLst>
                                  <p:childTnLst>
                                    <p:set>
                                      <p:cBhvr>
                                        <p:cTn id="495" dur="1" fill="hold">
                                          <p:stCondLst>
                                            <p:cond delay="999"/>
                                          </p:stCondLst>
                                        </p:cTn>
                                        <p:tgtEl>
                                          <p:spTgt spid="471"/>
                                        </p:tgtEl>
                                        <p:attrNameLst>
                                          <p:attrName>style.visibility</p:attrName>
                                        </p:attrNameLst>
                                      </p:cBhvr>
                                      <p:to>
                                        <p:strVal val="hidden"/>
                                      </p:to>
                                    </p:set>
                                  </p:childTnLst>
                                </p:cTn>
                              </p:par>
                            </p:childTnLst>
                          </p:cTn>
                        </p:par>
                        <p:par>
                          <p:cTn id="496" fill="hold">
                            <p:stCondLst>
                              <p:cond delay="162000"/>
                            </p:stCondLst>
                            <p:childTnLst>
                              <p:par>
                                <p:cTn id="497" presetID="1" presetClass="exit" presetSubtype="0" fill="hold" grpId="0" nodeType="afterEffect">
                                  <p:stCondLst>
                                    <p:cond delay="0"/>
                                  </p:stCondLst>
                                  <p:childTnLst>
                                    <p:set>
                                      <p:cBhvr>
                                        <p:cTn id="498" dur="1" fill="hold">
                                          <p:stCondLst>
                                            <p:cond delay="999"/>
                                          </p:stCondLst>
                                        </p:cTn>
                                        <p:tgtEl>
                                          <p:spTgt spid="470"/>
                                        </p:tgtEl>
                                        <p:attrNameLst>
                                          <p:attrName>style.visibility</p:attrName>
                                        </p:attrNameLst>
                                      </p:cBhvr>
                                      <p:to>
                                        <p:strVal val="hidden"/>
                                      </p:to>
                                    </p:set>
                                  </p:childTnLst>
                                </p:cTn>
                              </p:par>
                            </p:childTnLst>
                          </p:cTn>
                        </p:par>
                        <p:par>
                          <p:cTn id="499" fill="hold">
                            <p:stCondLst>
                              <p:cond delay="163000"/>
                            </p:stCondLst>
                            <p:childTnLst>
                              <p:par>
                                <p:cTn id="500" presetID="1" presetClass="exit" presetSubtype="0" fill="hold" grpId="0" nodeType="afterEffect">
                                  <p:stCondLst>
                                    <p:cond delay="0"/>
                                  </p:stCondLst>
                                  <p:childTnLst>
                                    <p:set>
                                      <p:cBhvr>
                                        <p:cTn id="501" dur="1" fill="hold">
                                          <p:stCondLst>
                                            <p:cond delay="999"/>
                                          </p:stCondLst>
                                        </p:cTn>
                                        <p:tgtEl>
                                          <p:spTgt spid="469"/>
                                        </p:tgtEl>
                                        <p:attrNameLst>
                                          <p:attrName>style.visibility</p:attrName>
                                        </p:attrNameLst>
                                      </p:cBhvr>
                                      <p:to>
                                        <p:strVal val="hidden"/>
                                      </p:to>
                                    </p:set>
                                  </p:childTnLst>
                                </p:cTn>
                              </p:par>
                            </p:childTnLst>
                          </p:cTn>
                        </p:par>
                        <p:par>
                          <p:cTn id="502" fill="hold">
                            <p:stCondLst>
                              <p:cond delay="164000"/>
                            </p:stCondLst>
                            <p:childTnLst>
                              <p:par>
                                <p:cTn id="503" presetID="1" presetClass="exit" presetSubtype="0" fill="hold" grpId="0" nodeType="afterEffect">
                                  <p:stCondLst>
                                    <p:cond delay="0"/>
                                  </p:stCondLst>
                                  <p:childTnLst>
                                    <p:set>
                                      <p:cBhvr>
                                        <p:cTn id="504" dur="1" fill="hold">
                                          <p:stCondLst>
                                            <p:cond delay="999"/>
                                          </p:stCondLst>
                                        </p:cTn>
                                        <p:tgtEl>
                                          <p:spTgt spid="468"/>
                                        </p:tgtEl>
                                        <p:attrNameLst>
                                          <p:attrName>style.visibility</p:attrName>
                                        </p:attrNameLst>
                                      </p:cBhvr>
                                      <p:to>
                                        <p:strVal val="hidden"/>
                                      </p:to>
                                    </p:set>
                                  </p:childTnLst>
                                </p:cTn>
                              </p:par>
                            </p:childTnLst>
                          </p:cTn>
                        </p:par>
                        <p:par>
                          <p:cTn id="505" fill="hold">
                            <p:stCondLst>
                              <p:cond delay="165000"/>
                            </p:stCondLst>
                            <p:childTnLst>
                              <p:par>
                                <p:cTn id="506" presetID="1" presetClass="exit" presetSubtype="0" fill="hold" grpId="0" nodeType="afterEffect">
                                  <p:stCondLst>
                                    <p:cond delay="0"/>
                                  </p:stCondLst>
                                  <p:childTnLst>
                                    <p:set>
                                      <p:cBhvr>
                                        <p:cTn id="507" dur="1" fill="hold">
                                          <p:stCondLst>
                                            <p:cond delay="999"/>
                                          </p:stCondLst>
                                        </p:cTn>
                                        <p:tgtEl>
                                          <p:spTgt spid="467"/>
                                        </p:tgtEl>
                                        <p:attrNameLst>
                                          <p:attrName>style.visibility</p:attrName>
                                        </p:attrNameLst>
                                      </p:cBhvr>
                                      <p:to>
                                        <p:strVal val="hidden"/>
                                      </p:to>
                                    </p:set>
                                  </p:childTnLst>
                                </p:cTn>
                              </p:par>
                            </p:childTnLst>
                          </p:cTn>
                        </p:par>
                        <p:par>
                          <p:cTn id="508" fill="hold">
                            <p:stCondLst>
                              <p:cond delay="166000"/>
                            </p:stCondLst>
                            <p:childTnLst>
                              <p:par>
                                <p:cTn id="509" presetID="1" presetClass="exit" presetSubtype="0" fill="hold" grpId="0" nodeType="afterEffect">
                                  <p:stCondLst>
                                    <p:cond delay="0"/>
                                  </p:stCondLst>
                                  <p:childTnLst>
                                    <p:set>
                                      <p:cBhvr>
                                        <p:cTn id="510" dur="1" fill="hold">
                                          <p:stCondLst>
                                            <p:cond delay="999"/>
                                          </p:stCondLst>
                                        </p:cTn>
                                        <p:tgtEl>
                                          <p:spTgt spid="466"/>
                                        </p:tgtEl>
                                        <p:attrNameLst>
                                          <p:attrName>style.visibility</p:attrName>
                                        </p:attrNameLst>
                                      </p:cBhvr>
                                      <p:to>
                                        <p:strVal val="hidden"/>
                                      </p:to>
                                    </p:set>
                                  </p:childTnLst>
                                </p:cTn>
                              </p:par>
                            </p:childTnLst>
                          </p:cTn>
                        </p:par>
                        <p:par>
                          <p:cTn id="511" fill="hold">
                            <p:stCondLst>
                              <p:cond delay="167000"/>
                            </p:stCondLst>
                            <p:childTnLst>
                              <p:par>
                                <p:cTn id="512" presetID="1" presetClass="exit" presetSubtype="0" fill="hold" grpId="0" nodeType="afterEffect">
                                  <p:stCondLst>
                                    <p:cond delay="0"/>
                                  </p:stCondLst>
                                  <p:childTnLst>
                                    <p:set>
                                      <p:cBhvr>
                                        <p:cTn id="513" dur="1" fill="hold">
                                          <p:stCondLst>
                                            <p:cond delay="999"/>
                                          </p:stCondLst>
                                        </p:cTn>
                                        <p:tgtEl>
                                          <p:spTgt spid="465"/>
                                        </p:tgtEl>
                                        <p:attrNameLst>
                                          <p:attrName>style.visibility</p:attrName>
                                        </p:attrNameLst>
                                      </p:cBhvr>
                                      <p:to>
                                        <p:strVal val="hidden"/>
                                      </p:to>
                                    </p:set>
                                  </p:childTnLst>
                                </p:cTn>
                              </p:par>
                            </p:childTnLst>
                          </p:cTn>
                        </p:par>
                        <p:par>
                          <p:cTn id="514" fill="hold">
                            <p:stCondLst>
                              <p:cond delay="168000"/>
                            </p:stCondLst>
                            <p:childTnLst>
                              <p:par>
                                <p:cTn id="515" presetID="1" presetClass="exit" presetSubtype="0" fill="hold" grpId="0" nodeType="afterEffect">
                                  <p:stCondLst>
                                    <p:cond delay="0"/>
                                  </p:stCondLst>
                                  <p:childTnLst>
                                    <p:set>
                                      <p:cBhvr>
                                        <p:cTn id="516" dur="1" fill="hold">
                                          <p:stCondLst>
                                            <p:cond delay="999"/>
                                          </p:stCondLst>
                                        </p:cTn>
                                        <p:tgtEl>
                                          <p:spTgt spid="464"/>
                                        </p:tgtEl>
                                        <p:attrNameLst>
                                          <p:attrName>style.visibility</p:attrName>
                                        </p:attrNameLst>
                                      </p:cBhvr>
                                      <p:to>
                                        <p:strVal val="hidden"/>
                                      </p:to>
                                    </p:set>
                                  </p:childTnLst>
                                </p:cTn>
                              </p:par>
                            </p:childTnLst>
                          </p:cTn>
                        </p:par>
                        <p:par>
                          <p:cTn id="517" fill="hold">
                            <p:stCondLst>
                              <p:cond delay="169000"/>
                            </p:stCondLst>
                            <p:childTnLst>
                              <p:par>
                                <p:cTn id="518" presetID="1" presetClass="exit" presetSubtype="0" fill="hold" grpId="0" nodeType="afterEffect">
                                  <p:stCondLst>
                                    <p:cond delay="0"/>
                                  </p:stCondLst>
                                  <p:childTnLst>
                                    <p:set>
                                      <p:cBhvr>
                                        <p:cTn id="519" dur="1" fill="hold">
                                          <p:stCondLst>
                                            <p:cond delay="999"/>
                                          </p:stCondLst>
                                        </p:cTn>
                                        <p:tgtEl>
                                          <p:spTgt spid="463"/>
                                        </p:tgtEl>
                                        <p:attrNameLst>
                                          <p:attrName>style.visibility</p:attrName>
                                        </p:attrNameLst>
                                      </p:cBhvr>
                                      <p:to>
                                        <p:strVal val="hidden"/>
                                      </p:to>
                                    </p:set>
                                  </p:childTnLst>
                                </p:cTn>
                              </p:par>
                            </p:childTnLst>
                          </p:cTn>
                        </p:par>
                        <p:par>
                          <p:cTn id="520" fill="hold">
                            <p:stCondLst>
                              <p:cond delay="170000"/>
                            </p:stCondLst>
                            <p:childTnLst>
                              <p:par>
                                <p:cTn id="521" presetID="1" presetClass="exit" presetSubtype="0" fill="hold" grpId="0" nodeType="afterEffect">
                                  <p:stCondLst>
                                    <p:cond delay="0"/>
                                  </p:stCondLst>
                                  <p:childTnLst>
                                    <p:set>
                                      <p:cBhvr>
                                        <p:cTn id="522" dur="1" fill="hold">
                                          <p:stCondLst>
                                            <p:cond delay="999"/>
                                          </p:stCondLst>
                                        </p:cTn>
                                        <p:tgtEl>
                                          <p:spTgt spid="462"/>
                                        </p:tgtEl>
                                        <p:attrNameLst>
                                          <p:attrName>style.visibility</p:attrName>
                                        </p:attrNameLst>
                                      </p:cBhvr>
                                      <p:to>
                                        <p:strVal val="hidden"/>
                                      </p:to>
                                    </p:set>
                                  </p:childTnLst>
                                </p:cTn>
                              </p:par>
                            </p:childTnLst>
                          </p:cTn>
                        </p:par>
                        <p:par>
                          <p:cTn id="523" fill="hold">
                            <p:stCondLst>
                              <p:cond delay="171000"/>
                            </p:stCondLst>
                            <p:childTnLst>
                              <p:par>
                                <p:cTn id="524" presetID="1" presetClass="exit" presetSubtype="0" fill="hold" grpId="0" nodeType="afterEffect">
                                  <p:stCondLst>
                                    <p:cond delay="0"/>
                                  </p:stCondLst>
                                  <p:childTnLst>
                                    <p:set>
                                      <p:cBhvr>
                                        <p:cTn id="525" dur="1" fill="hold">
                                          <p:stCondLst>
                                            <p:cond delay="999"/>
                                          </p:stCondLst>
                                        </p:cTn>
                                        <p:tgtEl>
                                          <p:spTgt spid="461"/>
                                        </p:tgtEl>
                                        <p:attrNameLst>
                                          <p:attrName>style.visibility</p:attrName>
                                        </p:attrNameLst>
                                      </p:cBhvr>
                                      <p:to>
                                        <p:strVal val="hidden"/>
                                      </p:to>
                                    </p:set>
                                  </p:childTnLst>
                                </p:cTn>
                              </p:par>
                            </p:childTnLst>
                          </p:cTn>
                        </p:par>
                        <p:par>
                          <p:cTn id="526" fill="hold">
                            <p:stCondLst>
                              <p:cond delay="172000"/>
                            </p:stCondLst>
                            <p:childTnLst>
                              <p:par>
                                <p:cTn id="527" presetID="1" presetClass="exit" presetSubtype="0" fill="hold" grpId="0" nodeType="afterEffect">
                                  <p:stCondLst>
                                    <p:cond delay="0"/>
                                  </p:stCondLst>
                                  <p:childTnLst>
                                    <p:set>
                                      <p:cBhvr>
                                        <p:cTn id="528" dur="1" fill="hold">
                                          <p:stCondLst>
                                            <p:cond delay="999"/>
                                          </p:stCondLst>
                                        </p:cTn>
                                        <p:tgtEl>
                                          <p:spTgt spid="460"/>
                                        </p:tgtEl>
                                        <p:attrNameLst>
                                          <p:attrName>style.visibility</p:attrName>
                                        </p:attrNameLst>
                                      </p:cBhvr>
                                      <p:to>
                                        <p:strVal val="hidden"/>
                                      </p:to>
                                    </p:set>
                                  </p:childTnLst>
                                </p:cTn>
                              </p:par>
                            </p:childTnLst>
                          </p:cTn>
                        </p:par>
                        <p:par>
                          <p:cTn id="529" fill="hold">
                            <p:stCondLst>
                              <p:cond delay="173000"/>
                            </p:stCondLst>
                            <p:childTnLst>
                              <p:par>
                                <p:cTn id="530" presetID="1" presetClass="exit" presetSubtype="0" fill="hold" grpId="0" nodeType="afterEffect">
                                  <p:stCondLst>
                                    <p:cond delay="0"/>
                                  </p:stCondLst>
                                  <p:childTnLst>
                                    <p:set>
                                      <p:cBhvr>
                                        <p:cTn id="531" dur="1" fill="hold">
                                          <p:stCondLst>
                                            <p:cond delay="999"/>
                                          </p:stCondLst>
                                        </p:cTn>
                                        <p:tgtEl>
                                          <p:spTgt spid="459"/>
                                        </p:tgtEl>
                                        <p:attrNameLst>
                                          <p:attrName>style.visibility</p:attrName>
                                        </p:attrNameLst>
                                      </p:cBhvr>
                                      <p:to>
                                        <p:strVal val="hidden"/>
                                      </p:to>
                                    </p:set>
                                  </p:childTnLst>
                                </p:cTn>
                              </p:par>
                            </p:childTnLst>
                          </p:cTn>
                        </p:par>
                        <p:par>
                          <p:cTn id="532" fill="hold">
                            <p:stCondLst>
                              <p:cond delay="174000"/>
                            </p:stCondLst>
                            <p:childTnLst>
                              <p:par>
                                <p:cTn id="533" presetID="1" presetClass="exit" presetSubtype="0" fill="hold" grpId="0" nodeType="afterEffect">
                                  <p:stCondLst>
                                    <p:cond delay="0"/>
                                  </p:stCondLst>
                                  <p:childTnLst>
                                    <p:set>
                                      <p:cBhvr>
                                        <p:cTn id="534" dur="1" fill="hold">
                                          <p:stCondLst>
                                            <p:cond delay="999"/>
                                          </p:stCondLst>
                                        </p:cTn>
                                        <p:tgtEl>
                                          <p:spTgt spid="458"/>
                                        </p:tgtEl>
                                        <p:attrNameLst>
                                          <p:attrName>style.visibility</p:attrName>
                                        </p:attrNameLst>
                                      </p:cBhvr>
                                      <p:to>
                                        <p:strVal val="hidden"/>
                                      </p:to>
                                    </p:set>
                                  </p:childTnLst>
                                </p:cTn>
                              </p:par>
                            </p:childTnLst>
                          </p:cTn>
                        </p:par>
                        <p:par>
                          <p:cTn id="535" fill="hold">
                            <p:stCondLst>
                              <p:cond delay="175000"/>
                            </p:stCondLst>
                            <p:childTnLst>
                              <p:par>
                                <p:cTn id="536" presetID="1" presetClass="exit" presetSubtype="0" fill="hold" grpId="0" nodeType="afterEffect">
                                  <p:stCondLst>
                                    <p:cond delay="0"/>
                                  </p:stCondLst>
                                  <p:childTnLst>
                                    <p:set>
                                      <p:cBhvr>
                                        <p:cTn id="537" dur="1" fill="hold">
                                          <p:stCondLst>
                                            <p:cond delay="999"/>
                                          </p:stCondLst>
                                        </p:cTn>
                                        <p:tgtEl>
                                          <p:spTgt spid="457"/>
                                        </p:tgtEl>
                                        <p:attrNameLst>
                                          <p:attrName>style.visibility</p:attrName>
                                        </p:attrNameLst>
                                      </p:cBhvr>
                                      <p:to>
                                        <p:strVal val="hidden"/>
                                      </p:to>
                                    </p:set>
                                  </p:childTnLst>
                                </p:cTn>
                              </p:par>
                            </p:childTnLst>
                          </p:cTn>
                        </p:par>
                        <p:par>
                          <p:cTn id="538" fill="hold">
                            <p:stCondLst>
                              <p:cond delay="176000"/>
                            </p:stCondLst>
                            <p:childTnLst>
                              <p:par>
                                <p:cTn id="539" presetID="1" presetClass="exit" presetSubtype="0" fill="hold" grpId="0" nodeType="afterEffect">
                                  <p:stCondLst>
                                    <p:cond delay="0"/>
                                  </p:stCondLst>
                                  <p:childTnLst>
                                    <p:set>
                                      <p:cBhvr>
                                        <p:cTn id="540" dur="1" fill="hold">
                                          <p:stCondLst>
                                            <p:cond delay="999"/>
                                          </p:stCondLst>
                                        </p:cTn>
                                        <p:tgtEl>
                                          <p:spTgt spid="456"/>
                                        </p:tgtEl>
                                        <p:attrNameLst>
                                          <p:attrName>style.visibility</p:attrName>
                                        </p:attrNameLst>
                                      </p:cBhvr>
                                      <p:to>
                                        <p:strVal val="hidden"/>
                                      </p:to>
                                    </p:set>
                                  </p:childTnLst>
                                </p:cTn>
                              </p:par>
                            </p:childTnLst>
                          </p:cTn>
                        </p:par>
                        <p:par>
                          <p:cTn id="541" fill="hold">
                            <p:stCondLst>
                              <p:cond delay="177000"/>
                            </p:stCondLst>
                            <p:childTnLst>
                              <p:par>
                                <p:cTn id="542" presetID="1" presetClass="exit" presetSubtype="0" fill="hold" grpId="0" nodeType="afterEffect">
                                  <p:stCondLst>
                                    <p:cond delay="0"/>
                                  </p:stCondLst>
                                  <p:childTnLst>
                                    <p:set>
                                      <p:cBhvr>
                                        <p:cTn id="543" dur="1" fill="hold">
                                          <p:stCondLst>
                                            <p:cond delay="999"/>
                                          </p:stCondLst>
                                        </p:cTn>
                                        <p:tgtEl>
                                          <p:spTgt spid="455"/>
                                        </p:tgtEl>
                                        <p:attrNameLst>
                                          <p:attrName>style.visibility</p:attrName>
                                        </p:attrNameLst>
                                      </p:cBhvr>
                                      <p:to>
                                        <p:strVal val="hidden"/>
                                      </p:to>
                                    </p:set>
                                  </p:childTnLst>
                                </p:cTn>
                              </p:par>
                            </p:childTnLst>
                          </p:cTn>
                        </p:par>
                        <p:par>
                          <p:cTn id="544" fill="hold">
                            <p:stCondLst>
                              <p:cond delay="178000"/>
                            </p:stCondLst>
                            <p:childTnLst>
                              <p:par>
                                <p:cTn id="545" presetID="1" presetClass="exit" presetSubtype="0" fill="hold" grpId="0" nodeType="afterEffect">
                                  <p:stCondLst>
                                    <p:cond delay="0"/>
                                  </p:stCondLst>
                                  <p:childTnLst>
                                    <p:set>
                                      <p:cBhvr>
                                        <p:cTn id="546" dur="1" fill="hold">
                                          <p:stCondLst>
                                            <p:cond delay="999"/>
                                          </p:stCondLst>
                                        </p:cTn>
                                        <p:tgtEl>
                                          <p:spTgt spid="454"/>
                                        </p:tgtEl>
                                        <p:attrNameLst>
                                          <p:attrName>style.visibility</p:attrName>
                                        </p:attrNameLst>
                                      </p:cBhvr>
                                      <p:to>
                                        <p:strVal val="hidden"/>
                                      </p:to>
                                    </p:set>
                                  </p:childTnLst>
                                </p:cTn>
                              </p:par>
                            </p:childTnLst>
                          </p:cTn>
                        </p:par>
                        <p:par>
                          <p:cTn id="547" fill="hold">
                            <p:stCondLst>
                              <p:cond delay="179000"/>
                            </p:stCondLst>
                            <p:childTnLst>
                              <p:par>
                                <p:cTn id="548" presetID="1" presetClass="exit" presetSubtype="0" fill="hold" grpId="0" nodeType="afterEffect">
                                  <p:stCondLst>
                                    <p:cond delay="0"/>
                                  </p:stCondLst>
                                  <p:childTnLst>
                                    <p:set>
                                      <p:cBhvr>
                                        <p:cTn id="549" dur="1" fill="hold">
                                          <p:stCondLst>
                                            <p:cond delay="999"/>
                                          </p:stCondLst>
                                        </p:cTn>
                                        <p:tgtEl>
                                          <p:spTgt spid="453"/>
                                        </p:tgtEl>
                                        <p:attrNameLst>
                                          <p:attrName>style.visibility</p:attrName>
                                        </p:attrNameLst>
                                      </p:cBhvr>
                                      <p:to>
                                        <p:strVal val="hidden"/>
                                      </p:to>
                                    </p:set>
                                  </p:childTnLst>
                                </p:cTn>
                              </p:par>
                            </p:childTnLst>
                          </p:cTn>
                        </p:par>
                        <p:par>
                          <p:cTn id="550" fill="hold">
                            <p:stCondLst>
                              <p:cond delay="180000"/>
                            </p:stCondLst>
                            <p:childTnLst>
                              <p:par>
                                <p:cTn id="551" presetID="1" presetClass="exit" presetSubtype="0" fill="hold" grpId="0" nodeType="afterEffect">
                                  <p:stCondLst>
                                    <p:cond delay="0"/>
                                  </p:stCondLst>
                                  <p:childTnLst>
                                    <p:set>
                                      <p:cBhvr>
                                        <p:cTn id="552" dur="1" fill="hold">
                                          <p:stCondLst>
                                            <p:cond delay="999"/>
                                          </p:stCondLst>
                                        </p:cTn>
                                        <p:tgtEl>
                                          <p:spTgt spid="451"/>
                                        </p:tgtEl>
                                        <p:attrNameLst>
                                          <p:attrName>style.visibility</p:attrName>
                                        </p:attrNameLst>
                                      </p:cBhvr>
                                      <p:to>
                                        <p:strVal val="hidden"/>
                                      </p:to>
                                    </p:set>
                                  </p:childTnLst>
                                </p:cTn>
                              </p:par>
                              <p:par>
                                <p:cTn id="553" presetID="1" presetClass="exit" presetSubtype="0" fill="hold" grpId="0" nodeType="withEffect">
                                  <p:stCondLst>
                                    <p:cond delay="0"/>
                                  </p:stCondLst>
                                  <p:childTnLst>
                                    <p:set>
                                      <p:cBhvr>
                                        <p:cTn id="554" dur="1" fill="hold">
                                          <p:stCondLst>
                                            <p:cond delay="999"/>
                                          </p:stCondLst>
                                        </p:cTn>
                                        <p:tgtEl>
                                          <p:spTgt spid="452"/>
                                        </p:tgtEl>
                                        <p:attrNameLst>
                                          <p:attrName>style.visibility</p:attrName>
                                        </p:attrNameLst>
                                      </p:cBhvr>
                                      <p:to>
                                        <p:strVal val="hidden"/>
                                      </p:to>
                                    </p:set>
                                  </p:childTnLst>
                                </p:cTn>
                              </p:par>
                            </p:childTnLst>
                          </p:cTn>
                        </p:par>
                        <p:par>
                          <p:cTn id="555" fill="hold">
                            <p:stCondLst>
                              <p:cond delay="181000"/>
                            </p:stCondLst>
                            <p:childTnLst>
                              <p:par>
                                <p:cTn id="556" presetID="1" presetClass="exit" presetSubtype="0" fill="hold" grpId="0" nodeType="afterEffect">
                                  <p:stCondLst>
                                    <p:cond delay="0"/>
                                  </p:stCondLst>
                                  <p:childTnLst>
                                    <p:set>
                                      <p:cBhvr>
                                        <p:cTn id="557" dur="1" fill="hold">
                                          <p:stCondLst>
                                            <p:cond delay="999"/>
                                          </p:stCondLst>
                                        </p:cTn>
                                        <p:tgtEl>
                                          <p:spTgt spid="450"/>
                                        </p:tgtEl>
                                        <p:attrNameLst>
                                          <p:attrName>style.visibility</p:attrName>
                                        </p:attrNameLst>
                                      </p:cBhvr>
                                      <p:to>
                                        <p:strVal val="hidden"/>
                                      </p:to>
                                    </p:set>
                                  </p:childTnLst>
                                </p:cTn>
                              </p:par>
                            </p:childTnLst>
                          </p:cTn>
                        </p:par>
                        <p:par>
                          <p:cTn id="558" fill="hold">
                            <p:stCondLst>
                              <p:cond delay="182000"/>
                            </p:stCondLst>
                            <p:childTnLst>
                              <p:par>
                                <p:cTn id="559" presetID="1" presetClass="exit" presetSubtype="0" fill="hold" grpId="0" nodeType="afterEffect">
                                  <p:stCondLst>
                                    <p:cond delay="0"/>
                                  </p:stCondLst>
                                  <p:childTnLst>
                                    <p:set>
                                      <p:cBhvr>
                                        <p:cTn id="560" dur="1" fill="hold">
                                          <p:stCondLst>
                                            <p:cond delay="999"/>
                                          </p:stCondLst>
                                        </p:cTn>
                                        <p:tgtEl>
                                          <p:spTgt spid="449"/>
                                        </p:tgtEl>
                                        <p:attrNameLst>
                                          <p:attrName>style.visibility</p:attrName>
                                        </p:attrNameLst>
                                      </p:cBhvr>
                                      <p:to>
                                        <p:strVal val="hidden"/>
                                      </p:to>
                                    </p:set>
                                  </p:childTnLst>
                                </p:cTn>
                              </p:par>
                            </p:childTnLst>
                          </p:cTn>
                        </p:par>
                        <p:par>
                          <p:cTn id="561" fill="hold">
                            <p:stCondLst>
                              <p:cond delay="183000"/>
                            </p:stCondLst>
                            <p:childTnLst>
                              <p:par>
                                <p:cTn id="562" presetID="1" presetClass="exit" presetSubtype="0" fill="hold" grpId="0" nodeType="afterEffect">
                                  <p:stCondLst>
                                    <p:cond delay="0"/>
                                  </p:stCondLst>
                                  <p:childTnLst>
                                    <p:set>
                                      <p:cBhvr>
                                        <p:cTn id="563" dur="1" fill="hold">
                                          <p:stCondLst>
                                            <p:cond delay="999"/>
                                          </p:stCondLst>
                                        </p:cTn>
                                        <p:tgtEl>
                                          <p:spTgt spid="448"/>
                                        </p:tgtEl>
                                        <p:attrNameLst>
                                          <p:attrName>style.visibility</p:attrName>
                                        </p:attrNameLst>
                                      </p:cBhvr>
                                      <p:to>
                                        <p:strVal val="hidden"/>
                                      </p:to>
                                    </p:set>
                                  </p:childTnLst>
                                </p:cTn>
                              </p:par>
                            </p:childTnLst>
                          </p:cTn>
                        </p:par>
                        <p:par>
                          <p:cTn id="564" fill="hold">
                            <p:stCondLst>
                              <p:cond delay="184000"/>
                            </p:stCondLst>
                            <p:childTnLst>
                              <p:par>
                                <p:cTn id="565" presetID="1" presetClass="exit" presetSubtype="0" fill="hold" grpId="0" nodeType="afterEffect">
                                  <p:stCondLst>
                                    <p:cond delay="0"/>
                                  </p:stCondLst>
                                  <p:childTnLst>
                                    <p:set>
                                      <p:cBhvr>
                                        <p:cTn id="566" dur="1" fill="hold">
                                          <p:stCondLst>
                                            <p:cond delay="999"/>
                                          </p:stCondLst>
                                        </p:cTn>
                                        <p:tgtEl>
                                          <p:spTgt spid="447"/>
                                        </p:tgtEl>
                                        <p:attrNameLst>
                                          <p:attrName>style.visibility</p:attrName>
                                        </p:attrNameLst>
                                      </p:cBhvr>
                                      <p:to>
                                        <p:strVal val="hidden"/>
                                      </p:to>
                                    </p:set>
                                  </p:childTnLst>
                                </p:cTn>
                              </p:par>
                            </p:childTnLst>
                          </p:cTn>
                        </p:par>
                        <p:par>
                          <p:cTn id="567" fill="hold">
                            <p:stCondLst>
                              <p:cond delay="185000"/>
                            </p:stCondLst>
                            <p:childTnLst>
                              <p:par>
                                <p:cTn id="568" presetID="1" presetClass="exit" presetSubtype="0" fill="hold" grpId="0" nodeType="afterEffect">
                                  <p:stCondLst>
                                    <p:cond delay="0"/>
                                  </p:stCondLst>
                                  <p:childTnLst>
                                    <p:set>
                                      <p:cBhvr>
                                        <p:cTn id="569" dur="1" fill="hold">
                                          <p:stCondLst>
                                            <p:cond delay="999"/>
                                          </p:stCondLst>
                                        </p:cTn>
                                        <p:tgtEl>
                                          <p:spTgt spid="446"/>
                                        </p:tgtEl>
                                        <p:attrNameLst>
                                          <p:attrName>style.visibility</p:attrName>
                                        </p:attrNameLst>
                                      </p:cBhvr>
                                      <p:to>
                                        <p:strVal val="hidden"/>
                                      </p:to>
                                    </p:set>
                                  </p:childTnLst>
                                </p:cTn>
                              </p:par>
                            </p:childTnLst>
                          </p:cTn>
                        </p:par>
                        <p:par>
                          <p:cTn id="570" fill="hold">
                            <p:stCondLst>
                              <p:cond delay="186000"/>
                            </p:stCondLst>
                            <p:childTnLst>
                              <p:par>
                                <p:cTn id="571" presetID="1" presetClass="exit" presetSubtype="0" fill="hold" grpId="0" nodeType="afterEffect">
                                  <p:stCondLst>
                                    <p:cond delay="0"/>
                                  </p:stCondLst>
                                  <p:childTnLst>
                                    <p:set>
                                      <p:cBhvr>
                                        <p:cTn id="572" dur="1" fill="hold">
                                          <p:stCondLst>
                                            <p:cond delay="999"/>
                                          </p:stCondLst>
                                        </p:cTn>
                                        <p:tgtEl>
                                          <p:spTgt spid="445"/>
                                        </p:tgtEl>
                                        <p:attrNameLst>
                                          <p:attrName>style.visibility</p:attrName>
                                        </p:attrNameLst>
                                      </p:cBhvr>
                                      <p:to>
                                        <p:strVal val="hidden"/>
                                      </p:to>
                                    </p:set>
                                  </p:childTnLst>
                                </p:cTn>
                              </p:par>
                            </p:childTnLst>
                          </p:cTn>
                        </p:par>
                        <p:par>
                          <p:cTn id="573" fill="hold">
                            <p:stCondLst>
                              <p:cond delay="187000"/>
                            </p:stCondLst>
                            <p:childTnLst>
                              <p:par>
                                <p:cTn id="574" presetID="1" presetClass="exit" presetSubtype="0" fill="hold" grpId="0" nodeType="afterEffect">
                                  <p:stCondLst>
                                    <p:cond delay="0"/>
                                  </p:stCondLst>
                                  <p:childTnLst>
                                    <p:set>
                                      <p:cBhvr>
                                        <p:cTn id="575" dur="1" fill="hold">
                                          <p:stCondLst>
                                            <p:cond delay="999"/>
                                          </p:stCondLst>
                                        </p:cTn>
                                        <p:tgtEl>
                                          <p:spTgt spid="444"/>
                                        </p:tgtEl>
                                        <p:attrNameLst>
                                          <p:attrName>style.visibility</p:attrName>
                                        </p:attrNameLst>
                                      </p:cBhvr>
                                      <p:to>
                                        <p:strVal val="hidden"/>
                                      </p:to>
                                    </p:set>
                                  </p:childTnLst>
                                </p:cTn>
                              </p:par>
                            </p:childTnLst>
                          </p:cTn>
                        </p:par>
                        <p:par>
                          <p:cTn id="576" fill="hold">
                            <p:stCondLst>
                              <p:cond delay="188000"/>
                            </p:stCondLst>
                            <p:childTnLst>
                              <p:par>
                                <p:cTn id="577" presetID="1" presetClass="exit" presetSubtype="0" fill="hold" grpId="0" nodeType="afterEffect">
                                  <p:stCondLst>
                                    <p:cond delay="0"/>
                                  </p:stCondLst>
                                  <p:childTnLst>
                                    <p:set>
                                      <p:cBhvr>
                                        <p:cTn id="578" dur="1" fill="hold">
                                          <p:stCondLst>
                                            <p:cond delay="999"/>
                                          </p:stCondLst>
                                        </p:cTn>
                                        <p:tgtEl>
                                          <p:spTgt spid="443"/>
                                        </p:tgtEl>
                                        <p:attrNameLst>
                                          <p:attrName>style.visibility</p:attrName>
                                        </p:attrNameLst>
                                      </p:cBhvr>
                                      <p:to>
                                        <p:strVal val="hidden"/>
                                      </p:to>
                                    </p:set>
                                  </p:childTnLst>
                                </p:cTn>
                              </p:par>
                            </p:childTnLst>
                          </p:cTn>
                        </p:par>
                        <p:par>
                          <p:cTn id="579" fill="hold">
                            <p:stCondLst>
                              <p:cond delay="189000"/>
                            </p:stCondLst>
                            <p:childTnLst>
                              <p:par>
                                <p:cTn id="580" presetID="1" presetClass="exit" presetSubtype="0" fill="hold" grpId="0" nodeType="afterEffect">
                                  <p:stCondLst>
                                    <p:cond delay="0"/>
                                  </p:stCondLst>
                                  <p:childTnLst>
                                    <p:set>
                                      <p:cBhvr>
                                        <p:cTn id="581" dur="1" fill="hold">
                                          <p:stCondLst>
                                            <p:cond delay="999"/>
                                          </p:stCondLst>
                                        </p:cTn>
                                        <p:tgtEl>
                                          <p:spTgt spid="442"/>
                                        </p:tgtEl>
                                        <p:attrNameLst>
                                          <p:attrName>style.visibility</p:attrName>
                                        </p:attrNameLst>
                                      </p:cBhvr>
                                      <p:to>
                                        <p:strVal val="hidden"/>
                                      </p:to>
                                    </p:set>
                                  </p:childTnLst>
                                </p:cTn>
                              </p:par>
                            </p:childTnLst>
                          </p:cTn>
                        </p:par>
                        <p:par>
                          <p:cTn id="582" fill="hold">
                            <p:stCondLst>
                              <p:cond delay="190000"/>
                            </p:stCondLst>
                            <p:childTnLst>
                              <p:par>
                                <p:cTn id="583" presetID="1" presetClass="exit" presetSubtype="0" fill="hold" grpId="0" nodeType="afterEffect">
                                  <p:stCondLst>
                                    <p:cond delay="0"/>
                                  </p:stCondLst>
                                  <p:childTnLst>
                                    <p:set>
                                      <p:cBhvr>
                                        <p:cTn id="584" dur="1" fill="hold">
                                          <p:stCondLst>
                                            <p:cond delay="999"/>
                                          </p:stCondLst>
                                        </p:cTn>
                                        <p:tgtEl>
                                          <p:spTgt spid="441"/>
                                        </p:tgtEl>
                                        <p:attrNameLst>
                                          <p:attrName>style.visibility</p:attrName>
                                        </p:attrNameLst>
                                      </p:cBhvr>
                                      <p:to>
                                        <p:strVal val="hidden"/>
                                      </p:to>
                                    </p:set>
                                  </p:childTnLst>
                                </p:cTn>
                              </p:par>
                            </p:childTnLst>
                          </p:cTn>
                        </p:par>
                        <p:par>
                          <p:cTn id="585" fill="hold">
                            <p:stCondLst>
                              <p:cond delay="191000"/>
                            </p:stCondLst>
                            <p:childTnLst>
                              <p:par>
                                <p:cTn id="586" presetID="1" presetClass="exit" presetSubtype="0" fill="hold" grpId="0" nodeType="afterEffect">
                                  <p:stCondLst>
                                    <p:cond delay="0"/>
                                  </p:stCondLst>
                                  <p:childTnLst>
                                    <p:set>
                                      <p:cBhvr>
                                        <p:cTn id="587" dur="1" fill="hold">
                                          <p:stCondLst>
                                            <p:cond delay="999"/>
                                          </p:stCondLst>
                                        </p:cTn>
                                        <p:tgtEl>
                                          <p:spTgt spid="440"/>
                                        </p:tgtEl>
                                        <p:attrNameLst>
                                          <p:attrName>style.visibility</p:attrName>
                                        </p:attrNameLst>
                                      </p:cBhvr>
                                      <p:to>
                                        <p:strVal val="hidden"/>
                                      </p:to>
                                    </p:set>
                                  </p:childTnLst>
                                </p:cTn>
                              </p:par>
                            </p:childTnLst>
                          </p:cTn>
                        </p:par>
                        <p:par>
                          <p:cTn id="588" fill="hold">
                            <p:stCondLst>
                              <p:cond delay="192000"/>
                            </p:stCondLst>
                            <p:childTnLst>
                              <p:par>
                                <p:cTn id="589" presetID="1" presetClass="exit" presetSubtype="0" fill="hold" grpId="0" nodeType="afterEffect">
                                  <p:stCondLst>
                                    <p:cond delay="0"/>
                                  </p:stCondLst>
                                  <p:childTnLst>
                                    <p:set>
                                      <p:cBhvr>
                                        <p:cTn id="590" dur="1" fill="hold">
                                          <p:stCondLst>
                                            <p:cond delay="999"/>
                                          </p:stCondLst>
                                        </p:cTn>
                                        <p:tgtEl>
                                          <p:spTgt spid="439"/>
                                        </p:tgtEl>
                                        <p:attrNameLst>
                                          <p:attrName>style.visibility</p:attrName>
                                        </p:attrNameLst>
                                      </p:cBhvr>
                                      <p:to>
                                        <p:strVal val="hidden"/>
                                      </p:to>
                                    </p:set>
                                  </p:childTnLst>
                                </p:cTn>
                              </p:par>
                            </p:childTnLst>
                          </p:cTn>
                        </p:par>
                        <p:par>
                          <p:cTn id="591" fill="hold">
                            <p:stCondLst>
                              <p:cond delay="193000"/>
                            </p:stCondLst>
                            <p:childTnLst>
                              <p:par>
                                <p:cTn id="592" presetID="1" presetClass="exit" presetSubtype="0" fill="hold" grpId="0" nodeType="afterEffect">
                                  <p:stCondLst>
                                    <p:cond delay="0"/>
                                  </p:stCondLst>
                                  <p:childTnLst>
                                    <p:set>
                                      <p:cBhvr>
                                        <p:cTn id="593" dur="1" fill="hold">
                                          <p:stCondLst>
                                            <p:cond delay="999"/>
                                          </p:stCondLst>
                                        </p:cTn>
                                        <p:tgtEl>
                                          <p:spTgt spid="438"/>
                                        </p:tgtEl>
                                        <p:attrNameLst>
                                          <p:attrName>style.visibility</p:attrName>
                                        </p:attrNameLst>
                                      </p:cBhvr>
                                      <p:to>
                                        <p:strVal val="hidden"/>
                                      </p:to>
                                    </p:set>
                                  </p:childTnLst>
                                </p:cTn>
                              </p:par>
                            </p:childTnLst>
                          </p:cTn>
                        </p:par>
                        <p:par>
                          <p:cTn id="594" fill="hold">
                            <p:stCondLst>
                              <p:cond delay="194000"/>
                            </p:stCondLst>
                            <p:childTnLst>
                              <p:par>
                                <p:cTn id="595" presetID="1" presetClass="exit" presetSubtype="0" fill="hold" grpId="0" nodeType="afterEffect">
                                  <p:stCondLst>
                                    <p:cond delay="0"/>
                                  </p:stCondLst>
                                  <p:childTnLst>
                                    <p:set>
                                      <p:cBhvr>
                                        <p:cTn id="596" dur="1" fill="hold">
                                          <p:stCondLst>
                                            <p:cond delay="999"/>
                                          </p:stCondLst>
                                        </p:cTn>
                                        <p:tgtEl>
                                          <p:spTgt spid="437"/>
                                        </p:tgtEl>
                                        <p:attrNameLst>
                                          <p:attrName>style.visibility</p:attrName>
                                        </p:attrNameLst>
                                      </p:cBhvr>
                                      <p:to>
                                        <p:strVal val="hidden"/>
                                      </p:to>
                                    </p:set>
                                  </p:childTnLst>
                                </p:cTn>
                              </p:par>
                            </p:childTnLst>
                          </p:cTn>
                        </p:par>
                        <p:par>
                          <p:cTn id="597" fill="hold">
                            <p:stCondLst>
                              <p:cond delay="195000"/>
                            </p:stCondLst>
                            <p:childTnLst>
                              <p:par>
                                <p:cTn id="598" presetID="1" presetClass="exit" presetSubtype="0" fill="hold" grpId="0" nodeType="afterEffect">
                                  <p:stCondLst>
                                    <p:cond delay="0"/>
                                  </p:stCondLst>
                                  <p:childTnLst>
                                    <p:set>
                                      <p:cBhvr>
                                        <p:cTn id="599" dur="1" fill="hold">
                                          <p:stCondLst>
                                            <p:cond delay="999"/>
                                          </p:stCondLst>
                                        </p:cTn>
                                        <p:tgtEl>
                                          <p:spTgt spid="436"/>
                                        </p:tgtEl>
                                        <p:attrNameLst>
                                          <p:attrName>style.visibility</p:attrName>
                                        </p:attrNameLst>
                                      </p:cBhvr>
                                      <p:to>
                                        <p:strVal val="hidden"/>
                                      </p:to>
                                    </p:set>
                                  </p:childTnLst>
                                </p:cTn>
                              </p:par>
                            </p:childTnLst>
                          </p:cTn>
                        </p:par>
                        <p:par>
                          <p:cTn id="600" fill="hold">
                            <p:stCondLst>
                              <p:cond delay="196000"/>
                            </p:stCondLst>
                            <p:childTnLst>
                              <p:par>
                                <p:cTn id="601" presetID="1" presetClass="exit" presetSubtype="0" fill="hold" grpId="0" nodeType="afterEffect">
                                  <p:stCondLst>
                                    <p:cond delay="0"/>
                                  </p:stCondLst>
                                  <p:childTnLst>
                                    <p:set>
                                      <p:cBhvr>
                                        <p:cTn id="602" dur="1" fill="hold">
                                          <p:stCondLst>
                                            <p:cond delay="999"/>
                                          </p:stCondLst>
                                        </p:cTn>
                                        <p:tgtEl>
                                          <p:spTgt spid="435"/>
                                        </p:tgtEl>
                                        <p:attrNameLst>
                                          <p:attrName>style.visibility</p:attrName>
                                        </p:attrNameLst>
                                      </p:cBhvr>
                                      <p:to>
                                        <p:strVal val="hidden"/>
                                      </p:to>
                                    </p:set>
                                  </p:childTnLst>
                                </p:cTn>
                              </p:par>
                            </p:childTnLst>
                          </p:cTn>
                        </p:par>
                        <p:par>
                          <p:cTn id="603" fill="hold">
                            <p:stCondLst>
                              <p:cond delay="197000"/>
                            </p:stCondLst>
                            <p:childTnLst>
                              <p:par>
                                <p:cTn id="604" presetID="1" presetClass="exit" presetSubtype="0" fill="hold" grpId="0" nodeType="afterEffect">
                                  <p:stCondLst>
                                    <p:cond delay="0"/>
                                  </p:stCondLst>
                                  <p:childTnLst>
                                    <p:set>
                                      <p:cBhvr>
                                        <p:cTn id="605" dur="1" fill="hold">
                                          <p:stCondLst>
                                            <p:cond delay="999"/>
                                          </p:stCondLst>
                                        </p:cTn>
                                        <p:tgtEl>
                                          <p:spTgt spid="434"/>
                                        </p:tgtEl>
                                        <p:attrNameLst>
                                          <p:attrName>style.visibility</p:attrName>
                                        </p:attrNameLst>
                                      </p:cBhvr>
                                      <p:to>
                                        <p:strVal val="hidden"/>
                                      </p:to>
                                    </p:set>
                                  </p:childTnLst>
                                </p:cTn>
                              </p:par>
                            </p:childTnLst>
                          </p:cTn>
                        </p:par>
                        <p:par>
                          <p:cTn id="606" fill="hold">
                            <p:stCondLst>
                              <p:cond delay="198000"/>
                            </p:stCondLst>
                            <p:childTnLst>
                              <p:par>
                                <p:cTn id="607" presetID="1" presetClass="exit" presetSubtype="0" fill="hold" grpId="0" nodeType="afterEffect">
                                  <p:stCondLst>
                                    <p:cond delay="0"/>
                                  </p:stCondLst>
                                  <p:childTnLst>
                                    <p:set>
                                      <p:cBhvr>
                                        <p:cTn id="608" dur="1" fill="hold">
                                          <p:stCondLst>
                                            <p:cond delay="999"/>
                                          </p:stCondLst>
                                        </p:cTn>
                                        <p:tgtEl>
                                          <p:spTgt spid="433"/>
                                        </p:tgtEl>
                                        <p:attrNameLst>
                                          <p:attrName>style.visibility</p:attrName>
                                        </p:attrNameLst>
                                      </p:cBhvr>
                                      <p:to>
                                        <p:strVal val="hidden"/>
                                      </p:to>
                                    </p:set>
                                  </p:childTnLst>
                                </p:cTn>
                              </p:par>
                            </p:childTnLst>
                          </p:cTn>
                        </p:par>
                        <p:par>
                          <p:cTn id="609" fill="hold">
                            <p:stCondLst>
                              <p:cond delay="199000"/>
                            </p:stCondLst>
                            <p:childTnLst>
                              <p:par>
                                <p:cTn id="610" presetID="1" presetClass="exit" presetSubtype="0" fill="hold" grpId="0" nodeType="afterEffect">
                                  <p:stCondLst>
                                    <p:cond delay="0"/>
                                  </p:stCondLst>
                                  <p:childTnLst>
                                    <p:set>
                                      <p:cBhvr>
                                        <p:cTn id="611" dur="1" fill="hold">
                                          <p:stCondLst>
                                            <p:cond delay="999"/>
                                          </p:stCondLst>
                                        </p:cTn>
                                        <p:tgtEl>
                                          <p:spTgt spid="432"/>
                                        </p:tgtEl>
                                        <p:attrNameLst>
                                          <p:attrName>style.visibility</p:attrName>
                                        </p:attrNameLst>
                                      </p:cBhvr>
                                      <p:to>
                                        <p:strVal val="hidden"/>
                                      </p:to>
                                    </p:set>
                                  </p:childTnLst>
                                </p:cTn>
                              </p:par>
                            </p:childTnLst>
                          </p:cTn>
                        </p:par>
                        <p:par>
                          <p:cTn id="612" fill="hold">
                            <p:stCondLst>
                              <p:cond delay="200000"/>
                            </p:stCondLst>
                            <p:childTnLst>
                              <p:par>
                                <p:cTn id="613" presetID="1" presetClass="exit" presetSubtype="0" fill="hold" grpId="0" nodeType="afterEffect">
                                  <p:stCondLst>
                                    <p:cond delay="0"/>
                                  </p:stCondLst>
                                  <p:childTnLst>
                                    <p:set>
                                      <p:cBhvr>
                                        <p:cTn id="614" dur="1" fill="hold">
                                          <p:stCondLst>
                                            <p:cond delay="999"/>
                                          </p:stCondLst>
                                        </p:cTn>
                                        <p:tgtEl>
                                          <p:spTgt spid="431"/>
                                        </p:tgtEl>
                                        <p:attrNameLst>
                                          <p:attrName>style.visibility</p:attrName>
                                        </p:attrNameLst>
                                      </p:cBhvr>
                                      <p:to>
                                        <p:strVal val="hidden"/>
                                      </p:to>
                                    </p:set>
                                  </p:childTnLst>
                                </p:cTn>
                              </p:par>
                            </p:childTnLst>
                          </p:cTn>
                        </p:par>
                        <p:par>
                          <p:cTn id="615" fill="hold">
                            <p:stCondLst>
                              <p:cond delay="201000"/>
                            </p:stCondLst>
                            <p:childTnLst>
                              <p:par>
                                <p:cTn id="616" presetID="1" presetClass="exit" presetSubtype="0" fill="hold" grpId="0" nodeType="afterEffect">
                                  <p:stCondLst>
                                    <p:cond delay="0"/>
                                  </p:stCondLst>
                                  <p:childTnLst>
                                    <p:set>
                                      <p:cBhvr>
                                        <p:cTn id="617" dur="1" fill="hold">
                                          <p:stCondLst>
                                            <p:cond delay="999"/>
                                          </p:stCondLst>
                                        </p:cTn>
                                        <p:tgtEl>
                                          <p:spTgt spid="430"/>
                                        </p:tgtEl>
                                        <p:attrNameLst>
                                          <p:attrName>style.visibility</p:attrName>
                                        </p:attrNameLst>
                                      </p:cBhvr>
                                      <p:to>
                                        <p:strVal val="hidden"/>
                                      </p:to>
                                    </p:set>
                                  </p:childTnLst>
                                </p:cTn>
                              </p:par>
                            </p:childTnLst>
                          </p:cTn>
                        </p:par>
                        <p:par>
                          <p:cTn id="618" fill="hold">
                            <p:stCondLst>
                              <p:cond delay="202000"/>
                            </p:stCondLst>
                            <p:childTnLst>
                              <p:par>
                                <p:cTn id="619" presetID="1" presetClass="exit" presetSubtype="0" fill="hold" grpId="0" nodeType="afterEffect">
                                  <p:stCondLst>
                                    <p:cond delay="0"/>
                                  </p:stCondLst>
                                  <p:childTnLst>
                                    <p:set>
                                      <p:cBhvr>
                                        <p:cTn id="620" dur="1" fill="hold">
                                          <p:stCondLst>
                                            <p:cond delay="999"/>
                                          </p:stCondLst>
                                        </p:cTn>
                                        <p:tgtEl>
                                          <p:spTgt spid="429"/>
                                        </p:tgtEl>
                                        <p:attrNameLst>
                                          <p:attrName>style.visibility</p:attrName>
                                        </p:attrNameLst>
                                      </p:cBhvr>
                                      <p:to>
                                        <p:strVal val="hidden"/>
                                      </p:to>
                                    </p:set>
                                  </p:childTnLst>
                                </p:cTn>
                              </p:par>
                            </p:childTnLst>
                          </p:cTn>
                        </p:par>
                        <p:par>
                          <p:cTn id="621" fill="hold">
                            <p:stCondLst>
                              <p:cond delay="203000"/>
                            </p:stCondLst>
                            <p:childTnLst>
                              <p:par>
                                <p:cTn id="622" presetID="1" presetClass="exit" presetSubtype="0" fill="hold" grpId="0" nodeType="afterEffect">
                                  <p:stCondLst>
                                    <p:cond delay="0"/>
                                  </p:stCondLst>
                                  <p:childTnLst>
                                    <p:set>
                                      <p:cBhvr>
                                        <p:cTn id="623" dur="1" fill="hold">
                                          <p:stCondLst>
                                            <p:cond delay="999"/>
                                          </p:stCondLst>
                                        </p:cTn>
                                        <p:tgtEl>
                                          <p:spTgt spid="428"/>
                                        </p:tgtEl>
                                        <p:attrNameLst>
                                          <p:attrName>style.visibility</p:attrName>
                                        </p:attrNameLst>
                                      </p:cBhvr>
                                      <p:to>
                                        <p:strVal val="hidden"/>
                                      </p:to>
                                    </p:set>
                                  </p:childTnLst>
                                </p:cTn>
                              </p:par>
                            </p:childTnLst>
                          </p:cTn>
                        </p:par>
                        <p:par>
                          <p:cTn id="624" fill="hold">
                            <p:stCondLst>
                              <p:cond delay="204000"/>
                            </p:stCondLst>
                            <p:childTnLst>
                              <p:par>
                                <p:cTn id="625" presetID="1" presetClass="exit" presetSubtype="0" fill="hold" grpId="0" nodeType="afterEffect">
                                  <p:stCondLst>
                                    <p:cond delay="0"/>
                                  </p:stCondLst>
                                  <p:childTnLst>
                                    <p:set>
                                      <p:cBhvr>
                                        <p:cTn id="626" dur="1" fill="hold">
                                          <p:stCondLst>
                                            <p:cond delay="999"/>
                                          </p:stCondLst>
                                        </p:cTn>
                                        <p:tgtEl>
                                          <p:spTgt spid="427"/>
                                        </p:tgtEl>
                                        <p:attrNameLst>
                                          <p:attrName>style.visibility</p:attrName>
                                        </p:attrNameLst>
                                      </p:cBhvr>
                                      <p:to>
                                        <p:strVal val="hidden"/>
                                      </p:to>
                                    </p:set>
                                  </p:childTnLst>
                                </p:cTn>
                              </p:par>
                            </p:childTnLst>
                          </p:cTn>
                        </p:par>
                        <p:par>
                          <p:cTn id="627" fill="hold">
                            <p:stCondLst>
                              <p:cond delay="205000"/>
                            </p:stCondLst>
                            <p:childTnLst>
                              <p:par>
                                <p:cTn id="628" presetID="1" presetClass="exit" presetSubtype="0" fill="hold" grpId="0" nodeType="afterEffect">
                                  <p:stCondLst>
                                    <p:cond delay="0"/>
                                  </p:stCondLst>
                                  <p:childTnLst>
                                    <p:set>
                                      <p:cBhvr>
                                        <p:cTn id="629" dur="1" fill="hold">
                                          <p:stCondLst>
                                            <p:cond delay="999"/>
                                          </p:stCondLst>
                                        </p:cTn>
                                        <p:tgtEl>
                                          <p:spTgt spid="426"/>
                                        </p:tgtEl>
                                        <p:attrNameLst>
                                          <p:attrName>style.visibility</p:attrName>
                                        </p:attrNameLst>
                                      </p:cBhvr>
                                      <p:to>
                                        <p:strVal val="hidden"/>
                                      </p:to>
                                    </p:set>
                                  </p:childTnLst>
                                </p:cTn>
                              </p:par>
                            </p:childTnLst>
                          </p:cTn>
                        </p:par>
                        <p:par>
                          <p:cTn id="630" fill="hold">
                            <p:stCondLst>
                              <p:cond delay="206000"/>
                            </p:stCondLst>
                            <p:childTnLst>
                              <p:par>
                                <p:cTn id="631" presetID="1" presetClass="exit" presetSubtype="0" fill="hold" grpId="0" nodeType="afterEffect">
                                  <p:stCondLst>
                                    <p:cond delay="0"/>
                                  </p:stCondLst>
                                  <p:childTnLst>
                                    <p:set>
                                      <p:cBhvr>
                                        <p:cTn id="632" dur="1" fill="hold">
                                          <p:stCondLst>
                                            <p:cond delay="999"/>
                                          </p:stCondLst>
                                        </p:cTn>
                                        <p:tgtEl>
                                          <p:spTgt spid="425"/>
                                        </p:tgtEl>
                                        <p:attrNameLst>
                                          <p:attrName>style.visibility</p:attrName>
                                        </p:attrNameLst>
                                      </p:cBhvr>
                                      <p:to>
                                        <p:strVal val="hidden"/>
                                      </p:to>
                                    </p:set>
                                  </p:childTnLst>
                                </p:cTn>
                              </p:par>
                            </p:childTnLst>
                          </p:cTn>
                        </p:par>
                        <p:par>
                          <p:cTn id="633" fill="hold">
                            <p:stCondLst>
                              <p:cond delay="207000"/>
                            </p:stCondLst>
                            <p:childTnLst>
                              <p:par>
                                <p:cTn id="634" presetID="1" presetClass="exit" presetSubtype="0" fill="hold" grpId="0" nodeType="afterEffect">
                                  <p:stCondLst>
                                    <p:cond delay="0"/>
                                  </p:stCondLst>
                                  <p:childTnLst>
                                    <p:set>
                                      <p:cBhvr>
                                        <p:cTn id="635" dur="1" fill="hold">
                                          <p:stCondLst>
                                            <p:cond delay="999"/>
                                          </p:stCondLst>
                                        </p:cTn>
                                        <p:tgtEl>
                                          <p:spTgt spid="424"/>
                                        </p:tgtEl>
                                        <p:attrNameLst>
                                          <p:attrName>style.visibility</p:attrName>
                                        </p:attrNameLst>
                                      </p:cBhvr>
                                      <p:to>
                                        <p:strVal val="hidden"/>
                                      </p:to>
                                    </p:set>
                                  </p:childTnLst>
                                </p:cTn>
                              </p:par>
                            </p:childTnLst>
                          </p:cTn>
                        </p:par>
                        <p:par>
                          <p:cTn id="636" fill="hold">
                            <p:stCondLst>
                              <p:cond delay="208000"/>
                            </p:stCondLst>
                            <p:childTnLst>
                              <p:par>
                                <p:cTn id="637" presetID="1" presetClass="exit" presetSubtype="0" fill="hold" grpId="0" nodeType="afterEffect">
                                  <p:stCondLst>
                                    <p:cond delay="0"/>
                                  </p:stCondLst>
                                  <p:childTnLst>
                                    <p:set>
                                      <p:cBhvr>
                                        <p:cTn id="638" dur="1" fill="hold">
                                          <p:stCondLst>
                                            <p:cond delay="999"/>
                                          </p:stCondLst>
                                        </p:cTn>
                                        <p:tgtEl>
                                          <p:spTgt spid="423"/>
                                        </p:tgtEl>
                                        <p:attrNameLst>
                                          <p:attrName>style.visibility</p:attrName>
                                        </p:attrNameLst>
                                      </p:cBhvr>
                                      <p:to>
                                        <p:strVal val="hidden"/>
                                      </p:to>
                                    </p:set>
                                  </p:childTnLst>
                                </p:cTn>
                              </p:par>
                            </p:childTnLst>
                          </p:cTn>
                        </p:par>
                        <p:par>
                          <p:cTn id="639" fill="hold">
                            <p:stCondLst>
                              <p:cond delay="209000"/>
                            </p:stCondLst>
                            <p:childTnLst>
                              <p:par>
                                <p:cTn id="640" presetID="1" presetClass="exit" presetSubtype="0" fill="hold" grpId="0" nodeType="afterEffect">
                                  <p:stCondLst>
                                    <p:cond delay="0"/>
                                  </p:stCondLst>
                                  <p:childTnLst>
                                    <p:set>
                                      <p:cBhvr>
                                        <p:cTn id="641" dur="1" fill="hold">
                                          <p:stCondLst>
                                            <p:cond delay="999"/>
                                          </p:stCondLst>
                                        </p:cTn>
                                        <p:tgtEl>
                                          <p:spTgt spid="422"/>
                                        </p:tgtEl>
                                        <p:attrNameLst>
                                          <p:attrName>style.visibility</p:attrName>
                                        </p:attrNameLst>
                                      </p:cBhvr>
                                      <p:to>
                                        <p:strVal val="hidden"/>
                                      </p:to>
                                    </p:set>
                                  </p:childTnLst>
                                </p:cTn>
                              </p:par>
                            </p:childTnLst>
                          </p:cTn>
                        </p:par>
                        <p:par>
                          <p:cTn id="642" fill="hold">
                            <p:stCondLst>
                              <p:cond delay="210000"/>
                            </p:stCondLst>
                            <p:childTnLst>
                              <p:par>
                                <p:cTn id="643" presetID="1" presetClass="exit" presetSubtype="0" fill="hold" grpId="0" nodeType="afterEffect">
                                  <p:stCondLst>
                                    <p:cond delay="0"/>
                                  </p:stCondLst>
                                  <p:childTnLst>
                                    <p:set>
                                      <p:cBhvr>
                                        <p:cTn id="644" dur="1" fill="hold">
                                          <p:stCondLst>
                                            <p:cond delay="999"/>
                                          </p:stCondLst>
                                        </p:cTn>
                                        <p:tgtEl>
                                          <p:spTgt spid="421"/>
                                        </p:tgtEl>
                                        <p:attrNameLst>
                                          <p:attrName>style.visibility</p:attrName>
                                        </p:attrNameLst>
                                      </p:cBhvr>
                                      <p:to>
                                        <p:strVal val="hidden"/>
                                      </p:to>
                                    </p:set>
                                  </p:childTnLst>
                                </p:cTn>
                              </p:par>
                            </p:childTnLst>
                          </p:cTn>
                        </p:par>
                        <p:par>
                          <p:cTn id="645" fill="hold">
                            <p:stCondLst>
                              <p:cond delay="211000"/>
                            </p:stCondLst>
                            <p:childTnLst>
                              <p:par>
                                <p:cTn id="646" presetID="1" presetClass="exit" presetSubtype="0" fill="hold" grpId="0" nodeType="afterEffect">
                                  <p:stCondLst>
                                    <p:cond delay="0"/>
                                  </p:stCondLst>
                                  <p:childTnLst>
                                    <p:set>
                                      <p:cBhvr>
                                        <p:cTn id="647" dur="1" fill="hold">
                                          <p:stCondLst>
                                            <p:cond delay="999"/>
                                          </p:stCondLst>
                                        </p:cTn>
                                        <p:tgtEl>
                                          <p:spTgt spid="420"/>
                                        </p:tgtEl>
                                        <p:attrNameLst>
                                          <p:attrName>style.visibility</p:attrName>
                                        </p:attrNameLst>
                                      </p:cBhvr>
                                      <p:to>
                                        <p:strVal val="hidden"/>
                                      </p:to>
                                    </p:set>
                                  </p:childTnLst>
                                </p:cTn>
                              </p:par>
                            </p:childTnLst>
                          </p:cTn>
                        </p:par>
                        <p:par>
                          <p:cTn id="648" fill="hold">
                            <p:stCondLst>
                              <p:cond delay="212000"/>
                            </p:stCondLst>
                            <p:childTnLst>
                              <p:par>
                                <p:cTn id="649" presetID="1" presetClass="exit" presetSubtype="0" fill="hold" grpId="0" nodeType="afterEffect">
                                  <p:stCondLst>
                                    <p:cond delay="0"/>
                                  </p:stCondLst>
                                  <p:childTnLst>
                                    <p:set>
                                      <p:cBhvr>
                                        <p:cTn id="650" dur="1" fill="hold">
                                          <p:stCondLst>
                                            <p:cond delay="999"/>
                                          </p:stCondLst>
                                        </p:cTn>
                                        <p:tgtEl>
                                          <p:spTgt spid="419"/>
                                        </p:tgtEl>
                                        <p:attrNameLst>
                                          <p:attrName>style.visibility</p:attrName>
                                        </p:attrNameLst>
                                      </p:cBhvr>
                                      <p:to>
                                        <p:strVal val="hidden"/>
                                      </p:to>
                                    </p:set>
                                  </p:childTnLst>
                                </p:cTn>
                              </p:par>
                            </p:childTnLst>
                          </p:cTn>
                        </p:par>
                        <p:par>
                          <p:cTn id="651" fill="hold">
                            <p:stCondLst>
                              <p:cond delay="213000"/>
                            </p:stCondLst>
                            <p:childTnLst>
                              <p:par>
                                <p:cTn id="652" presetID="1" presetClass="exit" presetSubtype="0" fill="hold" grpId="0" nodeType="afterEffect">
                                  <p:stCondLst>
                                    <p:cond delay="0"/>
                                  </p:stCondLst>
                                  <p:childTnLst>
                                    <p:set>
                                      <p:cBhvr>
                                        <p:cTn id="653" dur="1" fill="hold">
                                          <p:stCondLst>
                                            <p:cond delay="999"/>
                                          </p:stCondLst>
                                        </p:cTn>
                                        <p:tgtEl>
                                          <p:spTgt spid="418"/>
                                        </p:tgtEl>
                                        <p:attrNameLst>
                                          <p:attrName>style.visibility</p:attrName>
                                        </p:attrNameLst>
                                      </p:cBhvr>
                                      <p:to>
                                        <p:strVal val="hidden"/>
                                      </p:to>
                                    </p:set>
                                  </p:childTnLst>
                                </p:cTn>
                              </p:par>
                            </p:childTnLst>
                          </p:cTn>
                        </p:par>
                        <p:par>
                          <p:cTn id="654" fill="hold">
                            <p:stCondLst>
                              <p:cond delay="214000"/>
                            </p:stCondLst>
                            <p:childTnLst>
                              <p:par>
                                <p:cTn id="655" presetID="1" presetClass="exit" presetSubtype="0" fill="hold" grpId="0" nodeType="afterEffect">
                                  <p:stCondLst>
                                    <p:cond delay="0"/>
                                  </p:stCondLst>
                                  <p:childTnLst>
                                    <p:set>
                                      <p:cBhvr>
                                        <p:cTn id="656" dur="1" fill="hold">
                                          <p:stCondLst>
                                            <p:cond delay="999"/>
                                          </p:stCondLst>
                                        </p:cTn>
                                        <p:tgtEl>
                                          <p:spTgt spid="417"/>
                                        </p:tgtEl>
                                        <p:attrNameLst>
                                          <p:attrName>style.visibility</p:attrName>
                                        </p:attrNameLst>
                                      </p:cBhvr>
                                      <p:to>
                                        <p:strVal val="hidden"/>
                                      </p:to>
                                    </p:set>
                                  </p:childTnLst>
                                </p:cTn>
                              </p:par>
                            </p:childTnLst>
                          </p:cTn>
                        </p:par>
                        <p:par>
                          <p:cTn id="657" fill="hold">
                            <p:stCondLst>
                              <p:cond delay="215000"/>
                            </p:stCondLst>
                            <p:childTnLst>
                              <p:par>
                                <p:cTn id="658" presetID="1" presetClass="exit" presetSubtype="0" fill="hold" grpId="0" nodeType="afterEffect">
                                  <p:stCondLst>
                                    <p:cond delay="0"/>
                                  </p:stCondLst>
                                  <p:childTnLst>
                                    <p:set>
                                      <p:cBhvr>
                                        <p:cTn id="659" dur="1" fill="hold">
                                          <p:stCondLst>
                                            <p:cond delay="999"/>
                                          </p:stCondLst>
                                        </p:cTn>
                                        <p:tgtEl>
                                          <p:spTgt spid="416"/>
                                        </p:tgtEl>
                                        <p:attrNameLst>
                                          <p:attrName>style.visibility</p:attrName>
                                        </p:attrNameLst>
                                      </p:cBhvr>
                                      <p:to>
                                        <p:strVal val="hidden"/>
                                      </p:to>
                                    </p:set>
                                  </p:childTnLst>
                                </p:cTn>
                              </p:par>
                            </p:childTnLst>
                          </p:cTn>
                        </p:par>
                        <p:par>
                          <p:cTn id="660" fill="hold">
                            <p:stCondLst>
                              <p:cond delay="216000"/>
                            </p:stCondLst>
                            <p:childTnLst>
                              <p:par>
                                <p:cTn id="661" presetID="1" presetClass="exit" presetSubtype="0" fill="hold" grpId="0" nodeType="afterEffect">
                                  <p:stCondLst>
                                    <p:cond delay="0"/>
                                  </p:stCondLst>
                                  <p:childTnLst>
                                    <p:set>
                                      <p:cBhvr>
                                        <p:cTn id="662" dur="1" fill="hold">
                                          <p:stCondLst>
                                            <p:cond delay="999"/>
                                          </p:stCondLst>
                                        </p:cTn>
                                        <p:tgtEl>
                                          <p:spTgt spid="415"/>
                                        </p:tgtEl>
                                        <p:attrNameLst>
                                          <p:attrName>style.visibility</p:attrName>
                                        </p:attrNameLst>
                                      </p:cBhvr>
                                      <p:to>
                                        <p:strVal val="hidden"/>
                                      </p:to>
                                    </p:set>
                                  </p:childTnLst>
                                </p:cTn>
                              </p:par>
                            </p:childTnLst>
                          </p:cTn>
                        </p:par>
                        <p:par>
                          <p:cTn id="663" fill="hold">
                            <p:stCondLst>
                              <p:cond delay="217000"/>
                            </p:stCondLst>
                            <p:childTnLst>
                              <p:par>
                                <p:cTn id="664" presetID="1" presetClass="exit" presetSubtype="0" fill="hold" grpId="0" nodeType="afterEffect">
                                  <p:stCondLst>
                                    <p:cond delay="0"/>
                                  </p:stCondLst>
                                  <p:childTnLst>
                                    <p:set>
                                      <p:cBhvr>
                                        <p:cTn id="665" dur="1" fill="hold">
                                          <p:stCondLst>
                                            <p:cond delay="999"/>
                                          </p:stCondLst>
                                        </p:cTn>
                                        <p:tgtEl>
                                          <p:spTgt spid="414"/>
                                        </p:tgtEl>
                                        <p:attrNameLst>
                                          <p:attrName>style.visibility</p:attrName>
                                        </p:attrNameLst>
                                      </p:cBhvr>
                                      <p:to>
                                        <p:strVal val="hidden"/>
                                      </p:to>
                                    </p:set>
                                  </p:childTnLst>
                                </p:cTn>
                              </p:par>
                            </p:childTnLst>
                          </p:cTn>
                        </p:par>
                        <p:par>
                          <p:cTn id="666" fill="hold">
                            <p:stCondLst>
                              <p:cond delay="218000"/>
                            </p:stCondLst>
                            <p:childTnLst>
                              <p:par>
                                <p:cTn id="667" presetID="1" presetClass="exit" presetSubtype="0" fill="hold" grpId="0" nodeType="afterEffect">
                                  <p:stCondLst>
                                    <p:cond delay="0"/>
                                  </p:stCondLst>
                                  <p:childTnLst>
                                    <p:set>
                                      <p:cBhvr>
                                        <p:cTn id="668" dur="1" fill="hold">
                                          <p:stCondLst>
                                            <p:cond delay="999"/>
                                          </p:stCondLst>
                                        </p:cTn>
                                        <p:tgtEl>
                                          <p:spTgt spid="413"/>
                                        </p:tgtEl>
                                        <p:attrNameLst>
                                          <p:attrName>style.visibility</p:attrName>
                                        </p:attrNameLst>
                                      </p:cBhvr>
                                      <p:to>
                                        <p:strVal val="hidden"/>
                                      </p:to>
                                    </p:set>
                                  </p:childTnLst>
                                </p:cTn>
                              </p:par>
                            </p:childTnLst>
                          </p:cTn>
                        </p:par>
                        <p:par>
                          <p:cTn id="669" fill="hold">
                            <p:stCondLst>
                              <p:cond delay="219000"/>
                            </p:stCondLst>
                            <p:childTnLst>
                              <p:par>
                                <p:cTn id="670" presetID="1" presetClass="exit" presetSubtype="0" fill="hold" grpId="0" nodeType="afterEffect">
                                  <p:stCondLst>
                                    <p:cond delay="0"/>
                                  </p:stCondLst>
                                  <p:childTnLst>
                                    <p:set>
                                      <p:cBhvr>
                                        <p:cTn id="671" dur="1" fill="hold">
                                          <p:stCondLst>
                                            <p:cond delay="999"/>
                                          </p:stCondLst>
                                        </p:cTn>
                                        <p:tgtEl>
                                          <p:spTgt spid="412"/>
                                        </p:tgtEl>
                                        <p:attrNameLst>
                                          <p:attrName>style.visibility</p:attrName>
                                        </p:attrNameLst>
                                      </p:cBhvr>
                                      <p:to>
                                        <p:strVal val="hidden"/>
                                      </p:to>
                                    </p:set>
                                  </p:childTnLst>
                                </p:cTn>
                              </p:par>
                            </p:childTnLst>
                          </p:cTn>
                        </p:par>
                        <p:par>
                          <p:cTn id="672" fill="hold">
                            <p:stCondLst>
                              <p:cond delay="220000"/>
                            </p:stCondLst>
                            <p:childTnLst>
                              <p:par>
                                <p:cTn id="673" presetID="1" presetClass="exit" presetSubtype="0" fill="hold" grpId="0" nodeType="afterEffect">
                                  <p:stCondLst>
                                    <p:cond delay="0"/>
                                  </p:stCondLst>
                                  <p:childTnLst>
                                    <p:set>
                                      <p:cBhvr>
                                        <p:cTn id="674" dur="1" fill="hold">
                                          <p:stCondLst>
                                            <p:cond delay="999"/>
                                          </p:stCondLst>
                                        </p:cTn>
                                        <p:tgtEl>
                                          <p:spTgt spid="411"/>
                                        </p:tgtEl>
                                        <p:attrNameLst>
                                          <p:attrName>style.visibility</p:attrName>
                                        </p:attrNameLst>
                                      </p:cBhvr>
                                      <p:to>
                                        <p:strVal val="hidden"/>
                                      </p:to>
                                    </p:set>
                                  </p:childTnLst>
                                </p:cTn>
                              </p:par>
                            </p:childTnLst>
                          </p:cTn>
                        </p:par>
                        <p:par>
                          <p:cTn id="675" fill="hold">
                            <p:stCondLst>
                              <p:cond delay="221000"/>
                            </p:stCondLst>
                            <p:childTnLst>
                              <p:par>
                                <p:cTn id="676" presetID="1" presetClass="exit" presetSubtype="0" fill="hold" grpId="0" nodeType="afterEffect">
                                  <p:stCondLst>
                                    <p:cond delay="0"/>
                                  </p:stCondLst>
                                  <p:childTnLst>
                                    <p:set>
                                      <p:cBhvr>
                                        <p:cTn id="677" dur="1" fill="hold">
                                          <p:stCondLst>
                                            <p:cond delay="999"/>
                                          </p:stCondLst>
                                        </p:cTn>
                                        <p:tgtEl>
                                          <p:spTgt spid="410"/>
                                        </p:tgtEl>
                                        <p:attrNameLst>
                                          <p:attrName>style.visibility</p:attrName>
                                        </p:attrNameLst>
                                      </p:cBhvr>
                                      <p:to>
                                        <p:strVal val="hidden"/>
                                      </p:to>
                                    </p:set>
                                  </p:childTnLst>
                                </p:cTn>
                              </p:par>
                            </p:childTnLst>
                          </p:cTn>
                        </p:par>
                        <p:par>
                          <p:cTn id="678" fill="hold">
                            <p:stCondLst>
                              <p:cond delay="222000"/>
                            </p:stCondLst>
                            <p:childTnLst>
                              <p:par>
                                <p:cTn id="679" presetID="1" presetClass="exit" presetSubtype="0" fill="hold" grpId="0" nodeType="afterEffect">
                                  <p:stCondLst>
                                    <p:cond delay="0"/>
                                  </p:stCondLst>
                                  <p:childTnLst>
                                    <p:set>
                                      <p:cBhvr>
                                        <p:cTn id="680" dur="1" fill="hold">
                                          <p:stCondLst>
                                            <p:cond delay="999"/>
                                          </p:stCondLst>
                                        </p:cTn>
                                        <p:tgtEl>
                                          <p:spTgt spid="409"/>
                                        </p:tgtEl>
                                        <p:attrNameLst>
                                          <p:attrName>style.visibility</p:attrName>
                                        </p:attrNameLst>
                                      </p:cBhvr>
                                      <p:to>
                                        <p:strVal val="hidden"/>
                                      </p:to>
                                    </p:set>
                                  </p:childTnLst>
                                </p:cTn>
                              </p:par>
                            </p:childTnLst>
                          </p:cTn>
                        </p:par>
                        <p:par>
                          <p:cTn id="681" fill="hold">
                            <p:stCondLst>
                              <p:cond delay="223000"/>
                            </p:stCondLst>
                            <p:childTnLst>
                              <p:par>
                                <p:cTn id="682" presetID="1" presetClass="exit" presetSubtype="0" fill="hold" grpId="0" nodeType="afterEffect">
                                  <p:stCondLst>
                                    <p:cond delay="0"/>
                                  </p:stCondLst>
                                  <p:childTnLst>
                                    <p:set>
                                      <p:cBhvr>
                                        <p:cTn id="683" dur="1" fill="hold">
                                          <p:stCondLst>
                                            <p:cond delay="999"/>
                                          </p:stCondLst>
                                        </p:cTn>
                                        <p:tgtEl>
                                          <p:spTgt spid="408"/>
                                        </p:tgtEl>
                                        <p:attrNameLst>
                                          <p:attrName>style.visibility</p:attrName>
                                        </p:attrNameLst>
                                      </p:cBhvr>
                                      <p:to>
                                        <p:strVal val="hidden"/>
                                      </p:to>
                                    </p:set>
                                  </p:childTnLst>
                                </p:cTn>
                              </p:par>
                            </p:childTnLst>
                          </p:cTn>
                        </p:par>
                        <p:par>
                          <p:cTn id="684" fill="hold">
                            <p:stCondLst>
                              <p:cond delay="224000"/>
                            </p:stCondLst>
                            <p:childTnLst>
                              <p:par>
                                <p:cTn id="685" presetID="1" presetClass="exit" presetSubtype="0" fill="hold" grpId="0" nodeType="afterEffect">
                                  <p:stCondLst>
                                    <p:cond delay="0"/>
                                  </p:stCondLst>
                                  <p:childTnLst>
                                    <p:set>
                                      <p:cBhvr>
                                        <p:cTn id="686" dur="1" fill="hold">
                                          <p:stCondLst>
                                            <p:cond delay="999"/>
                                          </p:stCondLst>
                                        </p:cTn>
                                        <p:tgtEl>
                                          <p:spTgt spid="407"/>
                                        </p:tgtEl>
                                        <p:attrNameLst>
                                          <p:attrName>style.visibility</p:attrName>
                                        </p:attrNameLst>
                                      </p:cBhvr>
                                      <p:to>
                                        <p:strVal val="hidden"/>
                                      </p:to>
                                    </p:set>
                                  </p:childTnLst>
                                </p:cTn>
                              </p:par>
                            </p:childTnLst>
                          </p:cTn>
                        </p:par>
                        <p:par>
                          <p:cTn id="687" fill="hold">
                            <p:stCondLst>
                              <p:cond delay="225000"/>
                            </p:stCondLst>
                            <p:childTnLst>
                              <p:par>
                                <p:cTn id="688" presetID="1" presetClass="exit" presetSubtype="0" fill="hold" grpId="0" nodeType="afterEffect">
                                  <p:stCondLst>
                                    <p:cond delay="0"/>
                                  </p:stCondLst>
                                  <p:childTnLst>
                                    <p:set>
                                      <p:cBhvr>
                                        <p:cTn id="689" dur="1" fill="hold">
                                          <p:stCondLst>
                                            <p:cond delay="999"/>
                                          </p:stCondLst>
                                        </p:cTn>
                                        <p:tgtEl>
                                          <p:spTgt spid="406"/>
                                        </p:tgtEl>
                                        <p:attrNameLst>
                                          <p:attrName>style.visibility</p:attrName>
                                        </p:attrNameLst>
                                      </p:cBhvr>
                                      <p:to>
                                        <p:strVal val="hidden"/>
                                      </p:to>
                                    </p:set>
                                  </p:childTnLst>
                                </p:cTn>
                              </p:par>
                            </p:childTnLst>
                          </p:cTn>
                        </p:par>
                        <p:par>
                          <p:cTn id="690" fill="hold">
                            <p:stCondLst>
                              <p:cond delay="226000"/>
                            </p:stCondLst>
                            <p:childTnLst>
                              <p:par>
                                <p:cTn id="691" presetID="1" presetClass="exit" presetSubtype="0" fill="hold" grpId="0" nodeType="afterEffect">
                                  <p:stCondLst>
                                    <p:cond delay="0"/>
                                  </p:stCondLst>
                                  <p:childTnLst>
                                    <p:set>
                                      <p:cBhvr>
                                        <p:cTn id="692" dur="1" fill="hold">
                                          <p:stCondLst>
                                            <p:cond delay="999"/>
                                          </p:stCondLst>
                                        </p:cTn>
                                        <p:tgtEl>
                                          <p:spTgt spid="405"/>
                                        </p:tgtEl>
                                        <p:attrNameLst>
                                          <p:attrName>style.visibility</p:attrName>
                                        </p:attrNameLst>
                                      </p:cBhvr>
                                      <p:to>
                                        <p:strVal val="hidden"/>
                                      </p:to>
                                    </p:set>
                                  </p:childTnLst>
                                </p:cTn>
                              </p:par>
                            </p:childTnLst>
                          </p:cTn>
                        </p:par>
                        <p:par>
                          <p:cTn id="693" fill="hold">
                            <p:stCondLst>
                              <p:cond delay="227000"/>
                            </p:stCondLst>
                            <p:childTnLst>
                              <p:par>
                                <p:cTn id="694" presetID="1" presetClass="exit" presetSubtype="0" fill="hold" grpId="0" nodeType="afterEffect">
                                  <p:stCondLst>
                                    <p:cond delay="0"/>
                                  </p:stCondLst>
                                  <p:childTnLst>
                                    <p:set>
                                      <p:cBhvr>
                                        <p:cTn id="695" dur="1" fill="hold">
                                          <p:stCondLst>
                                            <p:cond delay="999"/>
                                          </p:stCondLst>
                                        </p:cTn>
                                        <p:tgtEl>
                                          <p:spTgt spid="404"/>
                                        </p:tgtEl>
                                        <p:attrNameLst>
                                          <p:attrName>style.visibility</p:attrName>
                                        </p:attrNameLst>
                                      </p:cBhvr>
                                      <p:to>
                                        <p:strVal val="hidden"/>
                                      </p:to>
                                    </p:set>
                                  </p:childTnLst>
                                </p:cTn>
                              </p:par>
                            </p:childTnLst>
                          </p:cTn>
                        </p:par>
                        <p:par>
                          <p:cTn id="696" fill="hold">
                            <p:stCondLst>
                              <p:cond delay="228000"/>
                            </p:stCondLst>
                            <p:childTnLst>
                              <p:par>
                                <p:cTn id="697" presetID="1" presetClass="exit" presetSubtype="0" fill="hold" grpId="0" nodeType="afterEffect">
                                  <p:stCondLst>
                                    <p:cond delay="0"/>
                                  </p:stCondLst>
                                  <p:childTnLst>
                                    <p:set>
                                      <p:cBhvr>
                                        <p:cTn id="698" dur="1" fill="hold">
                                          <p:stCondLst>
                                            <p:cond delay="999"/>
                                          </p:stCondLst>
                                        </p:cTn>
                                        <p:tgtEl>
                                          <p:spTgt spid="403"/>
                                        </p:tgtEl>
                                        <p:attrNameLst>
                                          <p:attrName>style.visibility</p:attrName>
                                        </p:attrNameLst>
                                      </p:cBhvr>
                                      <p:to>
                                        <p:strVal val="hidden"/>
                                      </p:to>
                                    </p:set>
                                  </p:childTnLst>
                                </p:cTn>
                              </p:par>
                            </p:childTnLst>
                          </p:cTn>
                        </p:par>
                        <p:par>
                          <p:cTn id="699" fill="hold">
                            <p:stCondLst>
                              <p:cond delay="229000"/>
                            </p:stCondLst>
                            <p:childTnLst>
                              <p:par>
                                <p:cTn id="700" presetID="1" presetClass="exit" presetSubtype="0" fill="hold" grpId="0" nodeType="afterEffect">
                                  <p:stCondLst>
                                    <p:cond delay="0"/>
                                  </p:stCondLst>
                                  <p:childTnLst>
                                    <p:set>
                                      <p:cBhvr>
                                        <p:cTn id="701" dur="1" fill="hold">
                                          <p:stCondLst>
                                            <p:cond delay="999"/>
                                          </p:stCondLst>
                                        </p:cTn>
                                        <p:tgtEl>
                                          <p:spTgt spid="402"/>
                                        </p:tgtEl>
                                        <p:attrNameLst>
                                          <p:attrName>style.visibility</p:attrName>
                                        </p:attrNameLst>
                                      </p:cBhvr>
                                      <p:to>
                                        <p:strVal val="hidden"/>
                                      </p:to>
                                    </p:set>
                                  </p:childTnLst>
                                </p:cTn>
                              </p:par>
                            </p:childTnLst>
                          </p:cTn>
                        </p:par>
                        <p:par>
                          <p:cTn id="702" fill="hold">
                            <p:stCondLst>
                              <p:cond delay="230000"/>
                            </p:stCondLst>
                            <p:childTnLst>
                              <p:par>
                                <p:cTn id="703" presetID="1" presetClass="exit" presetSubtype="0" fill="hold" grpId="0" nodeType="afterEffect">
                                  <p:stCondLst>
                                    <p:cond delay="0"/>
                                  </p:stCondLst>
                                  <p:childTnLst>
                                    <p:set>
                                      <p:cBhvr>
                                        <p:cTn id="704" dur="1" fill="hold">
                                          <p:stCondLst>
                                            <p:cond delay="999"/>
                                          </p:stCondLst>
                                        </p:cTn>
                                        <p:tgtEl>
                                          <p:spTgt spid="401"/>
                                        </p:tgtEl>
                                        <p:attrNameLst>
                                          <p:attrName>style.visibility</p:attrName>
                                        </p:attrNameLst>
                                      </p:cBhvr>
                                      <p:to>
                                        <p:strVal val="hidden"/>
                                      </p:to>
                                    </p:set>
                                  </p:childTnLst>
                                </p:cTn>
                              </p:par>
                            </p:childTnLst>
                          </p:cTn>
                        </p:par>
                        <p:par>
                          <p:cTn id="705" fill="hold">
                            <p:stCondLst>
                              <p:cond delay="231000"/>
                            </p:stCondLst>
                            <p:childTnLst>
                              <p:par>
                                <p:cTn id="706" presetID="1" presetClass="exit" presetSubtype="0" fill="hold" grpId="0" nodeType="afterEffect">
                                  <p:stCondLst>
                                    <p:cond delay="0"/>
                                  </p:stCondLst>
                                  <p:childTnLst>
                                    <p:set>
                                      <p:cBhvr>
                                        <p:cTn id="707" dur="1" fill="hold">
                                          <p:stCondLst>
                                            <p:cond delay="999"/>
                                          </p:stCondLst>
                                        </p:cTn>
                                        <p:tgtEl>
                                          <p:spTgt spid="400"/>
                                        </p:tgtEl>
                                        <p:attrNameLst>
                                          <p:attrName>style.visibility</p:attrName>
                                        </p:attrNameLst>
                                      </p:cBhvr>
                                      <p:to>
                                        <p:strVal val="hidden"/>
                                      </p:to>
                                    </p:set>
                                  </p:childTnLst>
                                </p:cTn>
                              </p:par>
                            </p:childTnLst>
                          </p:cTn>
                        </p:par>
                        <p:par>
                          <p:cTn id="708" fill="hold">
                            <p:stCondLst>
                              <p:cond delay="232000"/>
                            </p:stCondLst>
                            <p:childTnLst>
                              <p:par>
                                <p:cTn id="709" presetID="1" presetClass="exit" presetSubtype="0" fill="hold" grpId="0" nodeType="afterEffect">
                                  <p:stCondLst>
                                    <p:cond delay="0"/>
                                  </p:stCondLst>
                                  <p:childTnLst>
                                    <p:set>
                                      <p:cBhvr>
                                        <p:cTn id="710" dur="1" fill="hold">
                                          <p:stCondLst>
                                            <p:cond delay="999"/>
                                          </p:stCondLst>
                                        </p:cTn>
                                        <p:tgtEl>
                                          <p:spTgt spid="399"/>
                                        </p:tgtEl>
                                        <p:attrNameLst>
                                          <p:attrName>style.visibility</p:attrName>
                                        </p:attrNameLst>
                                      </p:cBhvr>
                                      <p:to>
                                        <p:strVal val="hidden"/>
                                      </p:to>
                                    </p:set>
                                  </p:childTnLst>
                                </p:cTn>
                              </p:par>
                            </p:childTnLst>
                          </p:cTn>
                        </p:par>
                        <p:par>
                          <p:cTn id="711" fill="hold">
                            <p:stCondLst>
                              <p:cond delay="233000"/>
                            </p:stCondLst>
                            <p:childTnLst>
                              <p:par>
                                <p:cTn id="712" presetID="1" presetClass="exit" presetSubtype="0" fill="hold" grpId="0" nodeType="afterEffect">
                                  <p:stCondLst>
                                    <p:cond delay="0"/>
                                  </p:stCondLst>
                                  <p:childTnLst>
                                    <p:set>
                                      <p:cBhvr>
                                        <p:cTn id="713" dur="1" fill="hold">
                                          <p:stCondLst>
                                            <p:cond delay="999"/>
                                          </p:stCondLst>
                                        </p:cTn>
                                        <p:tgtEl>
                                          <p:spTgt spid="398"/>
                                        </p:tgtEl>
                                        <p:attrNameLst>
                                          <p:attrName>style.visibility</p:attrName>
                                        </p:attrNameLst>
                                      </p:cBhvr>
                                      <p:to>
                                        <p:strVal val="hidden"/>
                                      </p:to>
                                    </p:set>
                                  </p:childTnLst>
                                </p:cTn>
                              </p:par>
                            </p:childTnLst>
                          </p:cTn>
                        </p:par>
                        <p:par>
                          <p:cTn id="714" fill="hold">
                            <p:stCondLst>
                              <p:cond delay="234000"/>
                            </p:stCondLst>
                            <p:childTnLst>
                              <p:par>
                                <p:cTn id="715" presetID="1" presetClass="exit" presetSubtype="0" fill="hold" grpId="0" nodeType="afterEffect">
                                  <p:stCondLst>
                                    <p:cond delay="0"/>
                                  </p:stCondLst>
                                  <p:childTnLst>
                                    <p:set>
                                      <p:cBhvr>
                                        <p:cTn id="716" dur="1" fill="hold">
                                          <p:stCondLst>
                                            <p:cond delay="999"/>
                                          </p:stCondLst>
                                        </p:cTn>
                                        <p:tgtEl>
                                          <p:spTgt spid="397"/>
                                        </p:tgtEl>
                                        <p:attrNameLst>
                                          <p:attrName>style.visibility</p:attrName>
                                        </p:attrNameLst>
                                      </p:cBhvr>
                                      <p:to>
                                        <p:strVal val="hidden"/>
                                      </p:to>
                                    </p:set>
                                  </p:childTnLst>
                                </p:cTn>
                              </p:par>
                            </p:childTnLst>
                          </p:cTn>
                        </p:par>
                        <p:par>
                          <p:cTn id="717" fill="hold">
                            <p:stCondLst>
                              <p:cond delay="235000"/>
                            </p:stCondLst>
                            <p:childTnLst>
                              <p:par>
                                <p:cTn id="718" presetID="1" presetClass="exit" presetSubtype="0" fill="hold" grpId="0" nodeType="afterEffect">
                                  <p:stCondLst>
                                    <p:cond delay="0"/>
                                  </p:stCondLst>
                                  <p:childTnLst>
                                    <p:set>
                                      <p:cBhvr>
                                        <p:cTn id="719" dur="1" fill="hold">
                                          <p:stCondLst>
                                            <p:cond delay="999"/>
                                          </p:stCondLst>
                                        </p:cTn>
                                        <p:tgtEl>
                                          <p:spTgt spid="396"/>
                                        </p:tgtEl>
                                        <p:attrNameLst>
                                          <p:attrName>style.visibility</p:attrName>
                                        </p:attrNameLst>
                                      </p:cBhvr>
                                      <p:to>
                                        <p:strVal val="hidden"/>
                                      </p:to>
                                    </p:set>
                                  </p:childTnLst>
                                </p:cTn>
                              </p:par>
                            </p:childTnLst>
                          </p:cTn>
                        </p:par>
                        <p:par>
                          <p:cTn id="720" fill="hold">
                            <p:stCondLst>
                              <p:cond delay="236000"/>
                            </p:stCondLst>
                            <p:childTnLst>
                              <p:par>
                                <p:cTn id="721" presetID="1" presetClass="exit" presetSubtype="0" fill="hold" grpId="0" nodeType="afterEffect">
                                  <p:stCondLst>
                                    <p:cond delay="0"/>
                                  </p:stCondLst>
                                  <p:childTnLst>
                                    <p:set>
                                      <p:cBhvr>
                                        <p:cTn id="722" dur="1" fill="hold">
                                          <p:stCondLst>
                                            <p:cond delay="999"/>
                                          </p:stCondLst>
                                        </p:cTn>
                                        <p:tgtEl>
                                          <p:spTgt spid="395"/>
                                        </p:tgtEl>
                                        <p:attrNameLst>
                                          <p:attrName>style.visibility</p:attrName>
                                        </p:attrNameLst>
                                      </p:cBhvr>
                                      <p:to>
                                        <p:strVal val="hidden"/>
                                      </p:to>
                                    </p:set>
                                  </p:childTnLst>
                                </p:cTn>
                              </p:par>
                            </p:childTnLst>
                          </p:cTn>
                        </p:par>
                        <p:par>
                          <p:cTn id="723" fill="hold">
                            <p:stCondLst>
                              <p:cond delay="237000"/>
                            </p:stCondLst>
                            <p:childTnLst>
                              <p:par>
                                <p:cTn id="724" presetID="1" presetClass="exit" presetSubtype="0" fill="hold" grpId="0" nodeType="afterEffect">
                                  <p:stCondLst>
                                    <p:cond delay="0"/>
                                  </p:stCondLst>
                                  <p:childTnLst>
                                    <p:set>
                                      <p:cBhvr>
                                        <p:cTn id="725" dur="1" fill="hold">
                                          <p:stCondLst>
                                            <p:cond delay="999"/>
                                          </p:stCondLst>
                                        </p:cTn>
                                        <p:tgtEl>
                                          <p:spTgt spid="394"/>
                                        </p:tgtEl>
                                        <p:attrNameLst>
                                          <p:attrName>style.visibility</p:attrName>
                                        </p:attrNameLst>
                                      </p:cBhvr>
                                      <p:to>
                                        <p:strVal val="hidden"/>
                                      </p:to>
                                    </p:set>
                                  </p:childTnLst>
                                </p:cTn>
                              </p:par>
                            </p:childTnLst>
                          </p:cTn>
                        </p:par>
                        <p:par>
                          <p:cTn id="726" fill="hold">
                            <p:stCondLst>
                              <p:cond delay="238000"/>
                            </p:stCondLst>
                            <p:childTnLst>
                              <p:par>
                                <p:cTn id="727" presetID="1" presetClass="exit" presetSubtype="0" fill="hold" grpId="0" nodeType="afterEffect">
                                  <p:stCondLst>
                                    <p:cond delay="0"/>
                                  </p:stCondLst>
                                  <p:childTnLst>
                                    <p:set>
                                      <p:cBhvr>
                                        <p:cTn id="728" dur="1" fill="hold">
                                          <p:stCondLst>
                                            <p:cond delay="999"/>
                                          </p:stCondLst>
                                        </p:cTn>
                                        <p:tgtEl>
                                          <p:spTgt spid="393"/>
                                        </p:tgtEl>
                                        <p:attrNameLst>
                                          <p:attrName>style.visibility</p:attrName>
                                        </p:attrNameLst>
                                      </p:cBhvr>
                                      <p:to>
                                        <p:strVal val="hidden"/>
                                      </p:to>
                                    </p:set>
                                  </p:childTnLst>
                                </p:cTn>
                              </p:par>
                            </p:childTnLst>
                          </p:cTn>
                        </p:par>
                        <p:par>
                          <p:cTn id="729" fill="hold">
                            <p:stCondLst>
                              <p:cond delay="239000"/>
                            </p:stCondLst>
                            <p:childTnLst>
                              <p:par>
                                <p:cTn id="730" presetID="1" presetClass="exit" presetSubtype="0" fill="hold" grpId="0" nodeType="afterEffect">
                                  <p:stCondLst>
                                    <p:cond delay="0"/>
                                  </p:stCondLst>
                                  <p:childTnLst>
                                    <p:set>
                                      <p:cBhvr>
                                        <p:cTn id="731" dur="1" fill="hold">
                                          <p:stCondLst>
                                            <p:cond delay="999"/>
                                          </p:stCondLst>
                                        </p:cTn>
                                        <p:tgtEl>
                                          <p:spTgt spid="392"/>
                                        </p:tgtEl>
                                        <p:attrNameLst>
                                          <p:attrName>style.visibility</p:attrName>
                                        </p:attrNameLst>
                                      </p:cBhvr>
                                      <p:to>
                                        <p:strVal val="hidden"/>
                                      </p:to>
                                    </p:set>
                                  </p:childTnLst>
                                </p:cTn>
                              </p:par>
                            </p:childTnLst>
                          </p:cTn>
                        </p:par>
                        <p:par>
                          <p:cTn id="732" fill="hold">
                            <p:stCondLst>
                              <p:cond delay="240000"/>
                            </p:stCondLst>
                            <p:childTnLst>
                              <p:par>
                                <p:cTn id="733" presetID="1" presetClass="exit" presetSubtype="0" fill="hold" grpId="0" nodeType="afterEffect">
                                  <p:stCondLst>
                                    <p:cond delay="0"/>
                                  </p:stCondLst>
                                  <p:childTnLst>
                                    <p:set>
                                      <p:cBhvr>
                                        <p:cTn id="734" dur="1" fill="hold">
                                          <p:stCondLst>
                                            <p:cond delay="999"/>
                                          </p:stCondLst>
                                        </p:cTn>
                                        <p:tgtEl>
                                          <p:spTgt spid="390"/>
                                        </p:tgtEl>
                                        <p:attrNameLst>
                                          <p:attrName>style.visibility</p:attrName>
                                        </p:attrNameLst>
                                      </p:cBhvr>
                                      <p:to>
                                        <p:strVal val="hidden"/>
                                      </p:to>
                                    </p:set>
                                  </p:childTnLst>
                                </p:cTn>
                              </p:par>
                              <p:par>
                                <p:cTn id="735" presetID="1" presetClass="exit" presetSubtype="0" fill="hold" grpId="0" nodeType="withEffect">
                                  <p:stCondLst>
                                    <p:cond delay="0"/>
                                  </p:stCondLst>
                                  <p:childTnLst>
                                    <p:set>
                                      <p:cBhvr>
                                        <p:cTn id="736" dur="1" fill="hold">
                                          <p:stCondLst>
                                            <p:cond delay="999"/>
                                          </p:stCondLst>
                                        </p:cTn>
                                        <p:tgtEl>
                                          <p:spTgt spid="391"/>
                                        </p:tgtEl>
                                        <p:attrNameLst>
                                          <p:attrName>style.visibility</p:attrName>
                                        </p:attrNameLst>
                                      </p:cBhvr>
                                      <p:to>
                                        <p:strVal val="hidden"/>
                                      </p:to>
                                    </p:set>
                                  </p:childTnLst>
                                </p:cTn>
                              </p:par>
                            </p:childTnLst>
                          </p:cTn>
                        </p:par>
                        <p:par>
                          <p:cTn id="737" fill="hold">
                            <p:stCondLst>
                              <p:cond delay="241000"/>
                            </p:stCondLst>
                            <p:childTnLst>
                              <p:par>
                                <p:cTn id="738" presetID="1" presetClass="exit" presetSubtype="0" fill="hold" grpId="0" nodeType="afterEffect">
                                  <p:stCondLst>
                                    <p:cond delay="0"/>
                                  </p:stCondLst>
                                  <p:childTnLst>
                                    <p:set>
                                      <p:cBhvr>
                                        <p:cTn id="739" dur="1" fill="hold">
                                          <p:stCondLst>
                                            <p:cond delay="999"/>
                                          </p:stCondLst>
                                        </p:cTn>
                                        <p:tgtEl>
                                          <p:spTgt spid="388"/>
                                        </p:tgtEl>
                                        <p:attrNameLst>
                                          <p:attrName>style.visibility</p:attrName>
                                        </p:attrNameLst>
                                      </p:cBhvr>
                                      <p:to>
                                        <p:strVal val="hidden"/>
                                      </p:to>
                                    </p:set>
                                  </p:childTnLst>
                                </p:cTn>
                              </p:par>
                            </p:childTnLst>
                          </p:cTn>
                        </p:par>
                        <p:par>
                          <p:cTn id="740" fill="hold">
                            <p:stCondLst>
                              <p:cond delay="242000"/>
                            </p:stCondLst>
                            <p:childTnLst>
                              <p:par>
                                <p:cTn id="741" presetID="1" presetClass="exit" presetSubtype="0" fill="hold" grpId="0" nodeType="afterEffect">
                                  <p:stCondLst>
                                    <p:cond delay="0"/>
                                  </p:stCondLst>
                                  <p:childTnLst>
                                    <p:set>
                                      <p:cBhvr>
                                        <p:cTn id="742" dur="1" fill="hold">
                                          <p:stCondLst>
                                            <p:cond delay="999"/>
                                          </p:stCondLst>
                                        </p:cTn>
                                        <p:tgtEl>
                                          <p:spTgt spid="387"/>
                                        </p:tgtEl>
                                        <p:attrNameLst>
                                          <p:attrName>style.visibility</p:attrName>
                                        </p:attrNameLst>
                                      </p:cBhvr>
                                      <p:to>
                                        <p:strVal val="hidden"/>
                                      </p:to>
                                    </p:set>
                                  </p:childTnLst>
                                </p:cTn>
                              </p:par>
                            </p:childTnLst>
                          </p:cTn>
                        </p:par>
                        <p:par>
                          <p:cTn id="743" fill="hold">
                            <p:stCondLst>
                              <p:cond delay="243000"/>
                            </p:stCondLst>
                            <p:childTnLst>
                              <p:par>
                                <p:cTn id="744" presetID="1" presetClass="exit" presetSubtype="0" fill="hold" grpId="0" nodeType="afterEffect">
                                  <p:stCondLst>
                                    <p:cond delay="0"/>
                                  </p:stCondLst>
                                  <p:childTnLst>
                                    <p:set>
                                      <p:cBhvr>
                                        <p:cTn id="745" dur="1" fill="hold">
                                          <p:stCondLst>
                                            <p:cond delay="999"/>
                                          </p:stCondLst>
                                        </p:cTn>
                                        <p:tgtEl>
                                          <p:spTgt spid="386"/>
                                        </p:tgtEl>
                                        <p:attrNameLst>
                                          <p:attrName>style.visibility</p:attrName>
                                        </p:attrNameLst>
                                      </p:cBhvr>
                                      <p:to>
                                        <p:strVal val="hidden"/>
                                      </p:to>
                                    </p:set>
                                  </p:childTnLst>
                                </p:cTn>
                              </p:par>
                            </p:childTnLst>
                          </p:cTn>
                        </p:par>
                        <p:par>
                          <p:cTn id="746" fill="hold">
                            <p:stCondLst>
                              <p:cond delay="244000"/>
                            </p:stCondLst>
                            <p:childTnLst>
                              <p:par>
                                <p:cTn id="747" presetID="1" presetClass="exit" presetSubtype="0" fill="hold" grpId="0" nodeType="afterEffect">
                                  <p:stCondLst>
                                    <p:cond delay="0"/>
                                  </p:stCondLst>
                                  <p:childTnLst>
                                    <p:set>
                                      <p:cBhvr>
                                        <p:cTn id="748" dur="1" fill="hold">
                                          <p:stCondLst>
                                            <p:cond delay="999"/>
                                          </p:stCondLst>
                                        </p:cTn>
                                        <p:tgtEl>
                                          <p:spTgt spid="385"/>
                                        </p:tgtEl>
                                        <p:attrNameLst>
                                          <p:attrName>style.visibility</p:attrName>
                                        </p:attrNameLst>
                                      </p:cBhvr>
                                      <p:to>
                                        <p:strVal val="hidden"/>
                                      </p:to>
                                    </p:set>
                                  </p:childTnLst>
                                </p:cTn>
                              </p:par>
                            </p:childTnLst>
                          </p:cTn>
                        </p:par>
                        <p:par>
                          <p:cTn id="749" fill="hold">
                            <p:stCondLst>
                              <p:cond delay="245000"/>
                            </p:stCondLst>
                            <p:childTnLst>
                              <p:par>
                                <p:cTn id="750" presetID="1" presetClass="exit" presetSubtype="0" fill="hold" grpId="0" nodeType="afterEffect">
                                  <p:stCondLst>
                                    <p:cond delay="0"/>
                                  </p:stCondLst>
                                  <p:childTnLst>
                                    <p:set>
                                      <p:cBhvr>
                                        <p:cTn id="751" dur="1" fill="hold">
                                          <p:stCondLst>
                                            <p:cond delay="999"/>
                                          </p:stCondLst>
                                        </p:cTn>
                                        <p:tgtEl>
                                          <p:spTgt spid="384"/>
                                        </p:tgtEl>
                                        <p:attrNameLst>
                                          <p:attrName>style.visibility</p:attrName>
                                        </p:attrNameLst>
                                      </p:cBhvr>
                                      <p:to>
                                        <p:strVal val="hidden"/>
                                      </p:to>
                                    </p:set>
                                  </p:childTnLst>
                                </p:cTn>
                              </p:par>
                            </p:childTnLst>
                          </p:cTn>
                        </p:par>
                        <p:par>
                          <p:cTn id="752" fill="hold">
                            <p:stCondLst>
                              <p:cond delay="246000"/>
                            </p:stCondLst>
                            <p:childTnLst>
                              <p:par>
                                <p:cTn id="753" presetID="1" presetClass="exit" presetSubtype="0" fill="hold" grpId="0" nodeType="afterEffect">
                                  <p:stCondLst>
                                    <p:cond delay="0"/>
                                  </p:stCondLst>
                                  <p:childTnLst>
                                    <p:set>
                                      <p:cBhvr>
                                        <p:cTn id="754" dur="1" fill="hold">
                                          <p:stCondLst>
                                            <p:cond delay="999"/>
                                          </p:stCondLst>
                                        </p:cTn>
                                        <p:tgtEl>
                                          <p:spTgt spid="383"/>
                                        </p:tgtEl>
                                        <p:attrNameLst>
                                          <p:attrName>style.visibility</p:attrName>
                                        </p:attrNameLst>
                                      </p:cBhvr>
                                      <p:to>
                                        <p:strVal val="hidden"/>
                                      </p:to>
                                    </p:set>
                                  </p:childTnLst>
                                </p:cTn>
                              </p:par>
                            </p:childTnLst>
                          </p:cTn>
                        </p:par>
                        <p:par>
                          <p:cTn id="755" fill="hold">
                            <p:stCondLst>
                              <p:cond delay="247000"/>
                            </p:stCondLst>
                            <p:childTnLst>
                              <p:par>
                                <p:cTn id="756" presetID="1" presetClass="exit" presetSubtype="0" fill="hold" grpId="0" nodeType="afterEffect">
                                  <p:stCondLst>
                                    <p:cond delay="0"/>
                                  </p:stCondLst>
                                  <p:childTnLst>
                                    <p:set>
                                      <p:cBhvr>
                                        <p:cTn id="757" dur="1" fill="hold">
                                          <p:stCondLst>
                                            <p:cond delay="999"/>
                                          </p:stCondLst>
                                        </p:cTn>
                                        <p:tgtEl>
                                          <p:spTgt spid="382"/>
                                        </p:tgtEl>
                                        <p:attrNameLst>
                                          <p:attrName>style.visibility</p:attrName>
                                        </p:attrNameLst>
                                      </p:cBhvr>
                                      <p:to>
                                        <p:strVal val="hidden"/>
                                      </p:to>
                                    </p:set>
                                  </p:childTnLst>
                                </p:cTn>
                              </p:par>
                            </p:childTnLst>
                          </p:cTn>
                        </p:par>
                        <p:par>
                          <p:cTn id="758" fill="hold">
                            <p:stCondLst>
                              <p:cond delay="248000"/>
                            </p:stCondLst>
                            <p:childTnLst>
                              <p:par>
                                <p:cTn id="759" presetID="1" presetClass="exit" presetSubtype="0" fill="hold" grpId="0" nodeType="afterEffect">
                                  <p:stCondLst>
                                    <p:cond delay="0"/>
                                  </p:stCondLst>
                                  <p:childTnLst>
                                    <p:set>
                                      <p:cBhvr>
                                        <p:cTn id="760" dur="1" fill="hold">
                                          <p:stCondLst>
                                            <p:cond delay="999"/>
                                          </p:stCondLst>
                                        </p:cTn>
                                        <p:tgtEl>
                                          <p:spTgt spid="381"/>
                                        </p:tgtEl>
                                        <p:attrNameLst>
                                          <p:attrName>style.visibility</p:attrName>
                                        </p:attrNameLst>
                                      </p:cBhvr>
                                      <p:to>
                                        <p:strVal val="hidden"/>
                                      </p:to>
                                    </p:set>
                                  </p:childTnLst>
                                </p:cTn>
                              </p:par>
                            </p:childTnLst>
                          </p:cTn>
                        </p:par>
                        <p:par>
                          <p:cTn id="761" fill="hold">
                            <p:stCondLst>
                              <p:cond delay="249000"/>
                            </p:stCondLst>
                            <p:childTnLst>
                              <p:par>
                                <p:cTn id="762" presetID="1" presetClass="exit" presetSubtype="0" fill="hold" grpId="0" nodeType="afterEffect">
                                  <p:stCondLst>
                                    <p:cond delay="0"/>
                                  </p:stCondLst>
                                  <p:childTnLst>
                                    <p:set>
                                      <p:cBhvr>
                                        <p:cTn id="763" dur="1" fill="hold">
                                          <p:stCondLst>
                                            <p:cond delay="999"/>
                                          </p:stCondLst>
                                        </p:cTn>
                                        <p:tgtEl>
                                          <p:spTgt spid="380"/>
                                        </p:tgtEl>
                                        <p:attrNameLst>
                                          <p:attrName>style.visibility</p:attrName>
                                        </p:attrNameLst>
                                      </p:cBhvr>
                                      <p:to>
                                        <p:strVal val="hidden"/>
                                      </p:to>
                                    </p:set>
                                  </p:childTnLst>
                                </p:cTn>
                              </p:par>
                            </p:childTnLst>
                          </p:cTn>
                        </p:par>
                        <p:par>
                          <p:cTn id="764" fill="hold">
                            <p:stCondLst>
                              <p:cond delay="250000"/>
                            </p:stCondLst>
                            <p:childTnLst>
                              <p:par>
                                <p:cTn id="765" presetID="1" presetClass="exit" presetSubtype="0" fill="hold" grpId="0" nodeType="afterEffect">
                                  <p:stCondLst>
                                    <p:cond delay="0"/>
                                  </p:stCondLst>
                                  <p:childTnLst>
                                    <p:set>
                                      <p:cBhvr>
                                        <p:cTn id="766" dur="1" fill="hold">
                                          <p:stCondLst>
                                            <p:cond delay="999"/>
                                          </p:stCondLst>
                                        </p:cTn>
                                        <p:tgtEl>
                                          <p:spTgt spid="379"/>
                                        </p:tgtEl>
                                        <p:attrNameLst>
                                          <p:attrName>style.visibility</p:attrName>
                                        </p:attrNameLst>
                                      </p:cBhvr>
                                      <p:to>
                                        <p:strVal val="hidden"/>
                                      </p:to>
                                    </p:set>
                                  </p:childTnLst>
                                </p:cTn>
                              </p:par>
                            </p:childTnLst>
                          </p:cTn>
                        </p:par>
                        <p:par>
                          <p:cTn id="767" fill="hold">
                            <p:stCondLst>
                              <p:cond delay="251000"/>
                            </p:stCondLst>
                            <p:childTnLst>
                              <p:par>
                                <p:cTn id="768" presetID="1" presetClass="exit" presetSubtype="0" fill="hold" grpId="0" nodeType="afterEffect">
                                  <p:stCondLst>
                                    <p:cond delay="0"/>
                                  </p:stCondLst>
                                  <p:childTnLst>
                                    <p:set>
                                      <p:cBhvr>
                                        <p:cTn id="769" dur="1" fill="hold">
                                          <p:stCondLst>
                                            <p:cond delay="999"/>
                                          </p:stCondLst>
                                        </p:cTn>
                                        <p:tgtEl>
                                          <p:spTgt spid="378"/>
                                        </p:tgtEl>
                                        <p:attrNameLst>
                                          <p:attrName>style.visibility</p:attrName>
                                        </p:attrNameLst>
                                      </p:cBhvr>
                                      <p:to>
                                        <p:strVal val="hidden"/>
                                      </p:to>
                                    </p:set>
                                  </p:childTnLst>
                                </p:cTn>
                              </p:par>
                            </p:childTnLst>
                          </p:cTn>
                        </p:par>
                        <p:par>
                          <p:cTn id="770" fill="hold">
                            <p:stCondLst>
                              <p:cond delay="252000"/>
                            </p:stCondLst>
                            <p:childTnLst>
                              <p:par>
                                <p:cTn id="771" presetID="1" presetClass="exit" presetSubtype="0" fill="hold" grpId="0" nodeType="afterEffect">
                                  <p:stCondLst>
                                    <p:cond delay="0"/>
                                  </p:stCondLst>
                                  <p:childTnLst>
                                    <p:set>
                                      <p:cBhvr>
                                        <p:cTn id="772" dur="1" fill="hold">
                                          <p:stCondLst>
                                            <p:cond delay="999"/>
                                          </p:stCondLst>
                                        </p:cTn>
                                        <p:tgtEl>
                                          <p:spTgt spid="377"/>
                                        </p:tgtEl>
                                        <p:attrNameLst>
                                          <p:attrName>style.visibility</p:attrName>
                                        </p:attrNameLst>
                                      </p:cBhvr>
                                      <p:to>
                                        <p:strVal val="hidden"/>
                                      </p:to>
                                    </p:set>
                                  </p:childTnLst>
                                </p:cTn>
                              </p:par>
                            </p:childTnLst>
                          </p:cTn>
                        </p:par>
                        <p:par>
                          <p:cTn id="773" fill="hold">
                            <p:stCondLst>
                              <p:cond delay="253000"/>
                            </p:stCondLst>
                            <p:childTnLst>
                              <p:par>
                                <p:cTn id="774" presetID="1" presetClass="exit" presetSubtype="0" fill="hold" grpId="0" nodeType="afterEffect">
                                  <p:stCondLst>
                                    <p:cond delay="0"/>
                                  </p:stCondLst>
                                  <p:childTnLst>
                                    <p:set>
                                      <p:cBhvr>
                                        <p:cTn id="775" dur="1" fill="hold">
                                          <p:stCondLst>
                                            <p:cond delay="999"/>
                                          </p:stCondLst>
                                        </p:cTn>
                                        <p:tgtEl>
                                          <p:spTgt spid="376"/>
                                        </p:tgtEl>
                                        <p:attrNameLst>
                                          <p:attrName>style.visibility</p:attrName>
                                        </p:attrNameLst>
                                      </p:cBhvr>
                                      <p:to>
                                        <p:strVal val="hidden"/>
                                      </p:to>
                                    </p:set>
                                  </p:childTnLst>
                                </p:cTn>
                              </p:par>
                            </p:childTnLst>
                          </p:cTn>
                        </p:par>
                        <p:par>
                          <p:cTn id="776" fill="hold">
                            <p:stCondLst>
                              <p:cond delay="254000"/>
                            </p:stCondLst>
                            <p:childTnLst>
                              <p:par>
                                <p:cTn id="777" presetID="1" presetClass="exit" presetSubtype="0" fill="hold" grpId="0" nodeType="afterEffect">
                                  <p:stCondLst>
                                    <p:cond delay="0"/>
                                  </p:stCondLst>
                                  <p:childTnLst>
                                    <p:set>
                                      <p:cBhvr>
                                        <p:cTn id="778" dur="1" fill="hold">
                                          <p:stCondLst>
                                            <p:cond delay="999"/>
                                          </p:stCondLst>
                                        </p:cTn>
                                        <p:tgtEl>
                                          <p:spTgt spid="375"/>
                                        </p:tgtEl>
                                        <p:attrNameLst>
                                          <p:attrName>style.visibility</p:attrName>
                                        </p:attrNameLst>
                                      </p:cBhvr>
                                      <p:to>
                                        <p:strVal val="hidden"/>
                                      </p:to>
                                    </p:set>
                                  </p:childTnLst>
                                </p:cTn>
                              </p:par>
                            </p:childTnLst>
                          </p:cTn>
                        </p:par>
                        <p:par>
                          <p:cTn id="779" fill="hold">
                            <p:stCondLst>
                              <p:cond delay="255000"/>
                            </p:stCondLst>
                            <p:childTnLst>
                              <p:par>
                                <p:cTn id="780" presetID="1" presetClass="exit" presetSubtype="0" fill="hold" grpId="0" nodeType="afterEffect">
                                  <p:stCondLst>
                                    <p:cond delay="0"/>
                                  </p:stCondLst>
                                  <p:childTnLst>
                                    <p:set>
                                      <p:cBhvr>
                                        <p:cTn id="781" dur="1" fill="hold">
                                          <p:stCondLst>
                                            <p:cond delay="999"/>
                                          </p:stCondLst>
                                        </p:cTn>
                                        <p:tgtEl>
                                          <p:spTgt spid="374"/>
                                        </p:tgtEl>
                                        <p:attrNameLst>
                                          <p:attrName>style.visibility</p:attrName>
                                        </p:attrNameLst>
                                      </p:cBhvr>
                                      <p:to>
                                        <p:strVal val="hidden"/>
                                      </p:to>
                                    </p:set>
                                  </p:childTnLst>
                                </p:cTn>
                              </p:par>
                            </p:childTnLst>
                          </p:cTn>
                        </p:par>
                        <p:par>
                          <p:cTn id="782" fill="hold">
                            <p:stCondLst>
                              <p:cond delay="256000"/>
                            </p:stCondLst>
                            <p:childTnLst>
                              <p:par>
                                <p:cTn id="783" presetID="1" presetClass="exit" presetSubtype="0" fill="hold" grpId="0" nodeType="afterEffect">
                                  <p:stCondLst>
                                    <p:cond delay="0"/>
                                  </p:stCondLst>
                                  <p:childTnLst>
                                    <p:set>
                                      <p:cBhvr>
                                        <p:cTn id="784" dur="1" fill="hold">
                                          <p:stCondLst>
                                            <p:cond delay="999"/>
                                          </p:stCondLst>
                                        </p:cTn>
                                        <p:tgtEl>
                                          <p:spTgt spid="373"/>
                                        </p:tgtEl>
                                        <p:attrNameLst>
                                          <p:attrName>style.visibility</p:attrName>
                                        </p:attrNameLst>
                                      </p:cBhvr>
                                      <p:to>
                                        <p:strVal val="hidden"/>
                                      </p:to>
                                    </p:set>
                                  </p:childTnLst>
                                </p:cTn>
                              </p:par>
                            </p:childTnLst>
                          </p:cTn>
                        </p:par>
                        <p:par>
                          <p:cTn id="785" fill="hold">
                            <p:stCondLst>
                              <p:cond delay="257000"/>
                            </p:stCondLst>
                            <p:childTnLst>
                              <p:par>
                                <p:cTn id="786" presetID="1" presetClass="exit" presetSubtype="0" fill="hold" grpId="0" nodeType="afterEffect">
                                  <p:stCondLst>
                                    <p:cond delay="0"/>
                                  </p:stCondLst>
                                  <p:childTnLst>
                                    <p:set>
                                      <p:cBhvr>
                                        <p:cTn id="787" dur="1" fill="hold">
                                          <p:stCondLst>
                                            <p:cond delay="999"/>
                                          </p:stCondLst>
                                        </p:cTn>
                                        <p:tgtEl>
                                          <p:spTgt spid="372"/>
                                        </p:tgtEl>
                                        <p:attrNameLst>
                                          <p:attrName>style.visibility</p:attrName>
                                        </p:attrNameLst>
                                      </p:cBhvr>
                                      <p:to>
                                        <p:strVal val="hidden"/>
                                      </p:to>
                                    </p:set>
                                  </p:childTnLst>
                                </p:cTn>
                              </p:par>
                            </p:childTnLst>
                          </p:cTn>
                        </p:par>
                        <p:par>
                          <p:cTn id="788" fill="hold">
                            <p:stCondLst>
                              <p:cond delay="258000"/>
                            </p:stCondLst>
                            <p:childTnLst>
                              <p:par>
                                <p:cTn id="789" presetID="1" presetClass="exit" presetSubtype="0" fill="hold" grpId="0" nodeType="afterEffect">
                                  <p:stCondLst>
                                    <p:cond delay="0"/>
                                  </p:stCondLst>
                                  <p:childTnLst>
                                    <p:set>
                                      <p:cBhvr>
                                        <p:cTn id="790" dur="1" fill="hold">
                                          <p:stCondLst>
                                            <p:cond delay="999"/>
                                          </p:stCondLst>
                                        </p:cTn>
                                        <p:tgtEl>
                                          <p:spTgt spid="371"/>
                                        </p:tgtEl>
                                        <p:attrNameLst>
                                          <p:attrName>style.visibility</p:attrName>
                                        </p:attrNameLst>
                                      </p:cBhvr>
                                      <p:to>
                                        <p:strVal val="hidden"/>
                                      </p:to>
                                    </p:set>
                                  </p:childTnLst>
                                </p:cTn>
                              </p:par>
                            </p:childTnLst>
                          </p:cTn>
                        </p:par>
                        <p:par>
                          <p:cTn id="791" fill="hold">
                            <p:stCondLst>
                              <p:cond delay="259000"/>
                            </p:stCondLst>
                            <p:childTnLst>
                              <p:par>
                                <p:cTn id="792" presetID="1" presetClass="exit" presetSubtype="0" fill="hold" grpId="0" nodeType="afterEffect">
                                  <p:stCondLst>
                                    <p:cond delay="0"/>
                                  </p:stCondLst>
                                  <p:childTnLst>
                                    <p:set>
                                      <p:cBhvr>
                                        <p:cTn id="793" dur="1" fill="hold">
                                          <p:stCondLst>
                                            <p:cond delay="999"/>
                                          </p:stCondLst>
                                        </p:cTn>
                                        <p:tgtEl>
                                          <p:spTgt spid="370"/>
                                        </p:tgtEl>
                                        <p:attrNameLst>
                                          <p:attrName>style.visibility</p:attrName>
                                        </p:attrNameLst>
                                      </p:cBhvr>
                                      <p:to>
                                        <p:strVal val="hidden"/>
                                      </p:to>
                                    </p:set>
                                  </p:childTnLst>
                                </p:cTn>
                              </p:par>
                            </p:childTnLst>
                          </p:cTn>
                        </p:par>
                        <p:par>
                          <p:cTn id="794" fill="hold">
                            <p:stCondLst>
                              <p:cond delay="260000"/>
                            </p:stCondLst>
                            <p:childTnLst>
                              <p:par>
                                <p:cTn id="795" presetID="1" presetClass="exit" presetSubtype="0" fill="hold" grpId="0" nodeType="afterEffect">
                                  <p:stCondLst>
                                    <p:cond delay="0"/>
                                  </p:stCondLst>
                                  <p:childTnLst>
                                    <p:set>
                                      <p:cBhvr>
                                        <p:cTn id="796" dur="1" fill="hold">
                                          <p:stCondLst>
                                            <p:cond delay="999"/>
                                          </p:stCondLst>
                                        </p:cTn>
                                        <p:tgtEl>
                                          <p:spTgt spid="369"/>
                                        </p:tgtEl>
                                        <p:attrNameLst>
                                          <p:attrName>style.visibility</p:attrName>
                                        </p:attrNameLst>
                                      </p:cBhvr>
                                      <p:to>
                                        <p:strVal val="hidden"/>
                                      </p:to>
                                    </p:set>
                                  </p:childTnLst>
                                </p:cTn>
                              </p:par>
                            </p:childTnLst>
                          </p:cTn>
                        </p:par>
                        <p:par>
                          <p:cTn id="797" fill="hold">
                            <p:stCondLst>
                              <p:cond delay="261000"/>
                            </p:stCondLst>
                            <p:childTnLst>
                              <p:par>
                                <p:cTn id="798" presetID="1" presetClass="exit" presetSubtype="0" fill="hold" grpId="0" nodeType="afterEffect">
                                  <p:stCondLst>
                                    <p:cond delay="0"/>
                                  </p:stCondLst>
                                  <p:childTnLst>
                                    <p:set>
                                      <p:cBhvr>
                                        <p:cTn id="799" dur="1" fill="hold">
                                          <p:stCondLst>
                                            <p:cond delay="999"/>
                                          </p:stCondLst>
                                        </p:cTn>
                                        <p:tgtEl>
                                          <p:spTgt spid="368"/>
                                        </p:tgtEl>
                                        <p:attrNameLst>
                                          <p:attrName>style.visibility</p:attrName>
                                        </p:attrNameLst>
                                      </p:cBhvr>
                                      <p:to>
                                        <p:strVal val="hidden"/>
                                      </p:to>
                                    </p:set>
                                  </p:childTnLst>
                                </p:cTn>
                              </p:par>
                            </p:childTnLst>
                          </p:cTn>
                        </p:par>
                        <p:par>
                          <p:cTn id="800" fill="hold">
                            <p:stCondLst>
                              <p:cond delay="262000"/>
                            </p:stCondLst>
                            <p:childTnLst>
                              <p:par>
                                <p:cTn id="801" presetID="1" presetClass="exit" presetSubtype="0" fill="hold" grpId="0" nodeType="afterEffect">
                                  <p:stCondLst>
                                    <p:cond delay="0"/>
                                  </p:stCondLst>
                                  <p:childTnLst>
                                    <p:set>
                                      <p:cBhvr>
                                        <p:cTn id="802" dur="1" fill="hold">
                                          <p:stCondLst>
                                            <p:cond delay="999"/>
                                          </p:stCondLst>
                                        </p:cTn>
                                        <p:tgtEl>
                                          <p:spTgt spid="367"/>
                                        </p:tgtEl>
                                        <p:attrNameLst>
                                          <p:attrName>style.visibility</p:attrName>
                                        </p:attrNameLst>
                                      </p:cBhvr>
                                      <p:to>
                                        <p:strVal val="hidden"/>
                                      </p:to>
                                    </p:set>
                                  </p:childTnLst>
                                </p:cTn>
                              </p:par>
                            </p:childTnLst>
                          </p:cTn>
                        </p:par>
                        <p:par>
                          <p:cTn id="803" fill="hold">
                            <p:stCondLst>
                              <p:cond delay="263000"/>
                            </p:stCondLst>
                            <p:childTnLst>
                              <p:par>
                                <p:cTn id="804" presetID="1" presetClass="exit" presetSubtype="0" fill="hold" grpId="0" nodeType="afterEffect">
                                  <p:stCondLst>
                                    <p:cond delay="0"/>
                                  </p:stCondLst>
                                  <p:childTnLst>
                                    <p:set>
                                      <p:cBhvr>
                                        <p:cTn id="805" dur="1" fill="hold">
                                          <p:stCondLst>
                                            <p:cond delay="999"/>
                                          </p:stCondLst>
                                        </p:cTn>
                                        <p:tgtEl>
                                          <p:spTgt spid="366"/>
                                        </p:tgtEl>
                                        <p:attrNameLst>
                                          <p:attrName>style.visibility</p:attrName>
                                        </p:attrNameLst>
                                      </p:cBhvr>
                                      <p:to>
                                        <p:strVal val="hidden"/>
                                      </p:to>
                                    </p:set>
                                  </p:childTnLst>
                                </p:cTn>
                              </p:par>
                            </p:childTnLst>
                          </p:cTn>
                        </p:par>
                        <p:par>
                          <p:cTn id="806" fill="hold">
                            <p:stCondLst>
                              <p:cond delay="264000"/>
                            </p:stCondLst>
                            <p:childTnLst>
                              <p:par>
                                <p:cTn id="807" presetID="1" presetClass="exit" presetSubtype="0" fill="hold" grpId="0" nodeType="afterEffect">
                                  <p:stCondLst>
                                    <p:cond delay="0"/>
                                  </p:stCondLst>
                                  <p:childTnLst>
                                    <p:set>
                                      <p:cBhvr>
                                        <p:cTn id="808" dur="1" fill="hold">
                                          <p:stCondLst>
                                            <p:cond delay="999"/>
                                          </p:stCondLst>
                                        </p:cTn>
                                        <p:tgtEl>
                                          <p:spTgt spid="365"/>
                                        </p:tgtEl>
                                        <p:attrNameLst>
                                          <p:attrName>style.visibility</p:attrName>
                                        </p:attrNameLst>
                                      </p:cBhvr>
                                      <p:to>
                                        <p:strVal val="hidden"/>
                                      </p:to>
                                    </p:set>
                                  </p:childTnLst>
                                </p:cTn>
                              </p:par>
                            </p:childTnLst>
                          </p:cTn>
                        </p:par>
                        <p:par>
                          <p:cTn id="809" fill="hold">
                            <p:stCondLst>
                              <p:cond delay="265000"/>
                            </p:stCondLst>
                            <p:childTnLst>
                              <p:par>
                                <p:cTn id="810" presetID="1" presetClass="exit" presetSubtype="0" fill="hold" grpId="0" nodeType="afterEffect">
                                  <p:stCondLst>
                                    <p:cond delay="0"/>
                                  </p:stCondLst>
                                  <p:childTnLst>
                                    <p:set>
                                      <p:cBhvr>
                                        <p:cTn id="811" dur="1" fill="hold">
                                          <p:stCondLst>
                                            <p:cond delay="999"/>
                                          </p:stCondLst>
                                        </p:cTn>
                                        <p:tgtEl>
                                          <p:spTgt spid="364"/>
                                        </p:tgtEl>
                                        <p:attrNameLst>
                                          <p:attrName>style.visibility</p:attrName>
                                        </p:attrNameLst>
                                      </p:cBhvr>
                                      <p:to>
                                        <p:strVal val="hidden"/>
                                      </p:to>
                                    </p:set>
                                  </p:childTnLst>
                                </p:cTn>
                              </p:par>
                            </p:childTnLst>
                          </p:cTn>
                        </p:par>
                        <p:par>
                          <p:cTn id="812" fill="hold">
                            <p:stCondLst>
                              <p:cond delay="266000"/>
                            </p:stCondLst>
                            <p:childTnLst>
                              <p:par>
                                <p:cTn id="813" presetID="1" presetClass="exit" presetSubtype="0" fill="hold" grpId="0" nodeType="afterEffect">
                                  <p:stCondLst>
                                    <p:cond delay="0"/>
                                  </p:stCondLst>
                                  <p:childTnLst>
                                    <p:set>
                                      <p:cBhvr>
                                        <p:cTn id="814" dur="1" fill="hold">
                                          <p:stCondLst>
                                            <p:cond delay="999"/>
                                          </p:stCondLst>
                                        </p:cTn>
                                        <p:tgtEl>
                                          <p:spTgt spid="363"/>
                                        </p:tgtEl>
                                        <p:attrNameLst>
                                          <p:attrName>style.visibility</p:attrName>
                                        </p:attrNameLst>
                                      </p:cBhvr>
                                      <p:to>
                                        <p:strVal val="hidden"/>
                                      </p:to>
                                    </p:set>
                                  </p:childTnLst>
                                </p:cTn>
                              </p:par>
                            </p:childTnLst>
                          </p:cTn>
                        </p:par>
                        <p:par>
                          <p:cTn id="815" fill="hold">
                            <p:stCondLst>
                              <p:cond delay="267000"/>
                            </p:stCondLst>
                            <p:childTnLst>
                              <p:par>
                                <p:cTn id="816" presetID="1" presetClass="exit" presetSubtype="0" fill="hold" grpId="0" nodeType="afterEffect">
                                  <p:stCondLst>
                                    <p:cond delay="0"/>
                                  </p:stCondLst>
                                  <p:childTnLst>
                                    <p:set>
                                      <p:cBhvr>
                                        <p:cTn id="817" dur="1" fill="hold">
                                          <p:stCondLst>
                                            <p:cond delay="999"/>
                                          </p:stCondLst>
                                        </p:cTn>
                                        <p:tgtEl>
                                          <p:spTgt spid="362"/>
                                        </p:tgtEl>
                                        <p:attrNameLst>
                                          <p:attrName>style.visibility</p:attrName>
                                        </p:attrNameLst>
                                      </p:cBhvr>
                                      <p:to>
                                        <p:strVal val="hidden"/>
                                      </p:to>
                                    </p:set>
                                  </p:childTnLst>
                                </p:cTn>
                              </p:par>
                            </p:childTnLst>
                          </p:cTn>
                        </p:par>
                        <p:par>
                          <p:cTn id="818" fill="hold">
                            <p:stCondLst>
                              <p:cond delay="268000"/>
                            </p:stCondLst>
                            <p:childTnLst>
                              <p:par>
                                <p:cTn id="819" presetID="1" presetClass="exit" presetSubtype="0" fill="hold" grpId="0" nodeType="afterEffect">
                                  <p:stCondLst>
                                    <p:cond delay="0"/>
                                  </p:stCondLst>
                                  <p:childTnLst>
                                    <p:set>
                                      <p:cBhvr>
                                        <p:cTn id="820" dur="1" fill="hold">
                                          <p:stCondLst>
                                            <p:cond delay="999"/>
                                          </p:stCondLst>
                                        </p:cTn>
                                        <p:tgtEl>
                                          <p:spTgt spid="361"/>
                                        </p:tgtEl>
                                        <p:attrNameLst>
                                          <p:attrName>style.visibility</p:attrName>
                                        </p:attrNameLst>
                                      </p:cBhvr>
                                      <p:to>
                                        <p:strVal val="hidden"/>
                                      </p:to>
                                    </p:set>
                                  </p:childTnLst>
                                </p:cTn>
                              </p:par>
                            </p:childTnLst>
                          </p:cTn>
                        </p:par>
                        <p:par>
                          <p:cTn id="821" fill="hold">
                            <p:stCondLst>
                              <p:cond delay="269000"/>
                            </p:stCondLst>
                            <p:childTnLst>
                              <p:par>
                                <p:cTn id="822" presetID="1" presetClass="exit" presetSubtype="0" fill="hold" grpId="0" nodeType="afterEffect">
                                  <p:stCondLst>
                                    <p:cond delay="0"/>
                                  </p:stCondLst>
                                  <p:childTnLst>
                                    <p:set>
                                      <p:cBhvr>
                                        <p:cTn id="823" dur="1" fill="hold">
                                          <p:stCondLst>
                                            <p:cond delay="999"/>
                                          </p:stCondLst>
                                        </p:cTn>
                                        <p:tgtEl>
                                          <p:spTgt spid="360"/>
                                        </p:tgtEl>
                                        <p:attrNameLst>
                                          <p:attrName>style.visibility</p:attrName>
                                        </p:attrNameLst>
                                      </p:cBhvr>
                                      <p:to>
                                        <p:strVal val="hidden"/>
                                      </p:to>
                                    </p:set>
                                  </p:childTnLst>
                                </p:cTn>
                              </p:par>
                            </p:childTnLst>
                          </p:cTn>
                        </p:par>
                        <p:par>
                          <p:cTn id="824" fill="hold">
                            <p:stCondLst>
                              <p:cond delay="270000"/>
                            </p:stCondLst>
                            <p:childTnLst>
                              <p:par>
                                <p:cTn id="825" presetID="1" presetClass="exit" presetSubtype="0" fill="hold" grpId="0" nodeType="afterEffect">
                                  <p:stCondLst>
                                    <p:cond delay="0"/>
                                  </p:stCondLst>
                                  <p:childTnLst>
                                    <p:set>
                                      <p:cBhvr>
                                        <p:cTn id="826" dur="1" fill="hold">
                                          <p:stCondLst>
                                            <p:cond delay="999"/>
                                          </p:stCondLst>
                                        </p:cTn>
                                        <p:tgtEl>
                                          <p:spTgt spid="359"/>
                                        </p:tgtEl>
                                        <p:attrNameLst>
                                          <p:attrName>style.visibility</p:attrName>
                                        </p:attrNameLst>
                                      </p:cBhvr>
                                      <p:to>
                                        <p:strVal val="hidden"/>
                                      </p:to>
                                    </p:set>
                                  </p:childTnLst>
                                </p:cTn>
                              </p:par>
                            </p:childTnLst>
                          </p:cTn>
                        </p:par>
                        <p:par>
                          <p:cTn id="827" fill="hold">
                            <p:stCondLst>
                              <p:cond delay="271000"/>
                            </p:stCondLst>
                            <p:childTnLst>
                              <p:par>
                                <p:cTn id="828" presetID="1" presetClass="exit" presetSubtype="0" fill="hold" grpId="0" nodeType="afterEffect">
                                  <p:stCondLst>
                                    <p:cond delay="0"/>
                                  </p:stCondLst>
                                  <p:childTnLst>
                                    <p:set>
                                      <p:cBhvr>
                                        <p:cTn id="829" dur="1" fill="hold">
                                          <p:stCondLst>
                                            <p:cond delay="999"/>
                                          </p:stCondLst>
                                        </p:cTn>
                                        <p:tgtEl>
                                          <p:spTgt spid="358"/>
                                        </p:tgtEl>
                                        <p:attrNameLst>
                                          <p:attrName>style.visibility</p:attrName>
                                        </p:attrNameLst>
                                      </p:cBhvr>
                                      <p:to>
                                        <p:strVal val="hidden"/>
                                      </p:to>
                                    </p:set>
                                  </p:childTnLst>
                                </p:cTn>
                              </p:par>
                            </p:childTnLst>
                          </p:cTn>
                        </p:par>
                        <p:par>
                          <p:cTn id="830" fill="hold">
                            <p:stCondLst>
                              <p:cond delay="272000"/>
                            </p:stCondLst>
                            <p:childTnLst>
                              <p:par>
                                <p:cTn id="831" presetID="1" presetClass="exit" presetSubtype="0" fill="hold" grpId="0" nodeType="afterEffect">
                                  <p:stCondLst>
                                    <p:cond delay="0"/>
                                  </p:stCondLst>
                                  <p:childTnLst>
                                    <p:set>
                                      <p:cBhvr>
                                        <p:cTn id="832" dur="1" fill="hold">
                                          <p:stCondLst>
                                            <p:cond delay="999"/>
                                          </p:stCondLst>
                                        </p:cTn>
                                        <p:tgtEl>
                                          <p:spTgt spid="357"/>
                                        </p:tgtEl>
                                        <p:attrNameLst>
                                          <p:attrName>style.visibility</p:attrName>
                                        </p:attrNameLst>
                                      </p:cBhvr>
                                      <p:to>
                                        <p:strVal val="hidden"/>
                                      </p:to>
                                    </p:set>
                                  </p:childTnLst>
                                </p:cTn>
                              </p:par>
                            </p:childTnLst>
                          </p:cTn>
                        </p:par>
                        <p:par>
                          <p:cTn id="833" fill="hold">
                            <p:stCondLst>
                              <p:cond delay="273000"/>
                            </p:stCondLst>
                            <p:childTnLst>
                              <p:par>
                                <p:cTn id="834" presetID="1" presetClass="exit" presetSubtype="0" fill="hold" grpId="0" nodeType="afterEffect">
                                  <p:stCondLst>
                                    <p:cond delay="0"/>
                                  </p:stCondLst>
                                  <p:childTnLst>
                                    <p:set>
                                      <p:cBhvr>
                                        <p:cTn id="835" dur="1" fill="hold">
                                          <p:stCondLst>
                                            <p:cond delay="999"/>
                                          </p:stCondLst>
                                        </p:cTn>
                                        <p:tgtEl>
                                          <p:spTgt spid="356"/>
                                        </p:tgtEl>
                                        <p:attrNameLst>
                                          <p:attrName>style.visibility</p:attrName>
                                        </p:attrNameLst>
                                      </p:cBhvr>
                                      <p:to>
                                        <p:strVal val="hidden"/>
                                      </p:to>
                                    </p:set>
                                  </p:childTnLst>
                                </p:cTn>
                              </p:par>
                            </p:childTnLst>
                          </p:cTn>
                        </p:par>
                        <p:par>
                          <p:cTn id="836" fill="hold">
                            <p:stCondLst>
                              <p:cond delay="274000"/>
                            </p:stCondLst>
                            <p:childTnLst>
                              <p:par>
                                <p:cTn id="837" presetID="1" presetClass="exit" presetSubtype="0" fill="hold" grpId="0" nodeType="afterEffect">
                                  <p:stCondLst>
                                    <p:cond delay="0"/>
                                  </p:stCondLst>
                                  <p:childTnLst>
                                    <p:set>
                                      <p:cBhvr>
                                        <p:cTn id="838" dur="1" fill="hold">
                                          <p:stCondLst>
                                            <p:cond delay="999"/>
                                          </p:stCondLst>
                                        </p:cTn>
                                        <p:tgtEl>
                                          <p:spTgt spid="355"/>
                                        </p:tgtEl>
                                        <p:attrNameLst>
                                          <p:attrName>style.visibility</p:attrName>
                                        </p:attrNameLst>
                                      </p:cBhvr>
                                      <p:to>
                                        <p:strVal val="hidden"/>
                                      </p:to>
                                    </p:set>
                                  </p:childTnLst>
                                </p:cTn>
                              </p:par>
                            </p:childTnLst>
                          </p:cTn>
                        </p:par>
                        <p:par>
                          <p:cTn id="839" fill="hold">
                            <p:stCondLst>
                              <p:cond delay="275000"/>
                            </p:stCondLst>
                            <p:childTnLst>
                              <p:par>
                                <p:cTn id="840" presetID="1" presetClass="exit" presetSubtype="0" fill="hold" grpId="0" nodeType="afterEffect">
                                  <p:stCondLst>
                                    <p:cond delay="0"/>
                                  </p:stCondLst>
                                  <p:childTnLst>
                                    <p:set>
                                      <p:cBhvr>
                                        <p:cTn id="841" dur="1" fill="hold">
                                          <p:stCondLst>
                                            <p:cond delay="999"/>
                                          </p:stCondLst>
                                        </p:cTn>
                                        <p:tgtEl>
                                          <p:spTgt spid="354"/>
                                        </p:tgtEl>
                                        <p:attrNameLst>
                                          <p:attrName>style.visibility</p:attrName>
                                        </p:attrNameLst>
                                      </p:cBhvr>
                                      <p:to>
                                        <p:strVal val="hidden"/>
                                      </p:to>
                                    </p:set>
                                  </p:childTnLst>
                                </p:cTn>
                              </p:par>
                            </p:childTnLst>
                          </p:cTn>
                        </p:par>
                        <p:par>
                          <p:cTn id="842" fill="hold">
                            <p:stCondLst>
                              <p:cond delay="276000"/>
                            </p:stCondLst>
                            <p:childTnLst>
                              <p:par>
                                <p:cTn id="843" presetID="1" presetClass="exit" presetSubtype="0" fill="hold" grpId="0" nodeType="afterEffect">
                                  <p:stCondLst>
                                    <p:cond delay="0"/>
                                  </p:stCondLst>
                                  <p:childTnLst>
                                    <p:set>
                                      <p:cBhvr>
                                        <p:cTn id="844" dur="1" fill="hold">
                                          <p:stCondLst>
                                            <p:cond delay="999"/>
                                          </p:stCondLst>
                                        </p:cTn>
                                        <p:tgtEl>
                                          <p:spTgt spid="353"/>
                                        </p:tgtEl>
                                        <p:attrNameLst>
                                          <p:attrName>style.visibility</p:attrName>
                                        </p:attrNameLst>
                                      </p:cBhvr>
                                      <p:to>
                                        <p:strVal val="hidden"/>
                                      </p:to>
                                    </p:set>
                                  </p:childTnLst>
                                </p:cTn>
                              </p:par>
                            </p:childTnLst>
                          </p:cTn>
                        </p:par>
                        <p:par>
                          <p:cTn id="845" fill="hold">
                            <p:stCondLst>
                              <p:cond delay="277000"/>
                            </p:stCondLst>
                            <p:childTnLst>
                              <p:par>
                                <p:cTn id="846" presetID="1" presetClass="exit" presetSubtype="0" fill="hold" grpId="0" nodeType="afterEffect">
                                  <p:stCondLst>
                                    <p:cond delay="0"/>
                                  </p:stCondLst>
                                  <p:childTnLst>
                                    <p:set>
                                      <p:cBhvr>
                                        <p:cTn id="847" dur="1" fill="hold">
                                          <p:stCondLst>
                                            <p:cond delay="999"/>
                                          </p:stCondLst>
                                        </p:cTn>
                                        <p:tgtEl>
                                          <p:spTgt spid="352"/>
                                        </p:tgtEl>
                                        <p:attrNameLst>
                                          <p:attrName>style.visibility</p:attrName>
                                        </p:attrNameLst>
                                      </p:cBhvr>
                                      <p:to>
                                        <p:strVal val="hidden"/>
                                      </p:to>
                                    </p:set>
                                  </p:childTnLst>
                                </p:cTn>
                              </p:par>
                            </p:childTnLst>
                          </p:cTn>
                        </p:par>
                        <p:par>
                          <p:cTn id="848" fill="hold">
                            <p:stCondLst>
                              <p:cond delay="278000"/>
                            </p:stCondLst>
                            <p:childTnLst>
                              <p:par>
                                <p:cTn id="849" presetID="1" presetClass="exit" presetSubtype="0" fill="hold" grpId="0" nodeType="afterEffect">
                                  <p:stCondLst>
                                    <p:cond delay="0"/>
                                  </p:stCondLst>
                                  <p:childTnLst>
                                    <p:set>
                                      <p:cBhvr>
                                        <p:cTn id="850" dur="1" fill="hold">
                                          <p:stCondLst>
                                            <p:cond delay="999"/>
                                          </p:stCondLst>
                                        </p:cTn>
                                        <p:tgtEl>
                                          <p:spTgt spid="351"/>
                                        </p:tgtEl>
                                        <p:attrNameLst>
                                          <p:attrName>style.visibility</p:attrName>
                                        </p:attrNameLst>
                                      </p:cBhvr>
                                      <p:to>
                                        <p:strVal val="hidden"/>
                                      </p:to>
                                    </p:set>
                                  </p:childTnLst>
                                </p:cTn>
                              </p:par>
                            </p:childTnLst>
                          </p:cTn>
                        </p:par>
                        <p:par>
                          <p:cTn id="851" fill="hold">
                            <p:stCondLst>
                              <p:cond delay="279000"/>
                            </p:stCondLst>
                            <p:childTnLst>
                              <p:par>
                                <p:cTn id="852" presetID="1" presetClass="exit" presetSubtype="0" fill="hold" grpId="0" nodeType="afterEffect">
                                  <p:stCondLst>
                                    <p:cond delay="0"/>
                                  </p:stCondLst>
                                  <p:childTnLst>
                                    <p:set>
                                      <p:cBhvr>
                                        <p:cTn id="853" dur="1" fill="hold">
                                          <p:stCondLst>
                                            <p:cond delay="999"/>
                                          </p:stCondLst>
                                        </p:cTn>
                                        <p:tgtEl>
                                          <p:spTgt spid="350"/>
                                        </p:tgtEl>
                                        <p:attrNameLst>
                                          <p:attrName>style.visibility</p:attrName>
                                        </p:attrNameLst>
                                      </p:cBhvr>
                                      <p:to>
                                        <p:strVal val="hidden"/>
                                      </p:to>
                                    </p:set>
                                  </p:childTnLst>
                                </p:cTn>
                              </p:par>
                            </p:childTnLst>
                          </p:cTn>
                        </p:par>
                        <p:par>
                          <p:cTn id="854" fill="hold">
                            <p:stCondLst>
                              <p:cond delay="280000"/>
                            </p:stCondLst>
                            <p:childTnLst>
                              <p:par>
                                <p:cTn id="855" presetID="1" presetClass="exit" presetSubtype="0" fill="hold" grpId="0" nodeType="afterEffect">
                                  <p:stCondLst>
                                    <p:cond delay="0"/>
                                  </p:stCondLst>
                                  <p:childTnLst>
                                    <p:set>
                                      <p:cBhvr>
                                        <p:cTn id="856" dur="1" fill="hold">
                                          <p:stCondLst>
                                            <p:cond delay="999"/>
                                          </p:stCondLst>
                                        </p:cTn>
                                        <p:tgtEl>
                                          <p:spTgt spid="349"/>
                                        </p:tgtEl>
                                        <p:attrNameLst>
                                          <p:attrName>style.visibility</p:attrName>
                                        </p:attrNameLst>
                                      </p:cBhvr>
                                      <p:to>
                                        <p:strVal val="hidden"/>
                                      </p:to>
                                    </p:set>
                                  </p:childTnLst>
                                </p:cTn>
                              </p:par>
                            </p:childTnLst>
                          </p:cTn>
                        </p:par>
                        <p:par>
                          <p:cTn id="857" fill="hold">
                            <p:stCondLst>
                              <p:cond delay="281000"/>
                            </p:stCondLst>
                            <p:childTnLst>
                              <p:par>
                                <p:cTn id="858" presetID="1" presetClass="exit" presetSubtype="0" fill="hold" grpId="0" nodeType="afterEffect">
                                  <p:stCondLst>
                                    <p:cond delay="0"/>
                                  </p:stCondLst>
                                  <p:childTnLst>
                                    <p:set>
                                      <p:cBhvr>
                                        <p:cTn id="859" dur="1" fill="hold">
                                          <p:stCondLst>
                                            <p:cond delay="999"/>
                                          </p:stCondLst>
                                        </p:cTn>
                                        <p:tgtEl>
                                          <p:spTgt spid="348"/>
                                        </p:tgtEl>
                                        <p:attrNameLst>
                                          <p:attrName>style.visibility</p:attrName>
                                        </p:attrNameLst>
                                      </p:cBhvr>
                                      <p:to>
                                        <p:strVal val="hidden"/>
                                      </p:to>
                                    </p:set>
                                  </p:childTnLst>
                                </p:cTn>
                              </p:par>
                            </p:childTnLst>
                          </p:cTn>
                        </p:par>
                        <p:par>
                          <p:cTn id="860" fill="hold">
                            <p:stCondLst>
                              <p:cond delay="282000"/>
                            </p:stCondLst>
                            <p:childTnLst>
                              <p:par>
                                <p:cTn id="861" presetID="1" presetClass="exit" presetSubtype="0" fill="hold" grpId="0" nodeType="afterEffect">
                                  <p:stCondLst>
                                    <p:cond delay="0"/>
                                  </p:stCondLst>
                                  <p:childTnLst>
                                    <p:set>
                                      <p:cBhvr>
                                        <p:cTn id="862" dur="1" fill="hold">
                                          <p:stCondLst>
                                            <p:cond delay="999"/>
                                          </p:stCondLst>
                                        </p:cTn>
                                        <p:tgtEl>
                                          <p:spTgt spid="347"/>
                                        </p:tgtEl>
                                        <p:attrNameLst>
                                          <p:attrName>style.visibility</p:attrName>
                                        </p:attrNameLst>
                                      </p:cBhvr>
                                      <p:to>
                                        <p:strVal val="hidden"/>
                                      </p:to>
                                    </p:set>
                                  </p:childTnLst>
                                </p:cTn>
                              </p:par>
                            </p:childTnLst>
                          </p:cTn>
                        </p:par>
                        <p:par>
                          <p:cTn id="863" fill="hold">
                            <p:stCondLst>
                              <p:cond delay="283000"/>
                            </p:stCondLst>
                            <p:childTnLst>
                              <p:par>
                                <p:cTn id="864" presetID="1" presetClass="exit" presetSubtype="0" fill="hold" grpId="0" nodeType="afterEffect">
                                  <p:stCondLst>
                                    <p:cond delay="0"/>
                                  </p:stCondLst>
                                  <p:childTnLst>
                                    <p:set>
                                      <p:cBhvr>
                                        <p:cTn id="865" dur="1" fill="hold">
                                          <p:stCondLst>
                                            <p:cond delay="999"/>
                                          </p:stCondLst>
                                        </p:cTn>
                                        <p:tgtEl>
                                          <p:spTgt spid="346"/>
                                        </p:tgtEl>
                                        <p:attrNameLst>
                                          <p:attrName>style.visibility</p:attrName>
                                        </p:attrNameLst>
                                      </p:cBhvr>
                                      <p:to>
                                        <p:strVal val="hidden"/>
                                      </p:to>
                                    </p:set>
                                  </p:childTnLst>
                                </p:cTn>
                              </p:par>
                            </p:childTnLst>
                          </p:cTn>
                        </p:par>
                        <p:par>
                          <p:cTn id="866" fill="hold">
                            <p:stCondLst>
                              <p:cond delay="284000"/>
                            </p:stCondLst>
                            <p:childTnLst>
                              <p:par>
                                <p:cTn id="867" presetID="1" presetClass="exit" presetSubtype="0" fill="hold" grpId="0" nodeType="afterEffect">
                                  <p:stCondLst>
                                    <p:cond delay="0"/>
                                  </p:stCondLst>
                                  <p:childTnLst>
                                    <p:set>
                                      <p:cBhvr>
                                        <p:cTn id="868" dur="1" fill="hold">
                                          <p:stCondLst>
                                            <p:cond delay="999"/>
                                          </p:stCondLst>
                                        </p:cTn>
                                        <p:tgtEl>
                                          <p:spTgt spid="345"/>
                                        </p:tgtEl>
                                        <p:attrNameLst>
                                          <p:attrName>style.visibility</p:attrName>
                                        </p:attrNameLst>
                                      </p:cBhvr>
                                      <p:to>
                                        <p:strVal val="hidden"/>
                                      </p:to>
                                    </p:set>
                                  </p:childTnLst>
                                </p:cTn>
                              </p:par>
                            </p:childTnLst>
                          </p:cTn>
                        </p:par>
                        <p:par>
                          <p:cTn id="869" fill="hold">
                            <p:stCondLst>
                              <p:cond delay="285000"/>
                            </p:stCondLst>
                            <p:childTnLst>
                              <p:par>
                                <p:cTn id="870" presetID="1" presetClass="exit" presetSubtype="0" fill="hold" grpId="0" nodeType="afterEffect">
                                  <p:stCondLst>
                                    <p:cond delay="0"/>
                                  </p:stCondLst>
                                  <p:childTnLst>
                                    <p:set>
                                      <p:cBhvr>
                                        <p:cTn id="871" dur="1" fill="hold">
                                          <p:stCondLst>
                                            <p:cond delay="999"/>
                                          </p:stCondLst>
                                        </p:cTn>
                                        <p:tgtEl>
                                          <p:spTgt spid="344"/>
                                        </p:tgtEl>
                                        <p:attrNameLst>
                                          <p:attrName>style.visibility</p:attrName>
                                        </p:attrNameLst>
                                      </p:cBhvr>
                                      <p:to>
                                        <p:strVal val="hidden"/>
                                      </p:to>
                                    </p:set>
                                  </p:childTnLst>
                                </p:cTn>
                              </p:par>
                            </p:childTnLst>
                          </p:cTn>
                        </p:par>
                        <p:par>
                          <p:cTn id="872" fill="hold">
                            <p:stCondLst>
                              <p:cond delay="286000"/>
                            </p:stCondLst>
                            <p:childTnLst>
                              <p:par>
                                <p:cTn id="873" presetID="1" presetClass="exit" presetSubtype="0" fill="hold" grpId="0" nodeType="afterEffect">
                                  <p:stCondLst>
                                    <p:cond delay="0"/>
                                  </p:stCondLst>
                                  <p:childTnLst>
                                    <p:set>
                                      <p:cBhvr>
                                        <p:cTn id="874" dur="1" fill="hold">
                                          <p:stCondLst>
                                            <p:cond delay="999"/>
                                          </p:stCondLst>
                                        </p:cTn>
                                        <p:tgtEl>
                                          <p:spTgt spid="343"/>
                                        </p:tgtEl>
                                        <p:attrNameLst>
                                          <p:attrName>style.visibility</p:attrName>
                                        </p:attrNameLst>
                                      </p:cBhvr>
                                      <p:to>
                                        <p:strVal val="hidden"/>
                                      </p:to>
                                    </p:set>
                                  </p:childTnLst>
                                </p:cTn>
                              </p:par>
                            </p:childTnLst>
                          </p:cTn>
                        </p:par>
                        <p:par>
                          <p:cTn id="875" fill="hold">
                            <p:stCondLst>
                              <p:cond delay="287000"/>
                            </p:stCondLst>
                            <p:childTnLst>
                              <p:par>
                                <p:cTn id="876" presetID="1" presetClass="exit" presetSubtype="0" fill="hold" grpId="0" nodeType="afterEffect">
                                  <p:stCondLst>
                                    <p:cond delay="0"/>
                                  </p:stCondLst>
                                  <p:childTnLst>
                                    <p:set>
                                      <p:cBhvr>
                                        <p:cTn id="877" dur="1" fill="hold">
                                          <p:stCondLst>
                                            <p:cond delay="999"/>
                                          </p:stCondLst>
                                        </p:cTn>
                                        <p:tgtEl>
                                          <p:spTgt spid="342"/>
                                        </p:tgtEl>
                                        <p:attrNameLst>
                                          <p:attrName>style.visibility</p:attrName>
                                        </p:attrNameLst>
                                      </p:cBhvr>
                                      <p:to>
                                        <p:strVal val="hidden"/>
                                      </p:to>
                                    </p:set>
                                  </p:childTnLst>
                                </p:cTn>
                              </p:par>
                            </p:childTnLst>
                          </p:cTn>
                        </p:par>
                        <p:par>
                          <p:cTn id="878" fill="hold">
                            <p:stCondLst>
                              <p:cond delay="288000"/>
                            </p:stCondLst>
                            <p:childTnLst>
                              <p:par>
                                <p:cTn id="879" presetID="1" presetClass="exit" presetSubtype="0" fill="hold" grpId="0" nodeType="afterEffect">
                                  <p:stCondLst>
                                    <p:cond delay="0"/>
                                  </p:stCondLst>
                                  <p:childTnLst>
                                    <p:set>
                                      <p:cBhvr>
                                        <p:cTn id="880" dur="1" fill="hold">
                                          <p:stCondLst>
                                            <p:cond delay="999"/>
                                          </p:stCondLst>
                                        </p:cTn>
                                        <p:tgtEl>
                                          <p:spTgt spid="341"/>
                                        </p:tgtEl>
                                        <p:attrNameLst>
                                          <p:attrName>style.visibility</p:attrName>
                                        </p:attrNameLst>
                                      </p:cBhvr>
                                      <p:to>
                                        <p:strVal val="hidden"/>
                                      </p:to>
                                    </p:set>
                                  </p:childTnLst>
                                </p:cTn>
                              </p:par>
                            </p:childTnLst>
                          </p:cTn>
                        </p:par>
                        <p:par>
                          <p:cTn id="881" fill="hold">
                            <p:stCondLst>
                              <p:cond delay="289000"/>
                            </p:stCondLst>
                            <p:childTnLst>
                              <p:par>
                                <p:cTn id="882" presetID="1" presetClass="exit" presetSubtype="0" fill="hold" grpId="0" nodeType="afterEffect">
                                  <p:stCondLst>
                                    <p:cond delay="0"/>
                                  </p:stCondLst>
                                  <p:childTnLst>
                                    <p:set>
                                      <p:cBhvr>
                                        <p:cTn id="883" dur="1" fill="hold">
                                          <p:stCondLst>
                                            <p:cond delay="999"/>
                                          </p:stCondLst>
                                        </p:cTn>
                                        <p:tgtEl>
                                          <p:spTgt spid="340"/>
                                        </p:tgtEl>
                                        <p:attrNameLst>
                                          <p:attrName>style.visibility</p:attrName>
                                        </p:attrNameLst>
                                      </p:cBhvr>
                                      <p:to>
                                        <p:strVal val="hidden"/>
                                      </p:to>
                                    </p:set>
                                  </p:childTnLst>
                                </p:cTn>
                              </p:par>
                            </p:childTnLst>
                          </p:cTn>
                        </p:par>
                        <p:par>
                          <p:cTn id="884" fill="hold">
                            <p:stCondLst>
                              <p:cond delay="290000"/>
                            </p:stCondLst>
                            <p:childTnLst>
                              <p:par>
                                <p:cTn id="885" presetID="1" presetClass="exit" presetSubtype="0" fill="hold" grpId="0" nodeType="afterEffect">
                                  <p:stCondLst>
                                    <p:cond delay="0"/>
                                  </p:stCondLst>
                                  <p:childTnLst>
                                    <p:set>
                                      <p:cBhvr>
                                        <p:cTn id="886" dur="1" fill="hold">
                                          <p:stCondLst>
                                            <p:cond delay="999"/>
                                          </p:stCondLst>
                                        </p:cTn>
                                        <p:tgtEl>
                                          <p:spTgt spid="339"/>
                                        </p:tgtEl>
                                        <p:attrNameLst>
                                          <p:attrName>style.visibility</p:attrName>
                                        </p:attrNameLst>
                                      </p:cBhvr>
                                      <p:to>
                                        <p:strVal val="hidden"/>
                                      </p:to>
                                    </p:set>
                                  </p:childTnLst>
                                </p:cTn>
                              </p:par>
                            </p:childTnLst>
                          </p:cTn>
                        </p:par>
                        <p:par>
                          <p:cTn id="887" fill="hold">
                            <p:stCondLst>
                              <p:cond delay="291000"/>
                            </p:stCondLst>
                            <p:childTnLst>
                              <p:par>
                                <p:cTn id="888" presetID="1" presetClass="exit" presetSubtype="0" fill="hold" grpId="0" nodeType="afterEffect">
                                  <p:stCondLst>
                                    <p:cond delay="0"/>
                                  </p:stCondLst>
                                  <p:childTnLst>
                                    <p:set>
                                      <p:cBhvr>
                                        <p:cTn id="889" dur="1" fill="hold">
                                          <p:stCondLst>
                                            <p:cond delay="999"/>
                                          </p:stCondLst>
                                        </p:cTn>
                                        <p:tgtEl>
                                          <p:spTgt spid="338"/>
                                        </p:tgtEl>
                                        <p:attrNameLst>
                                          <p:attrName>style.visibility</p:attrName>
                                        </p:attrNameLst>
                                      </p:cBhvr>
                                      <p:to>
                                        <p:strVal val="hidden"/>
                                      </p:to>
                                    </p:set>
                                  </p:childTnLst>
                                </p:cTn>
                              </p:par>
                            </p:childTnLst>
                          </p:cTn>
                        </p:par>
                        <p:par>
                          <p:cTn id="890" fill="hold">
                            <p:stCondLst>
                              <p:cond delay="292000"/>
                            </p:stCondLst>
                            <p:childTnLst>
                              <p:par>
                                <p:cTn id="891" presetID="1" presetClass="exit" presetSubtype="0" fill="hold" grpId="0" nodeType="afterEffect">
                                  <p:stCondLst>
                                    <p:cond delay="0"/>
                                  </p:stCondLst>
                                  <p:childTnLst>
                                    <p:set>
                                      <p:cBhvr>
                                        <p:cTn id="892" dur="1" fill="hold">
                                          <p:stCondLst>
                                            <p:cond delay="999"/>
                                          </p:stCondLst>
                                        </p:cTn>
                                        <p:tgtEl>
                                          <p:spTgt spid="337"/>
                                        </p:tgtEl>
                                        <p:attrNameLst>
                                          <p:attrName>style.visibility</p:attrName>
                                        </p:attrNameLst>
                                      </p:cBhvr>
                                      <p:to>
                                        <p:strVal val="hidden"/>
                                      </p:to>
                                    </p:set>
                                  </p:childTnLst>
                                </p:cTn>
                              </p:par>
                            </p:childTnLst>
                          </p:cTn>
                        </p:par>
                        <p:par>
                          <p:cTn id="893" fill="hold">
                            <p:stCondLst>
                              <p:cond delay="293000"/>
                            </p:stCondLst>
                            <p:childTnLst>
                              <p:par>
                                <p:cTn id="894" presetID="1" presetClass="exit" presetSubtype="0" fill="hold" grpId="0" nodeType="afterEffect">
                                  <p:stCondLst>
                                    <p:cond delay="0"/>
                                  </p:stCondLst>
                                  <p:childTnLst>
                                    <p:set>
                                      <p:cBhvr>
                                        <p:cTn id="895" dur="1" fill="hold">
                                          <p:stCondLst>
                                            <p:cond delay="999"/>
                                          </p:stCondLst>
                                        </p:cTn>
                                        <p:tgtEl>
                                          <p:spTgt spid="336"/>
                                        </p:tgtEl>
                                        <p:attrNameLst>
                                          <p:attrName>style.visibility</p:attrName>
                                        </p:attrNameLst>
                                      </p:cBhvr>
                                      <p:to>
                                        <p:strVal val="hidden"/>
                                      </p:to>
                                    </p:set>
                                  </p:childTnLst>
                                </p:cTn>
                              </p:par>
                            </p:childTnLst>
                          </p:cTn>
                        </p:par>
                        <p:par>
                          <p:cTn id="896" fill="hold">
                            <p:stCondLst>
                              <p:cond delay="294000"/>
                            </p:stCondLst>
                            <p:childTnLst>
                              <p:par>
                                <p:cTn id="897" presetID="1" presetClass="exit" presetSubtype="0" fill="hold" grpId="0" nodeType="afterEffect">
                                  <p:stCondLst>
                                    <p:cond delay="0"/>
                                  </p:stCondLst>
                                  <p:childTnLst>
                                    <p:set>
                                      <p:cBhvr>
                                        <p:cTn id="898" dur="1" fill="hold">
                                          <p:stCondLst>
                                            <p:cond delay="999"/>
                                          </p:stCondLst>
                                        </p:cTn>
                                        <p:tgtEl>
                                          <p:spTgt spid="335"/>
                                        </p:tgtEl>
                                        <p:attrNameLst>
                                          <p:attrName>style.visibility</p:attrName>
                                        </p:attrNameLst>
                                      </p:cBhvr>
                                      <p:to>
                                        <p:strVal val="hidden"/>
                                      </p:to>
                                    </p:set>
                                  </p:childTnLst>
                                </p:cTn>
                              </p:par>
                            </p:childTnLst>
                          </p:cTn>
                        </p:par>
                        <p:par>
                          <p:cTn id="899" fill="hold">
                            <p:stCondLst>
                              <p:cond delay="295000"/>
                            </p:stCondLst>
                            <p:childTnLst>
                              <p:par>
                                <p:cTn id="900" presetID="1" presetClass="exit" presetSubtype="0" fill="hold" grpId="0" nodeType="afterEffect">
                                  <p:stCondLst>
                                    <p:cond delay="0"/>
                                  </p:stCondLst>
                                  <p:childTnLst>
                                    <p:set>
                                      <p:cBhvr>
                                        <p:cTn id="901" dur="1" fill="hold">
                                          <p:stCondLst>
                                            <p:cond delay="999"/>
                                          </p:stCondLst>
                                        </p:cTn>
                                        <p:tgtEl>
                                          <p:spTgt spid="334"/>
                                        </p:tgtEl>
                                        <p:attrNameLst>
                                          <p:attrName>style.visibility</p:attrName>
                                        </p:attrNameLst>
                                      </p:cBhvr>
                                      <p:to>
                                        <p:strVal val="hidden"/>
                                      </p:to>
                                    </p:set>
                                  </p:childTnLst>
                                </p:cTn>
                              </p:par>
                            </p:childTnLst>
                          </p:cTn>
                        </p:par>
                        <p:par>
                          <p:cTn id="902" fill="hold">
                            <p:stCondLst>
                              <p:cond delay="296000"/>
                            </p:stCondLst>
                            <p:childTnLst>
                              <p:par>
                                <p:cTn id="903" presetID="1" presetClass="exit" presetSubtype="0" fill="hold" grpId="0" nodeType="afterEffect">
                                  <p:stCondLst>
                                    <p:cond delay="0"/>
                                  </p:stCondLst>
                                  <p:childTnLst>
                                    <p:set>
                                      <p:cBhvr>
                                        <p:cTn id="904" dur="1" fill="hold">
                                          <p:stCondLst>
                                            <p:cond delay="999"/>
                                          </p:stCondLst>
                                        </p:cTn>
                                        <p:tgtEl>
                                          <p:spTgt spid="333"/>
                                        </p:tgtEl>
                                        <p:attrNameLst>
                                          <p:attrName>style.visibility</p:attrName>
                                        </p:attrNameLst>
                                      </p:cBhvr>
                                      <p:to>
                                        <p:strVal val="hidden"/>
                                      </p:to>
                                    </p:set>
                                  </p:childTnLst>
                                </p:cTn>
                              </p:par>
                            </p:childTnLst>
                          </p:cTn>
                        </p:par>
                        <p:par>
                          <p:cTn id="905" fill="hold">
                            <p:stCondLst>
                              <p:cond delay="297000"/>
                            </p:stCondLst>
                            <p:childTnLst>
                              <p:par>
                                <p:cTn id="906" presetID="1" presetClass="exit" presetSubtype="0" fill="hold" grpId="0" nodeType="afterEffect">
                                  <p:stCondLst>
                                    <p:cond delay="0"/>
                                  </p:stCondLst>
                                  <p:childTnLst>
                                    <p:set>
                                      <p:cBhvr>
                                        <p:cTn id="907" dur="1" fill="hold">
                                          <p:stCondLst>
                                            <p:cond delay="999"/>
                                          </p:stCondLst>
                                        </p:cTn>
                                        <p:tgtEl>
                                          <p:spTgt spid="332"/>
                                        </p:tgtEl>
                                        <p:attrNameLst>
                                          <p:attrName>style.visibility</p:attrName>
                                        </p:attrNameLst>
                                      </p:cBhvr>
                                      <p:to>
                                        <p:strVal val="hidden"/>
                                      </p:to>
                                    </p:set>
                                  </p:childTnLst>
                                </p:cTn>
                              </p:par>
                            </p:childTnLst>
                          </p:cTn>
                        </p:par>
                        <p:par>
                          <p:cTn id="908" fill="hold">
                            <p:stCondLst>
                              <p:cond delay="298000"/>
                            </p:stCondLst>
                            <p:childTnLst>
                              <p:par>
                                <p:cTn id="909" presetID="1" presetClass="exit" presetSubtype="0" fill="hold" grpId="0" nodeType="afterEffect">
                                  <p:stCondLst>
                                    <p:cond delay="0"/>
                                  </p:stCondLst>
                                  <p:childTnLst>
                                    <p:set>
                                      <p:cBhvr>
                                        <p:cTn id="910" dur="1" fill="hold">
                                          <p:stCondLst>
                                            <p:cond delay="999"/>
                                          </p:stCondLst>
                                        </p:cTn>
                                        <p:tgtEl>
                                          <p:spTgt spid="331"/>
                                        </p:tgtEl>
                                        <p:attrNameLst>
                                          <p:attrName>style.visibility</p:attrName>
                                        </p:attrNameLst>
                                      </p:cBhvr>
                                      <p:to>
                                        <p:strVal val="hidden"/>
                                      </p:to>
                                    </p:set>
                                  </p:childTnLst>
                                </p:cTn>
                              </p:par>
                            </p:childTnLst>
                          </p:cTn>
                        </p:par>
                        <p:par>
                          <p:cTn id="911" fill="hold">
                            <p:stCondLst>
                              <p:cond delay="299000"/>
                            </p:stCondLst>
                            <p:childTnLst>
                              <p:par>
                                <p:cTn id="912" presetID="1" presetClass="exit" presetSubtype="0" fill="hold" grpId="0" nodeType="afterEffect">
                                  <p:stCondLst>
                                    <p:cond delay="0"/>
                                  </p:stCondLst>
                                  <p:childTnLst>
                                    <p:set>
                                      <p:cBhvr>
                                        <p:cTn id="913" dur="1" fill="hold">
                                          <p:stCondLst>
                                            <p:cond delay="999"/>
                                          </p:stCondLst>
                                        </p:cTn>
                                        <p:tgtEl>
                                          <p:spTgt spid="3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580" grpId="0" animBg="1"/>
      <p:bldP spid="581" grpId="0" animBg="1"/>
      <p:bldP spid="582" grpId="0" animBg="1"/>
      <p:bldP spid="583" grpId="0" animBg="1"/>
      <p:bldP spid="584" grpId="0" animBg="1"/>
      <p:bldP spid="585" grpId="0" animBg="1"/>
      <p:bldP spid="586" grpId="0" animBg="1"/>
      <p:bldP spid="587" grpId="0" animBg="1"/>
      <p:bldP spid="588" grpId="0" animBg="1"/>
      <p:bldP spid="589" grpId="0" animBg="1"/>
      <p:bldP spid="590" grpId="0" animBg="1"/>
      <p:bldP spid="591" grpId="0" animBg="1"/>
      <p:bldP spid="592" grpId="0" animBg="1"/>
      <p:bldP spid="593" grpId="0" animBg="1"/>
      <p:bldP spid="594" grpId="0" animBg="1"/>
      <p:bldP spid="595" grpId="0" animBg="1"/>
      <p:bldP spid="596" grpId="0" animBg="1"/>
      <p:bldP spid="597" grpId="0" animBg="1"/>
      <p:bldP spid="598" grpId="0" animBg="1"/>
      <p:bldP spid="599" grpId="0" animBg="1"/>
      <p:bldP spid="600" grpId="0" animBg="1"/>
      <p:bldP spid="601" grpId="0" animBg="1"/>
      <p:bldP spid="602" grpId="0" animBg="1"/>
      <p:bldP spid="603" grpId="0" animBg="1"/>
      <p:bldP spid="604" grpId="0" animBg="1"/>
      <p:bldP spid="605" grpId="0" animBg="1"/>
      <p:bldP spid="606" grpId="0" animBg="1"/>
      <p:bldP spid="607" grpId="0" animBg="1"/>
      <p:bldP spid="608" grpId="0" animBg="1"/>
      <p:bldP spid="609" grpId="0" animBg="1"/>
      <p:bldP spid="610" grpId="0" animBg="1"/>
      <p:bldP spid="611" grpId="0" animBg="1"/>
      <p:bldP spid="612" grpId="0" animBg="1"/>
      <p:bldP spid="613" grpId="0" animBg="1"/>
      <p:bldP spid="614" grpId="0" animBg="1"/>
      <p:bldP spid="615" grpId="0" animBg="1"/>
      <p:bldP spid="616" grpId="0" animBg="1"/>
      <p:bldP spid="617" grpId="0" animBg="1"/>
      <p:bldP spid="618" grpId="0" animBg="1"/>
      <p:bldP spid="619" grpId="0" animBg="1"/>
      <p:bldP spid="620" grpId="0" animBg="1"/>
      <p:bldP spid="621" grpId="0" animBg="1"/>
      <p:bldP spid="622" grpId="0" animBg="1"/>
      <p:bldP spid="623" grpId="0" animBg="1"/>
      <p:bldP spid="624" grpId="0" animBg="1"/>
      <p:bldP spid="625" grpId="0" animBg="1"/>
      <p:bldP spid="626" grpId="0" animBg="1"/>
      <p:bldP spid="627" grpId="0" animBg="1"/>
      <p:bldP spid="628" grpId="0" animBg="1"/>
      <p:bldP spid="629" grpId="0" animBg="1"/>
      <p:bldP spid="630" grpId="0" animBg="1"/>
      <p:bldP spid="631" grpId="0" animBg="1"/>
      <p:bldP spid="632" grpId="0" animBg="1"/>
      <p:bldP spid="633" grpId="0" animBg="1"/>
      <p:bldP spid="634" grpId="0" animBg="1"/>
      <p:bldP spid="635" grpId="0" animBg="1"/>
    </p:bldLst>
  </p:timing>
</p:sld>
</file>

<file path=ppt/theme/theme1.xml><?xml version="1.0" encoding="utf-8"?>
<a:theme xmlns:a="http://schemas.openxmlformats.org/drawingml/2006/main" name="1_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a:ea typeface="Helvetica Neue"/>
        <a:cs typeface="Helvetica Neue"/>
      </a:majorFont>
      <a:minorFont>
        <a:latin typeface="Helvetica"/>
        <a:ea typeface="Helvetica"/>
        <a:cs typeface="Helvetica"/>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2511</TotalTime>
  <Words>2113</Words>
  <Application>Microsoft Office PowerPoint</Application>
  <PresentationFormat>On-screen Show (4:3)</PresentationFormat>
  <Paragraphs>1363</Paragraphs>
  <Slides>10</Slides>
  <Notes>9</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10</vt:i4>
      </vt:variant>
    </vt:vector>
  </HeadingPairs>
  <TitlesOfParts>
    <vt:vector size="24" baseType="lpstr">
      <vt:lpstr>Arial</vt:lpstr>
      <vt:lpstr>Bahnschrift SemiBold</vt:lpstr>
      <vt:lpstr>Calibri</vt:lpstr>
      <vt:lpstr>Helvetica</vt:lpstr>
      <vt:lpstr>Helvetica Light</vt:lpstr>
      <vt:lpstr>Helvetica Neue</vt:lpstr>
      <vt:lpstr>Helvetica Neue Light</vt:lpstr>
      <vt:lpstr>Helvetica Neue Medium</vt:lpstr>
      <vt:lpstr>Helvetica Neue Thin</vt:lpstr>
      <vt:lpstr>Myriad Pro Light</vt:lpstr>
      <vt:lpstr>Segoe UI Light</vt:lpstr>
      <vt:lpstr>1_White</vt:lpstr>
      <vt:lpstr>Office Theme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Leyton Thompson</dc:creator>
  <cp:lastModifiedBy>Mrs Anderson</cp:lastModifiedBy>
  <cp:revision>156</cp:revision>
  <dcterms:created xsi:type="dcterms:W3CDTF">2020-07-18T15:58:38Z</dcterms:created>
  <dcterms:modified xsi:type="dcterms:W3CDTF">2022-09-21T11:23:32Z</dcterms:modified>
</cp:coreProperties>
</file>