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63" r:id="rId2"/>
    <p:sldMasterId id="2147483775" r:id="rId3"/>
  </p:sldMasterIdLst>
  <p:notesMasterIdLst>
    <p:notesMasterId r:id="rId20"/>
  </p:notesMasterIdLst>
  <p:sldIdLst>
    <p:sldId id="414" r:id="rId4"/>
    <p:sldId id="415" r:id="rId5"/>
    <p:sldId id="380" r:id="rId6"/>
    <p:sldId id="381" r:id="rId7"/>
    <p:sldId id="378" r:id="rId8"/>
    <p:sldId id="379" r:id="rId9"/>
    <p:sldId id="388" r:id="rId10"/>
    <p:sldId id="389" r:id="rId11"/>
    <p:sldId id="386" r:id="rId12"/>
    <p:sldId id="387" r:id="rId13"/>
    <p:sldId id="394" r:id="rId14"/>
    <p:sldId id="395" r:id="rId15"/>
    <p:sldId id="402" r:id="rId16"/>
    <p:sldId id="403" r:id="rId17"/>
    <p:sldId id="410" r:id="rId18"/>
    <p:sldId id="411" r:id="rId19"/>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72" autoAdjust="0"/>
  </p:normalViewPr>
  <p:slideViewPr>
    <p:cSldViewPr showGuides="1">
      <p:cViewPr varScale="1">
        <p:scale>
          <a:sx n="62" d="100"/>
          <a:sy n="62" d="100"/>
        </p:scale>
        <p:origin x="963"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challenge grid is simply a grid with a range of questions for students to generate an answer to (the amount of boxes with questions can vary, you can decide – I have included templates for 4, 8, 12, 16 and 20 questions.</a:t>
            </a:r>
          </a:p>
          <a:p>
            <a:r>
              <a:rPr lang="en-GB" sz="1200" kern="1200" dirty="0">
                <a:solidFill>
                  <a:schemeClr val="tx1"/>
                </a:solidFill>
                <a:effectLst/>
                <a:latin typeface="+mn-lt"/>
                <a:ea typeface="+mn-ea"/>
                <a:cs typeface="+mn-cs"/>
              </a:rPr>
              <a:t>The aim of the challenge grid is to provide different questions that vary in the level of difficulty they pose from content taught. This resource works well if you have a mixed ability class as there are questions that everyone should be able to access. The challenge is focused on subject content, not the activity itself, and only requires a very brief explanation in regards to instruction. Each question will be worth a certain number of points.</a:t>
            </a:r>
          </a:p>
          <a:p>
            <a:r>
              <a:rPr lang="en-GB" sz="1200" kern="1200" dirty="0">
                <a:solidFill>
                  <a:schemeClr val="tx1"/>
                </a:solidFill>
                <a:effectLst/>
                <a:latin typeface="+mn-lt"/>
                <a:ea typeface="+mn-ea"/>
                <a:cs typeface="+mn-cs"/>
              </a:rPr>
              <a:t>Depending on the length or type of answers you could provide answers on the next slide or a separate sheet for students to self-check and correct. Alternatively, you could discuss the answers as a class depending on how much time you wish to dedicate to this activity.</a:t>
            </a:r>
          </a:p>
          <a:p>
            <a:r>
              <a:rPr lang="en-GB" sz="1200" kern="1200" dirty="0">
                <a:solidFill>
                  <a:schemeClr val="tx1"/>
                </a:solidFill>
                <a:effectLst/>
                <a:latin typeface="+mn-lt"/>
                <a:ea typeface="+mn-ea"/>
                <a:cs typeface="+mn-cs"/>
              </a:rPr>
              <a:t>Depending on the number of questions you choose, allow enough time accordingly. Students are to answer as many questions as they can from memory and without notes – they can select the question that they answer.</a:t>
            </a:r>
          </a:p>
          <a:p>
            <a:r>
              <a:rPr lang="en-GB" sz="1200" kern="1200" dirty="0">
                <a:solidFill>
                  <a:schemeClr val="tx1"/>
                </a:solidFill>
                <a:effectLst/>
                <a:latin typeface="+mn-lt"/>
                <a:ea typeface="+mn-ea"/>
                <a:cs typeface="+mn-cs"/>
              </a:rPr>
              <a:t>Within </a:t>
            </a:r>
            <a:r>
              <a:rPr lang="en-GB" sz="1200" b="1" kern="1200" dirty="0">
                <a:solidFill>
                  <a:schemeClr val="tx1"/>
                </a:solidFill>
                <a:effectLst/>
                <a:latin typeface="+mn-lt"/>
                <a:ea typeface="+mn-ea"/>
                <a:cs typeface="+mn-cs"/>
              </a:rPr>
              <a:t>Retrieval Ninja </a:t>
            </a:r>
            <a:r>
              <a:rPr lang="en-GB" sz="1200" kern="1200" dirty="0">
                <a:solidFill>
                  <a:schemeClr val="tx1"/>
                </a:solidFill>
                <a:effectLst/>
                <a:latin typeface="+mn-lt"/>
                <a:ea typeface="+mn-ea"/>
                <a:cs typeface="+mn-cs"/>
              </a:rPr>
              <a:t>students score points per correct answer given depending on how long ago that specific bit of content was taught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1 point 1 week ago, 2 points 2 weeks ago, 3 points 3 weeks ago, 4 points 4+ weeks ago). </a:t>
            </a:r>
          </a:p>
          <a:p>
            <a:r>
              <a:rPr lang="en-GB" sz="1200" b="1" kern="1200" dirty="0">
                <a:solidFill>
                  <a:schemeClr val="tx1"/>
                </a:solidFill>
                <a:effectLst/>
                <a:latin typeface="+mn-lt"/>
                <a:ea typeface="+mn-ea"/>
                <a:cs typeface="+mn-cs"/>
              </a:rPr>
              <a:t>Retrieval Ninja </a:t>
            </a:r>
            <a:r>
              <a:rPr lang="en-GB" sz="1200" kern="1200" dirty="0">
                <a:solidFill>
                  <a:schemeClr val="tx1"/>
                </a:solidFill>
                <a:effectLst/>
                <a:latin typeface="+mn-lt"/>
                <a:ea typeface="+mn-ea"/>
                <a:cs typeface="+mn-cs"/>
              </a:rPr>
              <a:t>refers to the number of points students achieve in the activity and indicates which Ninja belt they have achieved – the motivation is to try and achieve a higher colour belt next time – students can keep a record of the coloured belts achieved - This enables them to be in competition with themselves and to maintain motivation.</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3</a:t>
            </a:fld>
            <a:endParaRPr lang="en-GB"/>
          </a:p>
        </p:txBody>
      </p:sp>
    </p:spTree>
    <p:extLst>
      <p:ext uri="{BB962C8B-B14F-4D97-AF65-F5344CB8AC3E}">
        <p14:creationId xmlns:p14="http://schemas.microsoft.com/office/powerpoint/2010/main" val="117873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4</a:t>
            </a:fld>
            <a:endParaRPr lang="en-GB"/>
          </a:p>
        </p:txBody>
      </p:sp>
    </p:spTree>
    <p:extLst>
      <p:ext uri="{BB962C8B-B14F-4D97-AF65-F5344CB8AC3E}">
        <p14:creationId xmlns:p14="http://schemas.microsoft.com/office/powerpoint/2010/main" val="3325270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5</a:t>
            </a:fld>
            <a:endParaRPr lang="en-GB"/>
          </a:p>
        </p:txBody>
      </p:sp>
    </p:spTree>
    <p:extLst>
      <p:ext uri="{BB962C8B-B14F-4D97-AF65-F5344CB8AC3E}">
        <p14:creationId xmlns:p14="http://schemas.microsoft.com/office/powerpoint/2010/main" val="188946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9</a:t>
            </a:fld>
            <a:endParaRPr lang="en-GB"/>
          </a:p>
        </p:txBody>
      </p:sp>
    </p:spTree>
    <p:extLst>
      <p:ext uri="{BB962C8B-B14F-4D97-AF65-F5344CB8AC3E}">
        <p14:creationId xmlns:p14="http://schemas.microsoft.com/office/powerpoint/2010/main" val="610149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11</a:t>
            </a:fld>
            <a:endParaRPr lang="en-GB"/>
          </a:p>
        </p:txBody>
      </p:sp>
    </p:spTree>
    <p:extLst>
      <p:ext uri="{BB962C8B-B14F-4D97-AF65-F5344CB8AC3E}">
        <p14:creationId xmlns:p14="http://schemas.microsoft.com/office/powerpoint/2010/main" val="3397876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13</a:t>
            </a:fld>
            <a:endParaRPr lang="en-GB"/>
          </a:p>
        </p:txBody>
      </p:sp>
    </p:spTree>
    <p:extLst>
      <p:ext uri="{BB962C8B-B14F-4D97-AF65-F5344CB8AC3E}">
        <p14:creationId xmlns:p14="http://schemas.microsoft.com/office/powerpoint/2010/main" val="38157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14</a:t>
            </a:fld>
            <a:endParaRPr lang="en-GB"/>
          </a:p>
        </p:txBody>
      </p:sp>
    </p:spTree>
    <p:extLst>
      <p:ext uri="{BB962C8B-B14F-4D97-AF65-F5344CB8AC3E}">
        <p14:creationId xmlns:p14="http://schemas.microsoft.com/office/powerpoint/2010/main" val="1049138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tasks.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4, 8, 12, 16 and 20 question templates.</a:t>
            </a:r>
          </a:p>
          <a:p>
            <a:endParaRPr lang="en-GB" dirty="0"/>
          </a:p>
        </p:txBody>
      </p:sp>
      <p:sp>
        <p:nvSpPr>
          <p:cNvPr id="4" name="Slide Number Placeholder 3"/>
          <p:cNvSpPr>
            <a:spLocks noGrp="1"/>
          </p:cNvSpPr>
          <p:nvPr>
            <p:ph type="sldNum" sz="quarter" idx="10"/>
          </p:nvPr>
        </p:nvSpPr>
        <p:spPr/>
        <p:txBody>
          <a:bodyPr/>
          <a:lstStyle/>
          <a:p>
            <a:fld id="{E982999F-012B-4705-BEAA-6F9AC79E4B84}" type="slidenum">
              <a:rPr lang="en-GB" smtClean="0"/>
              <a:t>15</a:t>
            </a:fld>
            <a:endParaRPr lang="en-GB"/>
          </a:p>
        </p:txBody>
      </p:sp>
    </p:spTree>
    <p:extLst>
      <p:ext uri="{BB962C8B-B14F-4D97-AF65-F5344CB8AC3E}">
        <p14:creationId xmlns:p14="http://schemas.microsoft.com/office/powerpoint/2010/main" val="1152386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299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299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316" y="6394101"/>
            <a:ext cx="1772870" cy="272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93" tIns="35693" rIns="35693" bIns="35693" anchor="ctr">
            <a:spAutoFit/>
          </a:bodyPr>
          <a:lstStyle>
            <a:lvl1pPr>
              <a:defRPr sz="1300">
                <a:latin typeface="Myriad Pro Light"/>
                <a:ea typeface="Myriad Pro Light"/>
                <a:cs typeface="Myriad Pro Light"/>
                <a:sym typeface="Myriad Pro Light"/>
              </a:defRPr>
            </a:lvl1pPr>
          </a:lstStyle>
          <a:p>
            <a:pPr algn="ctr" defTabSz="410499" hangingPunct="0"/>
            <a:r>
              <a:rPr kern="0">
                <a:solidFill>
                  <a:srgbClr val="000000"/>
                </a:solidFill>
              </a:rPr>
              <a:t>Created and shared by</a:t>
            </a:r>
          </a:p>
        </p:txBody>
      </p:sp>
      <p:sp>
        <p:nvSpPr>
          <p:cNvPr id="15" name="Created and shared by"/>
          <p:cNvSpPr txBox="1"/>
          <p:nvPr/>
        </p:nvSpPr>
        <p:spPr>
          <a:xfrm>
            <a:off x="965274" y="6503262"/>
            <a:ext cx="7213462" cy="241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93" tIns="35693" rIns="35693" bIns="35693" anchor="ctr">
            <a:spAutoFit/>
          </a:bodyPr>
          <a:lstStyle/>
          <a:p>
            <a:pPr algn="ctr" defTabSz="41049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45"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1512852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2997" y="4473797"/>
            <a:ext cx="7358063" cy="324399"/>
          </a:xfrm>
          <a:prstGeom prst="rect">
            <a:avLst/>
          </a:prstGeom>
        </p:spPr>
        <p:txBody>
          <a:bodyPr anchor="t"/>
          <a:lstStyle>
            <a:lvl1pPr marL="0" indent="0" algn="ctr">
              <a:spcBef>
                <a:spcPts val="0"/>
              </a:spcBef>
              <a:buSzTx/>
              <a:buNone/>
              <a:defRPr sz="1700" i="1"/>
            </a:lvl1pPr>
            <a:lvl2pPr marL="546588" indent="-234252" algn="ctr">
              <a:spcBef>
                <a:spcPts val="0"/>
              </a:spcBef>
              <a:defRPr sz="1700" i="1"/>
            </a:lvl2pPr>
            <a:lvl3pPr marL="858924" indent="-234252" algn="ctr">
              <a:spcBef>
                <a:spcPts val="0"/>
              </a:spcBef>
              <a:defRPr sz="1700" i="1"/>
            </a:lvl3pPr>
            <a:lvl4pPr marL="1171260" indent="-234252" algn="ctr">
              <a:spcBef>
                <a:spcPts val="0"/>
              </a:spcBef>
              <a:defRPr sz="1700" i="1"/>
            </a:lvl4pPr>
            <a:lvl5pPr marL="1483596" indent="-23425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299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321979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251" tIns="32125" rIns="64251" bIns="32125"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09095492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3140343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251" tIns="32125" rIns="64251" bIns="32125" anchor="t">
            <a:noAutofit/>
          </a:bodyPr>
          <a:lstStyle/>
          <a:p>
            <a:endParaRPr/>
          </a:p>
        </p:txBody>
      </p:sp>
      <p:sp>
        <p:nvSpPr>
          <p:cNvPr id="25" name="Title Text"/>
          <p:cNvSpPr txBox="1">
            <a:spLocks noGrp="1"/>
          </p:cNvSpPr>
          <p:nvPr>
            <p:ph type="title"/>
          </p:nvPr>
        </p:nvSpPr>
        <p:spPr>
          <a:xfrm>
            <a:off x="89299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299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0549845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299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67942949"/>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251" tIns="32125" rIns="64251" bIns="32125"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5350450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910437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9230985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251" tIns="32125" rIns="64251" bIns="32125"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947" indent="-240947">
              <a:spcBef>
                <a:spcPts val="2250"/>
              </a:spcBef>
              <a:defRPr sz="2000"/>
            </a:lvl1pPr>
            <a:lvl2pPr marL="481889" indent="-240947">
              <a:spcBef>
                <a:spcPts val="2250"/>
              </a:spcBef>
              <a:defRPr sz="2000"/>
            </a:lvl2pPr>
            <a:lvl3pPr marL="722835" indent="-240947">
              <a:spcBef>
                <a:spcPts val="2250"/>
              </a:spcBef>
              <a:defRPr sz="2000"/>
            </a:lvl3pPr>
            <a:lvl4pPr marL="963776" indent="-240947">
              <a:spcBef>
                <a:spcPts val="2250"/>
              </a:spcBef>
              <a:defRPr sz="2000"/>
            </a:lvl4pPr>
            <a:lvl5pPr marL="1204725" indent="-240947">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811" y="6536544"/>
            <a:ext cx="243605" cy="24136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7680050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299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2178280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251" tIns="32125" rIns="64251" bIns="32125"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251" tIns="32125" rIns="64251" bIns="32125"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251" tIns="32125" rIns="64251" bIns="32125"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2062161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93" tIns="35693" rIns="35693" bIns="35693"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93" tIns="35693" rIns="35693" bIns="35693"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34" y="6536544"/>
            <a:ext cx="243605" cy="241360"/>
          </a:xfrm>
          <a:prstGeom prst="rect">
            <a:avLst/>
          </a:prstGeom>
          <a:ln w="12700">
            <a:miter lim="400000"/>
          </a:ln>
        </p:spPr>
        <p:txBody>
          <a:bodyPr wrap="none" lIns="35693" tIns="35693" rIns="35693" bIns="35693">
            <a:spAutoFit/>
          </a:bodyPr>
          <a:lstStyle>
            <a:lvl1pPr>
              <a:defRPr sz="1100">
                <a:latin typeface="Helvetica Neue Light"/>
                <a:ea typeface="Helvetica Neue Light"/>
                <a:cs typeface="Helvetica Neue Light"/>
                <a:sym typeface="Helvetica Neue Light"/>
              </a:defRPr>
            </a:lvl1pPr>
          </a:lstStyle>
          <a:p>
            <a:pPr algn="ctr" defTabSz="410499" hangingPunct="0"/>
            <a:fld id="{86CB4B4D-7CA3-9044-876B-883B54F8677D}" type="slidenum">
              <a:rPr lang="en-GB" kern="0" smtClean="0">
                <a:solidFill>
                  <a:srgbClr val="000000"/>
                </a:solidFill>
              </a:rPr>
              <a:pPr algn="ctr" defTabSz="410499" hangingPunct="0"/>
              <a:t>‹#›</a:t>
            </a:fld>
            <a:endParaRPr lang="en-GB" kern="0">
              <a:solidFill>
                <a:srgbClr val="000000"/>
              </a:solidFill>
            </a:endParaRPr>
          </a:p>
        </p:txBody>
      </p:sp>
    </p:spTree>
    <p:extLst>
      <p:ext uri="{BB962C8B-B14F-4D97-AF65-F5344CB8AC3E}">
        <p14:creationId xmlns:p14="http://schemas.microsoft.com/office/powerpoint/2010/main" val="117995634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spd="med"/>
  <p:txStyles>
    <p:titleStyle>
      <a:lvl1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49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336"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672"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7008"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9344"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1680"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4016"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6352"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8688"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11024" marR="0" indent="-312336" algn="l" defTabSz="41049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49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8" name="Table"/>
          <p:cNvGraphicFramePr/>
          <p:nvPr>
            <p:extLst>
              <p:ext uri="{D42A27DB-BD31-4B8C-83A1-F6EECF244321}">
                <p14:modId xmlns:p14="http://schemas.microsoft.com/office/powerpoint/2010/main" val="2776703"/>
              </p:ext>
            </p:extLst>
          </p:nvPr>
        </p:nvGraphicFramePr>
        <p:xfrm>
          <a:off x="251520" y="1628799"/>
          <a:ext cx="6048672" cy="4206680"/>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extLst>
                  <a:ext uri="{0D108BD9-81ED-4DB2-BD59-A6C34878D82A}">
                    <a16:rowId xmlns:a16="http://schemas.microsoft.com/office/drawing/2014/main" val="10000"/>
                  </a:ext>
                </a:extLst>
              </a:tr>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extLst>
                  <a:ext uri="{0D108BD9-81ED-4DB2-BD59-A6C34878D82A}">
                    <a16:rowId xmlns:a16="http://schemas.microsoft.com/office/drawing/2014/main" val="10001"/>
                  </a:ext>
                </a:extLst>
              </a:tr>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extLst>
                  <a:ext uri="{0D108BD9-81ED-4DB2-BD59-A6C34878D82A}">
                    <a16:rowId xmlns:a16="http://schemas.microsoft.com/office/drawing/2014/main" val="10002"/>
                  </a:ext>
                </a:extLst>
              </a:tr>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1282788125"/>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pic>
        <p:nvPicPr>
          <p:cNvPr id="13" name="Picture 6" descr="Paper Png Gray em 2020 | Papel envelhecido, Adesivos para impressão,  Pergami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3" y="188662"/>
            <a:ext cx="2711366"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3896908983"/>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a:t>
                      </a:r>
                      <a:r>
                        <a:rPr lang="en-GB" sz="1500" baseline="0" dirty="0">
                          <a:latin typeface="Goudy Old Style" panose="02020502050305020303" pitchFamily="18" charset="0"/>
                          <a:cs typeface="+mn-cs"/>
                        </a:rPr>
                        <a:t> – 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6</a:t>
                      </a:r>
                      <a:r>
                        <a:rPr lang="en-GB" sz="1500" baseline="0" dirty="0">
                          <a:latin typeface="Goudy Old Style" panose="02020502050305020303" pitchFamily="18" charset="0"/>
                          <a:cs typeface="+mn-cs"/>
                        </a:rPr>
                        <a:t> – 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9</a:t>
                      </a:r>
                      <a:r>
                        <a:rPr lang="en-GB" sz="1500" baseline="0" dirty="0">
                          <a:latin typeface="Goudy Old Style" panose="02020502050305020303" pitchFamily="18" charset="0"/>
                          <a:cs typeface="+mn-cs"/>
                        </a:rPr>
                        <a:t> – 11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12</a:t>
                      </a:r>
                      <a:r>
                        <a:rPr lang="en-GB" sz="1500" baseline="0" dirty="0">
                          <a:latin typeface="Goudy Old Style" panose="02020502050305020303" pitchFamily="18" charset="0"/>
                        </a:rPr>
                        <a:t>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15 – 17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20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15" name="TextBox 14"/>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18"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7" name="TextBox 326"/>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2" name="TextBox 1"/>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8" name="Rectangle 327"/>
          <p:cNvSpPr/>
          <p:nvPr/>
        </p:nvSpPr>
        <p:spPr>
          <a:xfrm>
            <a:off x="539556" y="208947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29" name="Rectangle 328"/>
          <p:cNvSpPr/>
          <p:nvPr/>
        </p:nvSpPr>
        <p:spPr>
          <a:xfrm>
            <a:off x="3563892" y="206087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0" name="Rectangle 329"/>
          <p:cNvSpPr/>
          <p:nvPr/>
        </p:nvSpPr>
        <p:spPr>
          <a:xfrm>
            <a:off x="539556" y="314099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1" name="Rectangle 330"/>
          <p:cNvSpPr/>
          <p:nvPr/>
        </p:nvSpPr>
        <p:spPr>
          <a:xfrm>
            <a:off x="3563892" y="3151337"/>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2" name="Rectangle 331"/>
          <p:cNvSpPr/>
          <p:nvPr/>
        </p:nvSpPr>
        <p:spPr>
          <a:xfrm>
            <a:off x="539556" y="4191493"/>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3" name="Rectangle 332"/>
          <p:cNvSpPr/>
          <p:nvPr/>
        </p:nvSpPr>
        <p:spPr>
          <a:xfrm>
            <a:off x="3563892" y="4191493"/>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4" name="Rectangle 333"/>
          <p:cNvSpPr/>
          <p:nvPr/>
        </p:nvSpPr>
        <p:spPr>
          <a:xfrm>
            <a:off x="539556" y="5271613"/>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5" name="Rectangle 334"/>
          <p:cNvSpPr/>
          <p:nvPr/>
        </p:nvSpPr>
        <p:spPr>
          <a:xfrm>
            <a:off x="3501850" y="5271613"/>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Tree>
    <p:extLst>
      <p:ext uri="{BB962C8B-B14F-4D97-AF65-F5344CB8AC3E}">
        <p14:creationId xmlns:p14="http://schemas.microsoft.com/office/powerpoint/2010/main" val="107030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P spid="329" grpId="0" animBg="1"/>
      <p:bldP spid="330" grpId="0" animBg="1"/>
      <p:bldP spid="331" grpId="0" animBg="1"/>
      <p:bldP spid="332" grpId="0" animBg="1"/>
      <p:bldP spid="333" grpId="0" animBg="1"/>
      <p:bldP spid="334" grpId="0" animBg="1"/>
      <p:bldP spid="3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4265026516"/>
              </p:ext>
            </p:extLst>
          </p:nvPr>
        </p:nvGraphicFramePr>
        <p:xfrm>
          <a:off x="251523" y="1700808"/>
          <a:ext cx="6120678" cy="4134672"/>
        </p:xfrm>
        <a:graphic>
          <a:graphicData uri="http://schemas.openxmlformats.org/drawingml/2006/table">
            <a:tbl>
              <a:tblPr>
                <a:tableStyleId>{5940675A-B579-460E-94D1-54222C63F5DA}</a:tableStyleId>
              </a:tblPr>
              <a:tblGrid>
                <a:gridCol w="2040226">
                  <a:extLst>
                    <a:ext uri="{9D8B030D-6E8A-4147-A177-3AD203B41FA5}">
                      <a16:colId xmlns:a16="http://schemas.microsoft.com/office/drawing/2014/main" val="20000"/>
                    </a:ext>
                  </a:extLst>
                </a:gridCol>
                <a:gridCol w="2040226">
                  <a:extLst>
                    <a:ext uri="{9D8B030D-6E8A-4147-A177-3AD203B41FA5}">
                      <a16:colId xmlns:a16="http://schemas.microsoft.com/office/drawing/2014/main" val="20001"/>
                    </a:ext>
                  </a:extLst>
                </a:gridCol>
                <a:gridCol w="2040226">
                  <a:extLst>
                    <a:ext uri="{9D8B030D-6E8A-4147-A177-3AD203B41FA5}">
                      <a16:colId xmlns:a16="http://schemas.microsoft.com/office/drawing/2014/main" val="20002"/>
                    </a:ext>
                  </a:extLst>
                </a:gridCol>
              </a:tblGrid>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3354807503"/>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8" name="Rectangle 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0" name="Rectangle 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2" name="Rectangle 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 name="Rectangle 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 name="Rectangle 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 name="Rectangle 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6" name="Rectangle 1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7" name="Rectangle 1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8" name="Rectangle 1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9" name="Rectangle 1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 name="Rectangle 1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 name="Rectangle 2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 name="Rectangle 2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3" name="Rectangle 2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4" name="Rectangle 2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5" name="Rectangle 2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6" name="Rectangle 2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 name="Rectangle 2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 name="Rectangle 2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 name="Rectangle 2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0" name="Rectangle 2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1" name="Rectangle 3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2" name="Rectangle 3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3" name="Rectangle 3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4" name="Rectangle 3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5" name="Rectangle 3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6" name="Rectangle 3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7" name="Rectangle 3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8" name="Rectangle 3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9" name="Rectangle 3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0" name="Rectangle 3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1" name="Rectangle 4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2" name="Rectangle 4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3" name="Rectangle 4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4" name="Rectangle 4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5" name="Rectangle 4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6" name="Rectangle 4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7" name="Rectangle 4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8" name="Rectangle 4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9" name="Rectangle 4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0" name="Rectangle 4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1" name="Rectangle 5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2" name="Rectangle 5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3" name="Rectangle 5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4" name="Rectangle 5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5" name="Rectangle 5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6" name="Rectangle 5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7" name="Rectangle 5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8" name="Rectangle 5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9" name="Rectangle 5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0" name="Rectangle 5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1" name="Rectangle 6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2" name="Rectangle 6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3" name="Rectangle 6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4" name="Rectangle 6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5" name="Rectangle 6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6" name="Rectangle 6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7" name="Rectangle 6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8" name="Rectangle 6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9" name="Rectangle 6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0" name="Rectangle 69"/>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2" name="Rectangle 71"/>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4" name="Rectangle 7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5" name="Rectangle 7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6" name="Rectangle 7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7" name="Rectangle 7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8" name="Rectangle 7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9" name="Rectangle 7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0" name="Rectangle 7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1" name="Rectangle 8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2" name="Rectangle 8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3" name="Rectangle 8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4" name="Rectangle 8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5" name="Rectangle 8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6" name="Rectangle 8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7" name="Rectangle 8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8" name="Rectangle 8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9" name="Rectangle 8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0" name="Rectangle 8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1" name="Rectangle 9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2" name="Rectangle 9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3" name="Rectangle 9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4" name="Rectangle 9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5" name="Rectangle 9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6" name="Rectangle 9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7" name="Rectangle 9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8" name="Rectangle 9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9" name="Rectangle 9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0" name="Rectangle 9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1" name="Rectangle 10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2" name="Rectangle 10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3" name="Rectangle 10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4" name="Rectangle 10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5" name="Rectangle 10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6" name="Rectangle 10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7" name="Rectangle 10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8" name="Rectangle 10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9" name="Rectangle 10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0" name="Rectangle 10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1" name="Rectangle 11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2" name="Rectangle 1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3" name="Rectangle 1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4" name="Rectangle 1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5" name="Rectangle 1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6" name="Rectangle 11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7" name="Rectangle 11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8" name="Rectangle 11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9" name="Rectangle 11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0" name="Rectangle 11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1" name="Rectangle 12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2" name="Rectangle 12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3" name="Rectangle 12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4" name="Rectangle 12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5" name="Rectangle 12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6" name="Rectangle 12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7" name="Rectangle 12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8" name="Rectangle 12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9" name="Rectangle 12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0" name="Rectangle 12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1" name="Rectangle 13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2" name="Rectangle 13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3" name="Rectangle 132"/>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4" name="Rectangle 13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5" name="Rectangle 13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6" name="Rectangle 13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7" name="Rectangle 13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8" name="Rectangle 13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9" name="Rectangle 13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0" name="Rectangle 13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1" name="Rectangle 14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2" name="Rectangle 14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3" name="Rectangle 14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4" name="Rectangle 14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5" name="Rectangle 14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6" name="Rectangle 14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7" name="Rectangle 14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8" name="Rectangle 14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9" name="Rectangle 14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0" name="Rectangle 14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1" name="Rectangle 15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2" name="Rectangle 15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3" name="Rectangle 15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4" name="Rectangle 15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5" name="Rectangle 15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6" name="Rectangle 15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7" name="Rectangle 15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8" name="Rectangle 15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9" name="Rectangle 15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0" name="Rectangle 15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1" name="Rectangle 16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2" name="Rectangle 16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3" name="Rectangle 16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4" name="Rectangle 16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5" name="Rectangle 16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6" name="Rectangle 16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7" name="Rectangle 16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8" name="Rectangle 16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9" name="Rectangle 16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0" name="Rectangle 16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1" name="Rectangle 17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2" name="Rectangle 17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3" name="Rectangle 17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4" name="Rectangle 17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5" name="Rectangle 17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6" name="Rectangle 17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7" name="Rectangle 17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8" name="Rectangle 17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9" name="Rectangle 17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0" name="Rectangle 17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1" name="Rectangle 18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2" name="Rectangle 18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3" name="Rectangle 18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4" name="Rectangle 18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5" name="Rectangle 18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6" name="Rectangle 18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7" name="Rectangle 18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8" name="Rectangle 18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9" name="Rectangle 18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0" name="Rectangle 18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1" name="Rectangle 19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2" name="Rectangle 19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3" name="Rectangle 19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4" name="Rectangle 193"/>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5" name="Rectangle 19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6" name="Rectangle 19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7" name="Rectangle 19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8" name="Rectangle 19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9" name="Rectangle 19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0" name="Rectangle 19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1" name="Rectangle 20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2" name="Rectangle 20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3" name="Rectangle 20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4" name="Rectangle 20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5" name="Rectangle 20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6" name="Rectangle 20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7" name="Rectangle 20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8" name="Rectangle 20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9" name="Rectangle 20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0" name="Rectangle 20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1" name="Rectangle 21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2" name="Rectangle 2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3" name="Rectangle 2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4" name="Rectangle 2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5" name="Rectangle 2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6" name="Rectangle 21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7" name="Rectangle 21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8" name="Rectangle 21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9" name="Rectangle 21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0" name="Rectangle 21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1" name="Rectangle 22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2" name="Rectangle 22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3" name="Rectangle 22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4" name="Rectangle 22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5" name="Rectangle 22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6" name="Rectangle 22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7" name="Rectangle 22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8" name="Rectangle 22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9" name="Rectangle 22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0" name="Rectangle 22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1" name="Rectangle 23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2" name="Rectangle 23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3" name="Rectangle 23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4" name="Rectangle 23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5" name="Rectangle 23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6" name="Rectangle 23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7" name="Rectangle 23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8" name="Rectangle 23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9" name="Rectangle 23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0" name="Rectangle 23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1" name="Rectangle 24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2" name="Rectangle 24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3" name="Rectangle 24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4" name="Rectangle 24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5" name="Rectangle 24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6" name="Rectangle 24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7" name="Rectangle 24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8" name="Rectangle 24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9" name="Rectangle 24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0" name="Rectangle 24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1" name="Rectangle 25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2" name="Rectangle 25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3" name="Rectangle 25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4" name="Rectangle 25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5" name="Rectangle 254"/>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6" name="Rectangle 25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7" name="Rectangle 25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8" name="Rectangle 25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9" name="Rectangle 25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1" name="Rectangle 26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2" name="Rectangle 26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3" name="Rectangle 26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4" name="Rectangle 26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5" name="Rectangle 26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6" name="Rectangle 26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7" name="Rectangle 26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8" name="Rectangle 26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9" name="Rectangle 26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0" name="Rectangle 26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1" name="Rectangle 27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2" name="Rectangle 27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3" name="Rectangle 27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4" name="Rectangle 27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5" name="Rectangle 27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6" name="Rectangle 27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7" name="Rectangle 27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8" name="Rectangle 27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9" name="Rectangle 27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0" name="Rectangle 27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1" name="Rectangle 28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2" name="Rectangle 28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3" name="Rectangle 28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4" name="Rectangle 28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5" name="Rectangle 28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6" name="Rectangle 28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7" name="Rectangle 28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8" name="Rectangle 28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9" name="Rectangle 28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0" name="Rectangle 28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1" name="Rectangle 29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2" name="Rectangle 29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3" name="Rectangle 29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4" name="Rectangle 29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5" name="Rectangle 29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6" name="Rectangle 29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7" name="Rectangle 29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8" name="Rectangle 29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9" name="Rectangle 29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0" name="Rectangle 29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1" name="Rectangle 30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2" name="Rectangle 30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3" name="Rectangle 30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4" name="Rectangle 30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5" name="Rectangle 30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6" name="Rectangle 305"/>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7" name="Rectangle 306"/>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8" name="Rectangle 307"/>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9" name="Rectangle 308"/>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0" name="Rectangle 309"/>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1" name="Rectangle 310"/>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2" name="Rectangle 311"/>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3" name="Rectangle 312"/>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4" name="Rectangle 313"/>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5" name="Rectangle 314"/>
          <p:cNvSpPr/>
          <p:nvPr/>
        </p:nvSpPr>
        <p:spPr>
          <a:xfrm>
            <a:off x="1141512"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6" name="Rectangle 315"/>
          <p:cNvSpPr/>
          <p:nvPr/>
        </p:nvSpPr>
        <p:spPr>
          <a:xfrm>
            <a:off x="95307" y="1085440"/>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7" name="Rectangle 316"/>
          <p:cNvSpPr/>
          <p:nvPr/>
        </p:nvSpPr>
        <p:spPr>
          <a:xfrm>
            <a:off x="933507" y="1085440"/>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pic>
        <p:nvPicPr>
          <p:cNvPr id="318"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88662"/>
            <a:ext cx="2639358"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9" name="Table 318"/>
          <p:cNvGraphicFramePr>
            <a:graphicFrameLocks noGrp="1"/>
          </p:cNvGraphicFramePr>
          <p:nvPr>
            <p:extLst>
              <p:ext uri="{D42A27DB-BD31-4B8C-83A1-F6EECF244321}">
                <p14:modId xmlns:p14="http://schemas.microsoft.com/office/powerpoint/2010/main" val="3128242001"/>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6 – 10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11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15 – 18</a:t>
                      </a: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19</a:t>
                      </a:r>
                      <a:r>
                        <a:rPr lang="en-GB" sz="1500" baseline="0" dirty="0">
                          <a:latin typeface="Goudy Old Style" panose="02020502050305020303" pitchFamily="18" charset="0"/>
                        </a:rPr>
                        <a:t> – 22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23 – 25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26 - 28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320" name="TextBox 319"/>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3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323" name="Picture 2" descr="Ninja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4" name="TextBox 323"/>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202799013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6"/>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4"/>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3"/>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2"/>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1"/>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0"/>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9"/>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8"/>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7"/>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6"/>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5"/>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4"/>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3"/>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2"/>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1"/>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0"/>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9"/>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8"/>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7"/>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6"/>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5"/>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4"/>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3"/>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2"/>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1"/>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0"/>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9"/>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8"/>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7"/>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6"/>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5"/>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4"/>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3"/>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2"/>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1"/>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0"/>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9"/>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8"/>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7"/>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6"/>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5"/>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4"/>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3"/>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2"/>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1"/>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0"/>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9"/>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8"/>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7"/>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6"/>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5"/>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4"/>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3"/>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2"/>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1"/>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0"/>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9"/>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8"/>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7"/>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6"/>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4"/>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5"/>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3"/>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2"/>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1"/>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0"/>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9"/>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8"/>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7"/>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6"/>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5"/>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4"/>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3"/>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2"/>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1"/>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0"/>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9"/>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8"/>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7"/>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6"/>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5"/>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4"/>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3"/>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2"/>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1"/>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0"/>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9"/>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8"/>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7"/>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6"/>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5"/>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4"/>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3"/>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2"/>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1"/>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0"/>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9"/>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8"/>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7"/>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6"/>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5"/>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4"/>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3"/>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2"/>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1"/>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0"/>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9"/>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8"/>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7"/>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6"/>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5"/>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4"/>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3"/>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2"/>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1"/>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0"/>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9"/>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8"/>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7"/>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6"/>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5"/>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3"/>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4"/>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2"/>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1"/>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0"/>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9"/>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8"/>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7"/>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6"/>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5"/>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4"/>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3"/>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2"/>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1"/>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0"/>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9"/>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8"/>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7"/>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6"/>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5"/>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4"/>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3"/>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2"/>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1"/>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0"/>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9"/>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8"/>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7"/>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6"/>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5"/>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4"/>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3"/>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2"/>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1"/>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0"/>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9"/>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8"/>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7"/>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6"/>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5"/>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4"/>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3"/>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2"/>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1"/>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0"/>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9"/>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8"/>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7"/>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6"/>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5"/>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4"/>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3"/>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2"/>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1"/>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0"/>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9"/>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8"/>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7"/>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6"/>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5"/>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4"/>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2"/>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3"/>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1"/>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0"/>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9"/>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8"/>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7"/>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6"/>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5"/>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4"/>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3"/>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2"/>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1"/>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0"/>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9"/>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8"/>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7"/>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6"/>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5"/>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4"/>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3"/>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2"/>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1"/>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0"/>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9"/>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8"/>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7"/>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6"/>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5"/>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4"/>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3"/>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2"/>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1"/>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0"/>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9"/>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8"/>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7"/>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6"/>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5"/>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4"/>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3"/>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2"/>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1"/>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0"/>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9"/>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8"/>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7"/>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6"/>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5"/>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4"/>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3"/>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2"/>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1"/>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0"/>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9"/>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8"/>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7"/>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6"/>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5"/>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4"/>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3"/>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1"/>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2"/>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9"/>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8"/>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7"/>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6"/>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5"/>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4"/>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3"/>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2"/>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1"/>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0"/>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9"/>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8"/>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7"/>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6"/>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5"/>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4"/>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3"/>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2"/>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1"/>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0"/>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9"/>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8"/>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7"/>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6"/>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5"/>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4"/>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3"/>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2"/>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1"/>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0"/>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9"/>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8"/>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7"/>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6"/>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4"/>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3"/>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2"/>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1"/>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0"/>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9"/>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8"/>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7"/>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6"/>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5"/>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4"/>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3"/>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2"/>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1"/>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0"/>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9"/>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8"/>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7"/>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6"/>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5"/>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4"/>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3"/>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2"/>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9" name="Table"/>
          <p:cNvGraphicFramePr/>
          <p:nvPr>
            <p:extLst>
              <p:ext uri="{D42A27DB-BD31-4B8C-83A1-F6EECF244321}">
                <p14:modId xmlns:p14="http://schemas.microsoft.com/office/powerpoint/2010/main" val="107654270"/>
              </p:ext>
            </p:extLst>
          </p:nvPr>
        </p:nvGraphicFramePr>
        <p:xfrm>
          <a:off x="251523" y="1700808"/>
          <a:ext cx="6120678" cy="4134672"/>
        </p:xfrm>
        <a:graphic>
          <a:graphicData uri="http://schemas.openxmlformats.org/drawingml/2006/table">
            <a:tbl>
              <a:tblPr>
                <a:tableStyleId>{5940675A-B579-460E-94D1-54222C63F5DA}</a:tableStyleId>
              </a:tblPr>
              <a:tblGrid>
                <a:gridCol w="2040226">
                  <a:extLst>
                    <a:ext uri="{9D8B030D-6E8A-4147-A177-3AD203B41FA5}">
                      <a16:colId xmlns:a16="http://schemas.microsoft.com/office/drawing/2014/main" val="20000"/>
                    </a:ext>
                  </a:extLst>
                </a:gridCol>
                <a:gridCol w="2040226">
                  <a:extLst>
                    <a:ext uri="{9D8B030D-6E8A-4147-A177-3AD203B41FA5}">
                      <a16:colId xmlns:a16="http://schemas.microsoft.com/office/drawing/2014/main" val="20001"/>
                    </a:ext>
                  </a:extLst>
                </a:gridCol>
                <a:gridCol w="2040226">
                  <a:extLst>
                    <a:ext uri="{9D8B030D-6E8A-4147-A177-3AD203B41FA5}">
                      <a16:colId xmlns:a16="http://schemas.microsoft.com/office/drawing/2014/main" val="20002"/>
                    </a:ext>
                  </a:extLst>
                </a:gridCol>
              </a:tblGrid>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extLst>
                  <a:ext uri="{0D108BD9-81ED-4DB2-BD59-A6C34878D82A}">
                    <a16:rowId xmlns:a16="http://schemas.microsoft.com/office/drawing/2014/main" val="10000"/>
                  </a:ext>
                </a:extLst>
              </a:tr>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extLst>
                  <a:ext uri="{0D108BD9-81ED-4DB2-BD59-A6C34878D82A}">
                    <a16:rowId xmlns:a16="http://schemas.microsoft.com/office/drawing/2014/main" val="10001"/>
                  </a:ext>
                </a:extLst>
              </a:tr>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extLst>
                  <a:ext uri="{0D108BD9-81ED-4DB2-BD59-A6C34878D82A}">
                    <a16:rowId xmlns:a16="http://schemas.microsoft.com/office/drawing/2014/main" val="10002"/>
                  </a:ext>
                </a:extLst>
              </a:tr>
              <a:tr h="1033668">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2300" dirty="0">
                          <a:sym typeface="Helvetica Neue Medium"/>
                        </a:rPr>
                        <a:t>Insert challenge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3602125996"/>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pic>
        <p:nvPicPr>
          <p:cNvPr id="318" name="Picture 6" descr="Paper Png Gray em 2020 | Papel envelhecido, Adesivos para impressão,  Pergami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8662"/>
            <a:ext cx="2639358"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9" name="Table 318"/>
          <p:cNvGraphicFramePr>
            <a:graphicFrameLocks noGrp="1"/>
          </p:cNvGraphicFramePr>
          <p:nvPr>
            <p:extLst>
              <p:ext uri="{D42A27DB-BD31-4B8C-83A1-F6EECF244321}">
                <p14:modId xmlns:p14="http://schemas.microsoft.com/office/powerpoint/2010/main" val="696705451"/>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6 – 10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11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15 – 18</a:t>
                      </a: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19</a:t>
                      </a:r>
                      <a:r>
                        <a:rPr lang="en-GB" sz="1500" baseline="0" dirty="0">
                          <a:latin typeface="Goudy Old Style" panose="02020502050305020303" pitchFamily="18" charset="0"/>
                        </a:rPr>
                        <a:t> – 22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23 – 25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26 - 28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320" name="TextBox 319"/>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3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323"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4" name="TextBox 323"/>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25" name="TextBox 324"/>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6" name="Rectangle 325"/>
          <p:cNvSpPr/>
          <p:nvPr/>
        </p:nvSpPr>
        <p:spPr>
          <a:xfrm>
            <a:off x="395537" y="1988840"/>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27" name="Rectangle 326"/>
          <p:cNvSpPr/>
          <p:nvPr/>
        </p:nvSpPr>
        <p:spPr>
          <a:xfrm>
            <a:off x="2483768" y="1988840"/>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28" name="Rectangle 327"/>
          <p:cNvSpPr/>
          <p:nvPr/>
        </p:nvSpPr>
        <p:spPr>
          <a:xfrm>
            <a:off x="4499992" y="1988840"/>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29" name="Rectangle 328"/>
          <p:cNvSpPr/>
          <p:nvPr/>
        </p:nvSpPr>
        <p:spPr>
          <a:xfrm>
            <a:off x="395537" y="3012060"/>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1" name="Rectangle 330"/>
          <p:cNvSpPr/>
          <p:nvPr/>
        </p:nvSpPr>
        <p:spPr>
          <a:xfrm>
            <a:off x="2483768" y="3009146"/>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2" name="Rectangle 331"/>
          <p:cNvSpPr/>
          <p:nvPr/>
        </p:nvSpPr>
        <p:spPr>
          <a:xfrm>
            <a:off x="4499992" y="3009146"/>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3" name="Rectangle 332"/>
          <p:cNvSpPr/>
          <p:nvPr/>
        </p:nvSpPr>
        <p:spPr>
          <a:xfrm>
            <a:off x="395537" y="4077072"/>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4" name="Rectangle 333"/>
          <p:cNvSpPr/>
          <p:nvPr/>
        </p:nvSpPr>
        <p:spPr>
          <a:xfrm>
            <a:off x="2483768" y="4077072"/>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5" name="Rectangle 334"/>
          <p:cNvSpPr/>
          <p:nvPr/>
        </p:nvSpPr>
        <p:spPr>
          <a:xfrm>
            <a:off x="4499992" y="4077072"/>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6" name="Rectangle 335"/>
          <p:cNvSpPr/>
          <p:nvPr/>
        </p:nvSpPr>
        <p:spPr>
          <a:xfrm>
            <a:off x="395537" y="5071344"/>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7" name="Rectangle 336"/>
          <p:cNvSpPr/>
          <p:nvPr/>
        </p:nvSpPr>
        <p:spPr>
          <a:xfrm>
            <a:off x="2483768" y="5071344"/>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
        <p:nvSpPr>
          <p:cNvPr id="338" name="Rectangle 337"/>
          <p:cNvSpPr/>
          <p:nvPr/>
        </p:nvSpPr>
        <p:spPr>
          <a:xfrm>
            <a:off x="4499992" y="5071344"/>
            <a:ext cx="1728192" cy="707886"/>
          </a:xfrm>
          <a:prstGeom prst="rect">
            <a:avLst/>
          </a:prstGeom>
          <a:solidFill>
            <a:schemeClr val="bg1"/>
          </a:solidFill>
          <a:ln w="57150">
            <a:solidFill>
              <a:srgbClr val="FF0000"/>
            </a:solidFill>
          </a:ln>
        </p:spPr>
        <p:txBody>
          <a:bodyPr wrap="square">
            <a:spAutoFit/>
          </a:bodyPr>
          <a:lstStyle/>
          <a:p>
            <a:pPr algn="ctr"/>
            <a:r>
              <a:rPr lang="en-GB" sz="2000" b="1" dirty="0">
                <a:solidFill>
                  <a:srgbClr val="000000"/>
                </a:solidFill>
                <a:latin typeface="Segoe UI Light" panose="020B0502040204020203" pitchFamily="34" charset="0"/>
                <a:cs typeface="Segoe UI Light" panose="020B0502040204020203" pitchFamily="34" charset="0"/>
              </a:rPr>
              <a:t>Insert </a:t>
            </a:r>
          </a:p>
          <a:p>
            <a:pPr algn="ctr"/>
            <a:r>
              <a:rPr lang="en-GB" sz="2000" b="1" dirty="0">
                <a:solidFill>
                  <a:srgbClr val="000000"/>
                </a:solidFill>
                <a:latin typeface="Segoe UI Light" panose="020B0502040204020203" pitchFamily="34" charset="0"/>
                <a:cs typeface="Segoe UI Light" panose="020B0502040204020203" pitchFamily="34" charset="0"/>
              </a:rPr>
              <a:t>answer</a:t>
            </a:r>
          </a:p>
        </p:txBody>
      </p:sp>
    </p:spTree>
    <p:extLst>
      <p:ext uri="{BB962C8B-B14F-4D97-AF65-F5344CB8AC3E}">
        <p14:creationId xmlns:p14="http://schemas.microsoft.com/office/powerpoint/2010/main" val="461046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animBg="1"/>
      <p:bldP spid="328" grpId="0" animBg="1"/>
      <p:bldP spid="329" grpId="0" animBg="1"/>
      <p:bldP spid="331" grpId="0" animBg="1"/>
      <p:bldP spid="332" grpId="0" animBg="1"/>
      <p:bldP spid="333" grpId="0" animBg="1"/>
      <p:bldP spid="334" grpId="0" animBg="1"/>
      <p:bldP spid="335" grpId="0" animBg="1"/>
      <p:bldP spid="336" grpId="0" animBg="1"/>
      <p:bldP spid="337" grpId="0" animBg="1"/>
      <p:bldP spid="3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1618257295"/>
              </p:ext>
            </p:extLst>
          </p:nvPr>
        </p:nvGraphicFramePr>
        <p:xfrm>
          <a:off x="251524" y="1628799"/>
          <a:ext cx="6120680" cy="4206684"/>
        </p:xfrm>
        <a:graphic>
          <a:graphicData uri="http://schemas.openxmlformats.org/drawingml/2006/table">
            <a:tbl>
              <a:tblPr>
                <a:tableStyleId>{5940675A-B579-460E-94D1-54222C63F5DA}</a:tableStyleId>
              </a:tblPr>
              <a:tblGrid>
                <a:gridCol w="1530170">
                  <a:extLst>
                    <a:ext uri="{9D8B030D-6E8A-4147-A177-3AD203B41FA5}">
                      <a16:colId xmlns:a16="http://schemas.microsoft.com/office/drawing/2014/main" val="20000"/>
                    </a:ext>
                  </a:extLst>
                </a:gridCol>
                <a:gridCol w="1530170">
                  <a:extLst>
                    <a:ext uri="{9D8B030D-6E8A-4147-A177-3AD203B41FA5}">
                      <a16:colId xmlns:a16="http://schemas.microsoft.com/office/drawing/2014/main" val="20001"/>
                    </a:ext>
                  </a:extLst>
                </a:gridCol>
                <a:gridCol w="1530170">
                  <a:extLst>
                    <a:ext uri="{9D8B030D-6E8A-4147-A177-3AD203B41FA5}">
                      <a16:colId xmlns:a16="http://schemas.microsoft.com/office/drawing/2014/main" val="20002"/>
                    </a:ext>
                  </a:extLst>
                </a:gridCol>
                <a:gridCol w="1530170">
                  <a:extLst>
                    <a:ext uri="{9D8B030D-6E8A-4147-A177-3AD203B41FA5}">
                      <a16:colId xmlns:a16="http://schemas.microsoft.com/office/drawing/2014/main" val="20003"/>
                    </a:ext>
                  </a:extLst>
                </a:gridCol>
              </a:tblGrid>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1500" dirty="0">
                          <a:sym typeface="Helvetica Neue Medium"/>
                        </a:rPr>
                        <a:t>Insert challenge</a:t>
                      </a:r>
                      <a:endParaRPr sz="15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1500" dirty="0">
                          <a:sym typeface="Helvetica Neue Medium"/>
                        </a:rPr>
                        <a:t>Insert challenge</a:t>
                      </a:r>
                      <a:endParaRPr sz="15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1500" dirty="0">
                          <a:sym typeface="Helvetica Neue Medium"/>
                        </a:rPr>
                        <a:t>Insert challenge</a:t>
                      </a:r>
                      <a:endParaRPr sz="15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9" name="Rectangle 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0" name="Rectangle 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2" name="Rectangle 1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 name="Rectangle 1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 name="Rectangle 1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 name="Rectangle 1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6" name="Rectangle 1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7" name="Rectangle 1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8" name="Rectangle 1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9" name="Rectangle 1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 name="Rectangle 1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 name="Rectangle 2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 name="Rectangle 2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3" name="Rectangle 2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4" name="Rectangle 2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5" name="Rectangle 2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6" name="Rectangle 2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 name="Rectangle 2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 name="Rectangle 2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 name="Rectangle 2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0" name="Rectangle 2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1" name="Rectangle 3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2" name="Rectangle 3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3" name="Rectangle 3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4" name="Rectangle 3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35" name="Rectangle 3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36" name="Rectangle 3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7" name="Rectangle 3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8" name="Rectangle 3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9" name="Rectangle 3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0" name="Rectangle 3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1" name="Rectangle 4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2" name="Rectangle 4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3" name="Rectangle 4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4" name="Rectangle 4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45" name="Rectangle 4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46" name="Rectangle 4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47" name="Rectangle 4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48" name="Rectangle 4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49" name="Rectangle 4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0" name="Rectangle 4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1" name="Rectangle 5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2" name="Rectangle 5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3" name="Rectangle 5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4" name="Rectangle 5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55" name="Rectangle 5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56" name="Rectangle 5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57" name="Rectangle 5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58" name="Rectangle 5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59" name="Rectangle 5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0" name="Rectangle 5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1" name="Rectangle 6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2" name="Rectangle 6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3" name="Rectangle 6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4" name="Rectangle 6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65" name="Rectangle 6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66" name="Rectangle 6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67" name="Rectangle 6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68" name="Rectangle 6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69" name="Rectangle 68"/>
          <p:cNvSpPr/>
          <p:nvPr/>
        </p:nvSpPr>
        <p:spPr>
          <a:xfrm>
            <a:off x="9530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0" name="Rectangle 6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1" name="Rectangle 70"/>
          <p:cNvSpPr/>
          <p:nvPr/>
        </p:nvSpPr>
        <p:spPr>
          <a:xfrm>
            <a:off x="9530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2" name="Rectangle 7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3" name="Rectangle 7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4" name="Rectangle 7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75" name="Rectangle 7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76" name="Rectangle 7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77" name="Rectangle 7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78" name="Rectangle 7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79" name="Rectangle 7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0" name="Rectangle 7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1" name="Rectangle 8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2" name="Rectangle 8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3" name="Rectangle 8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4" name="Rectangle 8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85" name="Rectangle 8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86" name="Rectangle 8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87" name="Rectangle 8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88" name="Rectangle 8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89" name="Rectangle 8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0" name="Rectangle 8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1" name="Rectangle 9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2" name="Rectangle 9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3" name="Rectangle 9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4" name="Rectangle 9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95" name="Rectangle 9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96" name="Rectangle 9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97" name="Rectangle 9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98" name="Rectangle 9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99" name="Rectangle 9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0" name="Rectangle 9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1" name="Rectangle 10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2" name="Rectangle 10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3" name="Rectangle 10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4" name="Rectangle 10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05" name="Rectangle 10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06" name="Rectangle 10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07" name="Rectangle 10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08" name="Rectangle 10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09" name="Rectangle 10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0" name="Rectangle 10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1" name="Rectangle 11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2" name="Rectangle 11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3" name="Rectangle 11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4" name="Rectangle 11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15" name="Rectangle 11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16" name="Rectangle 11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17" name="Rectangle 11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18" name="Rectangle 11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19" name="Rectangle 11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0" name="Rectangle 11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1" name="Rectangle 12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2" name="Rectangle 12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3" name="Rectangle 12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4" name="Rectangle 12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25" name="Rectangle 12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26" name="Rectangle 12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27" name="Rectangle 12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28" name="Rectangle 12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29" name="Rectangle 12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0" name="Rectangle 12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1" name="Rectangle 13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2" name="Rectangle 131"/>
          <p:cNvSpPr/>
          <p:nvPr/>
        </p:nvSpPr>
        <p:spPr>
          <a:xfrm>
            <a:off x="9530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3" name="Rectangle 13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4" name="Rectangle 13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35" name="Rectangle 13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36" name="Rectangle 13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37" name="Rectangle 13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38" name="Rectangle 13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39" name="Rectangle 13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0" name="Rectangle 13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1" name="Rectangle 14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2" name="Rectangle 14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3" name="Rectangle 14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4" name="Rectangle 14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45" name="Rectangle 14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46" name="Rectangle 14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47" name="Rectangle 14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48" name="Rectangle 14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49" name="Rectangle 14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0" name="Rectangle 14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1" name="Rectangle 15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2" name="Rectangle 15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3" name="Rectangle 15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4" name="Rectangle 15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55" name="Rectangle 15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56" name="Rectangle 15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57" name="Rectangle 15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58" name="Rectangle 15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59" name="Rectangle 15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0" name="Rectangle 15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1" name="Rectangle 16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2" name="Rectangle 16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3" name="Rectangle 16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4" name="Rectangle 16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65" name="Rectangle 16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66" name="Rectangle 16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67" name="Rectangle 16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68" name="Rectangle 16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69" name="Rectangle 16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0" name="Rectangle 16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1" name="Rectangle 17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2" name="Rectangle 17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3" name="Rectangle 17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4" name="Rectangle 17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75" name="Rectangle 17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76" name="Rectangle 17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77" name="Rectangle 17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78" name="Rectangle 17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79" name="Rectangle 17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0" name="Rectangle 17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1" name="Rectangle 18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2" name="Rectangle 18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3" name="Rectangle 18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4" name="Rectangle 18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85" name="Rectangle 18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86" name="Rectangle 18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87" name="Rectangle 18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88" name="Rectangle 18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89" name="Rectangle 18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0" name="Rectangle 18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1" name="Rectangle 19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2" name="Rectangle 19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3" name="Rectangle 192"/>
          <p:cNvSpPr/>
          <p:nvPr/>
        </p:nvSpPr>
        <p:spPr>
          <a:xfrm>
            <a:off x="9530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4" name="Rectangle 19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95" name="Rectangle 19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96" name="Rectangle 19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97" name="Rectangle 19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8" name="Rectangle 19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99" name="Rectangle 19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0" name="Rectangle 19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1" name="Rectangle 20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2" name="Rectangle 20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3" name="Rectangle 20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4" name="Rectangle 20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05" name="Rectangle 20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06" name="Rectangle 20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07" name="Rectangle 20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08" name="Rectangle 20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09" name="Rectangle 20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0" name="Rectangle 20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1" name="Rectangle 21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2" name="Rectangle 21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3" name="Rectangle 21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4" name="Rectangle 21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15" name="Rectangle 21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16" name="Rectangle 21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17" name="Rectangle 21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18" name="Rectangle 21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19" name="Rectangle 21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0" name="Rectangle 21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1" name="Rectangle 22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2" name="Rectangle 22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3" name="Rectangle 22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4" name="Rectangle 22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25" name="Rectangle 22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26" name="Rectangle 22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27" name="Rectangle 22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28" name="Rectangle 22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29" name="Rectangle 22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0" name="Rectangle 22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1" name="Rectangle 23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2" name="Rectangle 23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3" name="Rectangle 23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4" name="Rectangle 23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35" name="Rectangle 23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36" name="Rectangle 23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37" name="Rectangle 23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38" name="Rectangle 23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39" name="Rectangle 23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0" name="Rectangle 23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1" name="Rectangle 24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2" name="Rectangle 24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3" name="Rectangle 24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4" name="Rectangle 24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45" name="Rectangle 24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46" name="Rectangle 24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47" name="Rectangle 24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48" name="Rectangle 24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49" name="Rectangle 24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0" name="Rectangle 24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1" name="Rectangle 25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2" name="Rectangle 25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3" name="Rectangle 25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4" name="Rectangle 253"/>
          <p:cNvSpPr/>
          <p:nvPr/>
        </p:nvSpPr>
        <p:spPr>
          <a:xfrm>
            <a:off x="9530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55" name="Rectangle 25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56" name="Rectangle 25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57" name="Rectangle 25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58" name="Rectangle 25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59" name="Rectangle 25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0" name="Rectangle 25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1" name="Rectangle 26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2" name="Rectangle 26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3" name="Rectangle 26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4" name="Rectangle 26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65" name="Rectangle 26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6" name="Rectangle 26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67" name="Rectangle 26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68" name="Rectangle 26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69" name="Rectangle 26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0" name="Rectangle 26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1" name="Rectangle 27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2" name="Rectangle 27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3" name="Rectangle 27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4" name="Rectangle 27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75" name="Rectangle 27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76" name="Rectangle 27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77" name="Rectangle 27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78" name="Rectangle 27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79" name="Rectangle 27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0" name="Rectangle 27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1" name="Rectangle 28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2" name="Rectangle 28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3" name="Rectangle 28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4" name="Rectangle 28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85" name="Rectangle 28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86" name="Rectangle 28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87" name="Rectangle 28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88" name="Rectangle 28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89" name="Rectangle 28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0" name="Rectangle 28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1" name="Rectangle 29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2" name="Rectangle 29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3" name="Rectangle 29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4" name="Rectangle 29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95" name="Rectangle 29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96" name="Rectangle 29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97" name="Rectangle 29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98" name="Rectangle 29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99" name="Rectangle 29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0" name="Rectangle 29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1" name="Rectangle 30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2" name="Rectangle 30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3" name="Rectangle 30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4" name="Rectangle 30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05" name="Rectangle 304"/>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06" name="Rectangle 305"/>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07" name="Rectangle 306"/>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08" name="Rectangle 307"/>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09" name="Rectangle 308"/>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0" name="Rectangle 309"/>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1" name="Rectangle 310"/>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2" name="Rectangle 311"/>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3" name="Rectangle 312"/>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4" name="Rectangle 313"/>
          <p:cNvSpPr/>
          <p:nvPr/>
        </p:nvSpPr>
        <p:spPr>
          <a:xfrm>
            <a:off x="1141512"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15" name="Rectangle 314"/>
          <p:cNvSpPr/>
          <p:nvPr/>
        </p:nvSpPr>
        <p:spPr>
          <a:xfrm>
            <a:off x="95307" y="1052736"/>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16" name="Rectangle 315"/>
          <p:cNvSpPr/>
          <p:nvPr/>
        </p:nvSpPr>
        <p:spPr>
          <a:xfrm>
            <a:off x="933507" y="1052736"/>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pic>
        <p:nvPicPr>
          <p:cNvPr id="317"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146" y="188662"/>
            <a:ext cx="2639358"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8" name="Table 317"/>
          <p:cNvGraphicFramePr>
            <a:graphicFrameLocks noGrp="1"/>
          </p:cNvGraphicFramePr>
          <p:nvPr>
            <p:extLst>
              <p:ext uri="{D42A27DB-BD31-4B8C-83A1-F6EECF244321}">
                <p14:modId xmlns:p14="http://schemas.microsoft.com/office/powerpoint/2010/main" val="2701960740"/>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7 – 12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13 – 18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19 – 24</a:t>
                      </a: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rPr>
                        <a:t>25 – 30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31 – 36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37 - 38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40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319" name="TextBox 318"/>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3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1" name="Table"/>
          <p:cNvGraphicFramePr/>
          <p:nvPr>
            <p:extLst>
              <p:ext uri="{D42A27DB-BD31-4B8C-83A1-F6EECF244321}">
                <p14:modId xmlns:p14="http://schemas.microsoft.com/office/powerpoint/2010/main" val="2006221227"/>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22"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323" name="Picture 2" descr="Ninja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4" name="TextBox 323"/>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26682999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1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0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0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0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0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0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29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29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29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29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29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8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8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8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8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8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7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7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7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7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7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6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6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6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6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6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5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5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5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5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5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4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4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4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4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4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3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3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3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3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3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2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2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2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2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2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1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1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1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1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1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0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0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0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0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0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19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19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19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19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19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8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8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8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8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8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7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7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7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7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7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6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6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6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6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6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5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5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5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5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5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4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4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4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4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4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3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3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3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3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3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2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2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2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2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2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1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1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1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1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1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0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0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0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0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0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9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9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9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9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9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8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8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8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8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8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7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7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7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7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7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6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6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6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6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5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5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5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5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5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4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4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4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4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4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2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2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2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2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2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1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1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1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1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1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0"/>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1118585422"/>
              </p:ext>
            </p:extLst>
          </p:nvPr>
        </p:nvGraphicFramePr>
        <p:xfrm>
          <a:off x="251524" y="1628799"/>
          <a:ext cx="6120680" cy="4206684"/>
        </p:xfrm>
        <a:graphic>
          <a:graphicData uri="http://schemas.openxmlformats.org/drawingml/2006/table">
            <a:tbl>
              <a:tblPr>
                <a:tableStyleId>{5940675A-B579-460E-94D1-54222C63F5DA}</a:tableStyleId>
              </a:tblPr>
              <a:tblGrid>
                <a:gridCol w="1530170">
                  <a:extLst>
                    <a:ext uri="{9D8B030D-6E8A-4147-A177-3AD203B41FA5}">
                      <a16:colId xmlns:a16="http://schemas.microsoft.com/office/drawing/2014/main" val="20000"/>
                    </a:ext>
                  </a:extLst>
                </a:gridCol>
                <a:gridCol w="1530170">
                  <a:extLst>
                    <a:ext uri="{9D8B030D-6E8A-4147-A177-3AD203B41FA5}">
                      <a16:colId xmlns:a16="http://schemas.microsoft.com/office/drawing/2014/main" val="20001"/>
                    </a:ext>
                  </a:extLst>
                </a:gridCol>
                <a:gridCol w="1530170">
                  <a:extLst>
                    <a:ext uri="{9D8B030D-6E8A-4147-A177-3AD203B41FA5}">
                      <a16:colId xmlns:a16="http://schemas.microsoft.com/office/drawing/2014/main" val="20002"/>
                    </a:ext>
                  </a:extLst>
                </a:gridCol>
                <a:gridCol w="1530170">
                  <a:extLst>
                    <a:ext uri="{9D8B030D-6E8A-4147-A177-3AD203B41FA5}">
                      <a16:colId xmlns:a16="http://schemas.microsoft.com/office/drawing/2014/main" val="20003"/>
                    </a:ext>
                  </a:extLst>
                </a:gridCol>
              </a:tblGrid>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1500" dirty="0">
                          <a:sym typeface="Helvetica Neue Medium"/>
                        </a:rPr>
                        <a:t>Insert challenge</a:t>
                      </a:r>
                      <a:endParaRPr sz="1500" b="1" dirty="0">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extLst>
                  <a:ext uri="{0D108BD9-81ED-4DB2-BD59-A6C34878D82A}">
                    <a16:rowId xmlns:a16="http://schemas.microsoft.com/office/drawing/2014/main" val="10000"/>
                  </a:ext>
                </a:extLst>
              </a:tr>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extLst>
                  <a:ext uri="{0D108BD9-81ED-4DB2-BD59-A6C34878D82A}">
                    <a16:rowId xmlns:a16="http://schemas.microsoft.com/office/drawing/2014/main" val="10001"/>
                  </a:ext>
                </a:extLst>
              </a:tr>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defTabSz="914400">
                        <a:defRPr sz="1800"/>
                      </a:pPr>
                      <a:r>
                        <a:rPr sz="1500" dirty="0">
                          <a:sym typeface="Helvetica Neue Medium"/>
                        </a:rPr>
                        <a:t>Insert challenge</a:t>
                      </a:r>
                      <a:endParaRPr sz="1500" b="1" dirty="0">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extLst>
                  <a:ext uri="{0D108BD9-81ED-4DB2-BD59-A6C34878D82A}">
                    <a16:rowId xmlns:a16="http://schemas.microsoft.com/office/drawing/2014/main" val="10002"/>
                  </a:ext>
                </a:extLst>
              </a:tr>
              <a:tr h="1051671">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1500" dirty="0">
                          <a:sym typeface="Helvetica Neue Medium"/>
                        </a:rPr>
                        <a:t>Insert challenge</a:t>
                      </a:r>
                      <a:endParaRPr sz="1500" b="1" dirty="0">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tc>
                  <a:txBody>
                    <a:bodyPr/>
                    <a:lstStyle/>
                    <a:p>
                      <a:pPr defTabSz="914400">
                        <a:defRPr sz="1800"/>
                      </a:pPr>
                      <a:r>
                        <a:rPr sz="1500" dirty="0">
                          <a:sym typeface="Helvetica Neue Medium"/>
                        </a:rPr>
                        <a:t>Insert challenge</a:t>
                      </a:r>
                      <a:endParaRPr sz="15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pic>
        <p:nvPicPr>
          <p:cNvPr id="317"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146" y="188662"/>
            <a:ext cx="2639358"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8" name="Table 317"/>
          <p:cNvGraphicFramePr>
            <a:graphicFrameLocks noGrp="1"/>
          </p:cNvGraphicFramePr>
          <p:nvPr>
            <p:extLst>
              <p:ext uri="{D42A27DB-BD31-4B8C-83A1-F6EECF244321}">
                <p14:modId xmlns:p14="http://schemas.microsoft.com/office/powerpoint/2010/main" val="2451660904"/>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7 – 12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13 – 18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19 – 24</a:t>
                      </a: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rPr>
                        <a:t>25 – 30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31 – 36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37 – 38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40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319" name="TextBox 318"/>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3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1" name="Table"/>
          <p:cNvGraphicFramePr/>
          <p:nvPr>
            <p:extLst>
              <p:ext uri="{D42A27DB-BD31-4B8C-83A1-F6EECF244321}">
                <p14:modId xmlns:p14="http://schemas.microsoft.com/office/powerpoint/2010/main" val="3267737692"/>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22"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323" name="Picture 2" descr="Ninja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4" name="TextBox 323"/>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5" name="Rectangle 324"/>
          <p:cNvSpPr/>
          <p:nvPr/>
        </p:nvSpPr>
        <p:spPr>
          <a:xfrm>
            <a:off x="395536" y="2103261"/>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26" name="Rectangle 325"/>
          <p:cNvSpPr/>
          <p:nvPr/>
        </p:nvSpPr>
        <p:spPr>
          <a:xfrm>
            <a:off x="1907704" y="2103261"/>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27" name="Rectangle 326"/>
          <p:cNvSpPr/>
          <p:nvPr/>
        </p:nvSpPr>
        <p:spPr>
          <a:xfrm>
            <a:off x="3419872" y="2103261"/>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28" name="Rectangle 327"/>
          <p:cNvSpPr/>
          <p:nvPr/>
        </p:nvSpPr>
        <p:spPr>
          <a:xfrm>
            <a:off x="4971391" y="2109022"/>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29" name="Rectangle 328"/>
          <p:cNvSpPr/>
          <p:nvPr/>
        </p:nvSpPr>
        <p:spPr>
          <a:xfrm>
            <a:off x="395536" y="314099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0" name="Rectangle 329"/>
          <p:cNvSpPr/>
          <p:nvPr/>
        </p:nvSpPr>
        <p:spPr>
          <a:xfrm>
            <a:off x="1907704" y="3140990"/>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1" name="Rectangle 330"/>
          <p:cNvSpPr/>
          <p:nvPr/>
        </p:nvSpPr>
        <p:spPr>
          <a:xfrm>
            <a:off x="3419872" y="3143466"/>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2" name="Rectangle 331"/>
          <p:cNvSpPr/>
          <p:nvPr/>
        </p:nvSpPr>
        <p:spPr>
          <a:xfrm>
            <a:off x="4971391" y="3148418"/>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3" name="Rectangle 332"/>
          <p:cNvSpPr/>
          <p:nvPr/>
        </p:nvSpPr>
        <p:spPr>
          <a:xfrm>
            <a:off x="407440" y="4257985"/>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4" name="Rectangle 333"/>
          <p:cNvSpPr/>
          <p:nvPr/>
        </p:nvSpPr>
        <p:spPr>
          <a:xfrm>
            <a:off x="1907704" y="4257985"/>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5" name="Rectangle 334"/>
          <p:cNvSpPr/>
          <p:nvPr/>
        </p:nvSpPr>
        <p:spPr>
          <a:xfrm>
            <a:off x="3419872" y="4257985"/>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6" name="Rectangle 335"/>
          <p:cNvSpPr/>
          <p:nvPr/>
        </p:nvSpPr>
        <p:spPr>
          <a:xfrm>
            <a:off x="4979776" y="4257985"/>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7" name="Rectangle 336"/>
          <p:cNvSpPr/>
          <p:nvPr/>
        </p:nvSpPr>
        <p:spPr>
          <a:xfrm>
            <a:off x="395536" y="5263726"/>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8" name="Rectangle 337"/>
          <p:cNvSpPr/>
          <p:nvPr/>
        </p:nvSpPr>
        <p:spPr>
          <a:xfrm>
            <a:off x="1907095" y="5263726"/>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39" name="Rectangle 338"/>
          <p:cNvSpPr/>
          <p:nvPr/>
        </p:nvSpPr>
        <p:spPr>
          <a:xfrm>
            <a:off x="3419872" y="5267926"/>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40" name="Rectangle 339"/>
          <p:cNvSpPr/>
          <p:nvPr/>
        </p:nvSpPr>
        <p:spPr>
          <a:xfrm>
            <a:off x="4968044" y="5267926"/>
            <a:ext cx="1260140" cy="323165"/>
          </a:xfrm>
          <a:prstGeom prst="rect">
            <a:avLst/>
          </a:prstGeom>
          <a:solidFill>
            <a:schemeClr val="bg1"/>
          </a:solidFill>
          <a:ln w="57150">
            <a:solidFill>
              <a:srgbClr val="FF0000"/>
            </a:solidFill>
          </a:ln>
        </p:spPr>
        <p:txBody>
          <a:bodyPr wrap="square">
            <a:spAutoFit/>
          </a:bodyPr>
          <a:lstStyle/>
          <a:p>
            <a:pPr algn="ctr"/>
            <a:r>
              <a:rPr lang="en-GB" sz="1500" b="1" dirty="0">
                <a:solidFill>
                  <a:srgbClr val="000000"/>
                </a:solidFill>
                <a:latin typeface="Segoe UI Light" panose="020B0502040204020203" pitchFamily="34" charset="0"/>
                <a:cs typeface="Segoe UI Light" panose="020B0502040204020203" pitchFamily="34" charset="0"/>
              </a:rPr>
              <a:t>Insert answer</a:t>
            </a:r>
          </a:p>
        </p:txBody>
      </p:sp>
      <p:sp>
        <p:nvSpPr>
          <p:cNvPr id="341" name="TextBox 340"/>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Tree>
    <p:extLst>
      <p:ext uri="{BB962C8B-B14F-4D97-AF65-F5344CB8AC3E}">
        <p14:creationId xmlns:p14="http://schemas.microsoft.com/office/powerpoint/2010/main" val="41254683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3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2692520205"/>
              </p:ext>
            </p:extLst>
          </p:nvPr>
        </p:nvGraphicFramePr>
        <p:xfrm>
          <a:off x="251524" y="1556791"/>
          <a:ext cx="6120680" cy="4278688"/>
        </p:xfrm>
        <a:graphic>
          <a:graphicData uri="http://schemas.openxmlformats.org/drawingml/2006/table">
            <a:tbl>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1069672">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69672">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69672">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69672">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pic>
        <p:nvPicPr>
          <p:cNvPr id="8"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146" y="188662"/>
            <a:ext cx="2639358"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3642098470"/>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8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15 – 21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22 – 28</a:t>
                      </a: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rPr>
                        <a:t>29 – 35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36 – 42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43 – 48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50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10" name="TextBox 9"/>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p:cNvGraphicFramePr/>
          <p:nvPr>
            <p:extLst>
              <p:ext uri="{D42A27DB-BD31-4B8C-83A1-F6EECF244321}">
                <p14:modId xmlns:p14="http://schemas.microsoft.com/office/powerpoint/2010/main" val="3735488909"/>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14" name="Rectangle 1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5" name="Rectangle 1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6" name="Rectangle 1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7" name="Rectangle 1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8" name="Rectangle 1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9" name="Rectangle 1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 name="Rectangle 1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 name="Rectangle 2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2" name="Rectangle 2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3" name="Rectangle 2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4" name="Rectangle 2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5" name="Rectangle 2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6" name="Rectangle 2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7" name="Rectangle 2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8" name="Rectangle 2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9" name="Rectangle 2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30" name="Rectangle 2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31" name="Rectangle 3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32" name="Rectangle 3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33" name="Rectangle 3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4" name="Rectangle 3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35" name="Rectangle 3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36" name="Rectangle 3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37" name="Rectangle 3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38" name="Rectangle 3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39" name="Rectangle 3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40" name="Rectangle 3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41" name="Rectangle 4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42" name="Rectangle 4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43" name="Rectangle 4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4" name="Rectangle 4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45" name="Rectangle 4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46" name="Rectangle 4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47" name="Rectangle 4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48" name="Rectangle 4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49" name="Rectangle 4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50" name="Rectangle 4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51" name="Rectangle 5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52" name="Rectangle 5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53" name="Rectangle 5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4" name="Rectangle 5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55" name="Rectangle 5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56" name="Rectangle 5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57" name="Rectangle 5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58" name="Rectangle 5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59" name="Rectangle 5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60" name="Rectangle 5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61" name="Rectangle 6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62" name="Rectangle 6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63" name="Rectangle 6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4" name="Rectangle 6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65" name="Rectangle 6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66" name="Rectangle 6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67" name="Rectangle 6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68" name="Rectangle 6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69" name="Rectangle 6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70" name="Rectangle 6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71" name="Rectangle 7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72" name="Rectangle 7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73" name="Rectangle 7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4" name="Rectangle 73"/>
          <p:cNvSpPr/>
          <p:nvPr/>
        </p:nvSpPr>
        <p:spPr>
          <a:xfrm>
            <a:off x="98191"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75" name="Rectangle 7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76" name="Rectangle 75"/>
          <p:cNvSpPr/>
          <p:nvPr/>
        </p:nvSpPr>
        <p:spPr>
          <a:xfrm>
            <a:off x="98191"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77" name="Rectangle 7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78" name="Rectangle 7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79" name="Rectangle 7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80" name="Rectangle 7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81" name="Rectangle 8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82" name="Rectangle 8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83" name="Rectangle 8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4" name="Rectangle 8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85" name="Rectangle 8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86" name="Rectangle 8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87" name="Rectangle 8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88" name="Rectangle 8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89" name="Rectangle 8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90" name="Rectangle 8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91" name="Rectangle 9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92" name="Rectangle 9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93" name="Rectangle 9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4" name="Rectangle 9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95" name="Rectangle 9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96" name="Rectangle 9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97" name="Rectangle 9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98" name="Rectangle 9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99" name="Rectangle 9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00" name="Rectangle 9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01" name="Rectangle 10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02" name="Rectangle 10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03" name="Rectangle 10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4" name="Rectangle 10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05" name="Rectangle 10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06" name="Rectangle 10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07" name="Rectangle 10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08" name="Rectangle 10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09" name="Rectangle 10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10" name="Rectangle 10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11" name="Rectangle 11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12" name="Rectangle 11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13" name="Rectangle 11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4" name="Rectangle 11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15" name="Rectangle 11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16" name="Rectangle 11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17" name="Rectangle 11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18" name="Rectangle 11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19" name="Rectangle 11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20" name="Rectangle 11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21" name="Rectangle 12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22" name="Rectangle 12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23" name="Rectangle 12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4" name="Rectangle 12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25" name="Rectangle 12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26" name="Rectangle 12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27" name="Rectangle 12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28" name="Rectangle 12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29" name="Rectangle 12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30" name="Rectangle 12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31" name="Rectangle 13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32" name="Rectangle 13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33" name="Rectangle 13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4" name="Rectangle 13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35" name="Rectangle 13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36" name="Rectangle 13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37" name="Rectangle 136"/>
          <p:cNvSpPr/>
          <p:nvPr/>
        </p:nvSpPr>
        <p:spPr>
          <a:xfrm>
            <a:off x="98191"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38" name="Rectangle 13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39" name="Rectangle 13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40" name="Rectangle 13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1" name="Rectangle 14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2" name="Rectangle 14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43" name="Rectangle 14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4" name="Rectangle 14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45" name="Rectangle 14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46" name="Rectangle 14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47" name="Rectangle 14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48" name="Rectangle 14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49" name="Rectangle 14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50" name="Rectangle 14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51" name="Rectangle 15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52" name="Rectangle 15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53" name="Rectangle 15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4" name="Rectangle 15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55" name="Rectangle 15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56" name="Rectangle 15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57" name="Rectangle 15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58" name="Rectangle 15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59" name="Rectangle 15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60" name="Rectangle 15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61" name="Rectangle 16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62" name="Rectangle 16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63" name="Rectangle 16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4" name="Rectangle 16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65" name="Rectangle 16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66" name="Rectangle 16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67" name="Rectangle 16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68" name="Rectangle 16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69" name="Rectangle 16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70" name="Rectangle 16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71" name="Rectangle 17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72" name="Rectangle 17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73" name="Rectangle 17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4" name="Rectangle 17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75" name="Rectangle 17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76" name="Rectangle 17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77" name="Rectangle 17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78" name="Rectangle 17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79" name="Rectangle 17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80" name="Rectangle 17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81" name="Rectangle 18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82" name="Rectangle 18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83" name="Rectangle 18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4" name="Rectangle 18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85" name="Rectangle 18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86" name="Rectangle 18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87" name="Rectangle 18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88" name="Rectangle 18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89" name="Rectangle 18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90" name="Rectangle 18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91" name="Rectangle 19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92" name="Rectangle 19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93" name="Rectangle 19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4" name="Rectangle 19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95" name="Rectangle 19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96" name="Rectangle 19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97" name="Rectangle 19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98" name="Rectangle 197"/>
          <p:cNvSpPr/>
          <p:nvPr/>
        </p:nvSpPr>
        <p:spPr>
          <a:xfrm>
            <a:off x="98191"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199" name="Rectangle 19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00" name="Rectangle 19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01" name="Rectangle 20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02" name="Rectangle 20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03" name="Rectangle 20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4" name="Rectangle 20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05" name="Rectangle 20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06" name="Rectangle 20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07" name="Rectangle 20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08" name="Rectangle 20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09" name="Rectangle 20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0" name="Rectangle 20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11" name="Rectangle 21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12" name="Rectangle 21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13" name="Rectangle 21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4" name="Rectangle 21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15" name="Rectangle 21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16" name="Rectangle 21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17" name="Rectangle 21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18" name="Rectangle 21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19" name="Rectangle 21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20" name="Rectangle 21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21" name="Rectangle 22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22" name="Rectangle 22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23" name="Rectangle 22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4" name="Rectangle 22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25" name="Rectangle 22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26" name="Rectangle 22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27" name="Rectangle 22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28" name="Rectangle 22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29" name="Rectangle 22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30" name="Rectangle 22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31" name="Rectangle 23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32" name="Rectangle 23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33" name="Rectangle 23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4" name="Rectangle 23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35" name="Rectangle 23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36" name="Rectangle 23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37" name="Rectangle 23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38" name="Rectangle 23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39" name="Rectangle 23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40" name="Rectangle 23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41" name="Rectangle 24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42" name="Rectangle 24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43" name="Rectangle 24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4" name="Rectangle 24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45" name="Rectangle 24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46" name="Rectangle 24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47" name="Rectangle 24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48" name="Rectangle 24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49" name="Rectangle 24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50" name="Rectangle 24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51" name="Rectangle 25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52" name="Rectangle 25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53" name="Rectangle 25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4" name="Rectangle 25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55" name="Rectangle 25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56" name="Rectangle 25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57" name="Rectangle 25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58" name="Rectangle 25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59" name="Rectangle 258"/>
          <p:cNvSpPr/>
          <p:nvPr/>
        </p:nvSpPr>
        <p:spPr>
          <a:xfrm>
            <a:off x="98191"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60" name="Rectangle 25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61" name="Rectangle 26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62" name="Rectangle 26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63" name="Rectangle 26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4" name="Rectangle 26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65" name="Rectangle 26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6" name="Rectangle 26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67" name="Rectangle 26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68" name="Rectangle 26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69" name="Rectangle 26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0" name="Rectangle 26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71" name="Rectangle 27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72" name="Rectangle 27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73" name="Rectangle 27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4" name="Rectangle 27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75" name="Rectangle 27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76" name="Rectangle 27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77" name="Rectangle 27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78" name="Rectangle 27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79" name="Rectangle 27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80" name="Rectangle 27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81" name="Rectangle 28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82" name="Rectangle 28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83" name="Rectangle 28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4" name="Rectangle 28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85" name="Rectangle 28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86" name="Rectangle 28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87" name="Rectangle 28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88" name="Rectangle 28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89" name="Rectangle 28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90" name="Rectangle 28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91" name="Rectangle 29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92" name="Rectangle 29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93" name="Rectangle 29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4" name="Rectangle 29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95" name="Rectangle 29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96" name="Rectangle 29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97" name="Rectangle 29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98" name="Rectangle 29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99" name="Rectangle 29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00" name="Rectangle 29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01" name="Rectangle 30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02" name="Rectangle 30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03" name="Rectangle 30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4" name="Rectangle 30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05" name="Rectangle 30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06" name="Rectangle 30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07" name="Rectangle 30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08" name="Rectangle 30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09" name="Rectangle 30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10" name="Rectangle 309"/>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11" name="Rectangle 310"/>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12" name="Rectangle 311"/>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13" name="Rectangle 312"/>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4" name="Rectangle 313"/>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15" name="Rectangle 314"/>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16" name="Rectangle 315"/>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17" name="Rectangle 316"/>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18" name="Rectangle 317"/>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19" name="Rectangle 318"/>
          <p:cNvSpPr/>
          <p:nvPr/>
        </p:nvSpPr>
        <p:spPr>
          <a:xfrm>
            <a:off x="1144396"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20" name="Rectangle 319"/>
          <p:cNvSpPr/>
          <p:nvPr/>
        </p:nvSpPr>
        <p:spPr>
          <a:xfrm>
            <a:off x="98191"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21" name="Rectangle 320"/>
          <p:cNvSpPr/>
          <p:nvPr/>
        </p:nvSpPr>
        <p:spPr>
          <a:xfrm>
            <a:off x="936390"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22"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323" name="Picture 2" descr="Ninja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4" name="TextBox 323"/>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188258145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19"/>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0"/>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18"/>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17"/>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16"/>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15"/>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4"/>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3"/>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2"/>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1"/>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0"/>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09"/>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08"/>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07"/>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06"/>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05"/>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4"/>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3"/>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2"/>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1"/>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0"/>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299"/>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298"/>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297"/>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296"/>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295"/>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4"/>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3"/>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2"/>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1"/>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0"/>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89"/>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88"/>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87"/>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86"/>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85"/>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4"/>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3"/>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2"/>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1"/>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0"/>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79"/>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78"/>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77"/>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76"/>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75"/>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4"/>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3"/>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2"/>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1"/>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0"/>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69"/>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68"/>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67"/>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66"/>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65"/>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4"/>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3"/>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2"/>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1"/>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0"/>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58"/>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59"/>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57"/>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56"/>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55"/>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4"/>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3"/>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2"/>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1"/>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0"/>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49"/>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48"/>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47"/>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46"/>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45"/>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4"/>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3"/>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2"/>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1"/>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0"/>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39"/>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38"/>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37"/>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36"/>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35"/>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4"/>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3"/>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2"/>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1"/>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0"/>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29"/>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28"/>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27"/>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26"/>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25"/>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4"/>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3"/>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2"/>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1"/>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0"/>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19"/>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18"/>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17"/>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16"/>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15"/>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4"/>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3"/>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2"/>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1"/>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0"/>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09"/>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08"/>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07"/>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06"/>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05"/>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4"/>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3"/>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2"/>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1"/>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0"/>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199"/>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197"/>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198"/>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196"/>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195"/>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4"/>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3"/>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2"/>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1"/>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0"/>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89"/>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88"/>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87"/>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86"/>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85"/>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4"/>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3"/>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2"/>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1"/>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0"/>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79"/>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78"/>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77"/>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76"/>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75"/>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4"/>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3"/>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2"/>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1"/>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0"/>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69"/>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68"/>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67"/>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66"/>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65"/>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4"/>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3"/>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2"/>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1"/>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0"/>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59"/>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58"/>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57"/>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56"/>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55"/>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4"/>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3"/>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2"/>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1"/>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0"/>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49"/>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48"/>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47"/>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46"/>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45"/>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4"/>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3"/>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2"/>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1"/>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0"/>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39"/>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38"/>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36"/>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37"/>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35"/>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4"/>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3"/>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2"/>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1"/>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0"/>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29"/>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28"/>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27"/>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26"/>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25"/>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4"/>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3"/>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2"/>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1"/>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0"/>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19"/>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18"/>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17"/>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16"/>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15"/>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4"/>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3"/>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2"/>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1"/>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0"/>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09"/>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08"/>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07"/>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06"/>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05"/>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4"/>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3"/>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2"/>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1"/>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0"/>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99"/>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98"/>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97"/>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96"/>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95"/>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4"/>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3"/>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2"/>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1"/>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0"/>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89"/>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88"/>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87"/>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86"/>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85"/>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4"/>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3"/>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2"/>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1"/>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0"/>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79"/>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78"/>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77"/>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75"/>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76"/>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3"/>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2"/>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1"/>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0"/>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69"/>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68"/>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67"/>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66"/>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65"/>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4"/>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3"/>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2"/>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1"/>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0"/>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59"/>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58"/>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57"/>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56"/>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55"/>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4"/>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3"/>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2"/>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1"/>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0"/>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49"/>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48"/>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47"/>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46"/>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45"/>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4"/>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3"/>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2"/>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1"/>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0"/>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9"/>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8"/>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7"/>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6"/>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5"/>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4"/>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3"/>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2"/>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1"/>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0"/>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29"/>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28"/>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27"/>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26"/>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25"/>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4"/>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3"/>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2"/>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1"/>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0"/>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19"/>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18"/>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17"/>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16"/>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6" name="Table"/>
          <p:cNvGraphicFramePr/>
          <p:nvPr>
            <p:extLst>
              <p:ext uri="{D42A27DB-BD31-4B8C-83A1-F6EECF244321}">
                <p14:modId xmlns:p14="http://schemas.microsoft.com/office/powerpoint/2010/main" val="1564085319"/>
              </p:ext>
            </p:extLst>
          </p:nvPr>
        </p:nvGraphicFramePr>
        <p:xfrm>
          <a:off x="251524" y="1556791"/>
          <a:ext cx="6120680" cy="4278688"/>
        </p:xfrm>
        <a:graphic>
          <a:graphicData uri="http://schemas.openxmlformats.org/drawingml/2006/table">
            <a:tbl>
              <a:tblPr/>
              <a:tblGrid>
                <a:gridCol w="122413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1069672">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00B0F0"/>
                    </a:solidFill>
                  </a:tcPr>
                </a:tc>
                <a:extLst>
                  <a:ext uri="{0D108BD9-81ED-4DB2-BD59-A6C34878D82A}">
                    <a16:rowId xmlns:a16="http://schemas.microsoft.com/office/drawing/2014/main" val="10000"/>
                  </a:ext>
                </a:extLst>
              </a:tr>
              <a:tr h="1069672">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C000"/>
                    </a:solidFill>
                  </a:tcPr>
                </a:tc>
                <a:extLst>
                  <a:ext uri="{0D108BD9-81ED-4DB2-BD59-A6C34878D82A}">
                    <a16:rowId xmlns:a16="http://schemas.microsoft.com/office/drawing/2014/main" val="10001"/>
                  </a:ext>
                </a:extLst>
              </a:tr>
              <a:tr h="1069672">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FF0000"/>
                    </a:solidFill>
                  </a:tcPr>
                </a:tc>
                <a:extLst>
                  <a:ext uri="{0D108BD9-81ED-4DB2-BD59-A6C34878D82A}">
                    <a16:rowId xmlns:a16="http://schemas.microsoft.com/office/drawing/2014/main" val="10002"/>
                  </a:ext>
                </a:extLst>
              </a:tr>
              <a:tr h="1069672">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tc>
                  <a:txBody>
                    <a:bodyPr/>
                    <a:lstStyle/>
                    <a:p>
                      <a:pPr defTabSz="914400">
                        <a:defRPr sz="1800"/>
                      </a:pPr>
                      <a:r>
                        <a:rPr sz="15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pic>
        <p:nvPicPr>
          <p:cNvPr id="8" name="Picture 6" descr="Paper Png Gray em 2020 | Papel envelhecido, Adesivos para impressão,  Pergami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9146" y="188662"/>
            <a:ext cx="2639358"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extLst>
              <p:ext uri="{D42A27DB-BD31-4B8C-83A1-F6EECF244321}">
                <p14:modId xmlns:p14="http://schemas.microsoft.com/office/powerpoint/2010/main" val="875488900"/>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8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15 – 21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cs typeface="+mn-cs"/>
                        </a:rPr>
                        <a:t>22 – 28</a:t>
                      </a: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baseline="0" dirty="0">
                          <a:latin typeface="Goudy Old Style" panose="02020502050305020303" pitchFamily="18" charset="0"/>
                        </a:rPr>
                        <a:t>29 – 35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36 – 42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43 – 48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50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10" name="TextBox 9"/>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Table"/>
          <p:cNvGraphicFramePr/>
          <p:nvPr>
            <p:extLst>
              <p:ext uri="{D42A27DB-BD31-4B8C-83A1-F6EECF244321}">
                <p14:modId xmlns:p14="http://schemas.microsoft.com/office/powerpoint/2010/main" val="57863574"/>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322"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323"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4" name="TextBox 323"/>
          <p:cNvSpPr txBox="1"/>
          <p:nvPr/>
        </p:nvSpPr>
        <p:spPr>
          <a:xfrm>
            <a:off x="160360" y="980750"/>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25" name="TextBox 324"/>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
        <p:nvSpPr>
          <p:cNvPr id="326" name="Rectangle 325"/>
          <p:cNvSpPr/>
          <p:nvPr/>
        </p:nvSpPr>
        <p:spPr>
          <a:xfrm>
            <a:off x="251520" y="218514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7" name="Rectangle 326"/>
          <p:cNvSpPr/>
          <p:nvPr/>
        </p:nvSpPr>
        <p:spPr>
          <a:xfrm>
            <a:off x="1495590" y="218514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8" name="Rectangle 327"/>
          <p:cNvSpPr/>
          <p:nvPr/>
        </p:nvSpPr>
        <p:spPr>
          <a:xfrm>
            <a:off x="2708826" y="218514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29" name="Rectangle 328"/>
          <p:cNvSpPr/>
          <p:nvPr/>
        </p:nvSpPr>
        <p:spPr>
          <a:xfrm>
            <a:off x="3944577" y="218514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0" name="Rectangle 329"/>
          <p:cNvSpPr/>
          <p:nvPr/>
        </p:nvSpPr>
        <p:spPr>
          <a:xfrm>
            <a:off x="5145911" y="218514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1" name="Rectangle 330"/>
          <p:cNvSpPr/>
          <p:nvPr/>
        </p:nvSpPr>
        <p:spPr>
          <a:xfrm>
            <a:off x="233742" y="326526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2" name="Rectangle 331"/>
          <p:cNvSpPr/>
          <p:nvPr/>
        </p:nvSpPr>
        <p:spPr>
          <a:xfrm>
            <a:off x="1477809" y="326526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3" name="Rectangle 332"/>
          <p:cNvSpPr/>
          <p:nvPr/>
        </p:nvSpPr>
        <p:spPr>
          <a:xfrm>
            <a:off x="2691045" y="326526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4" name="Rectangle 333"/>
          <p:cNvSpPr/>
          <p:nvPr/>
        </p:nvSpPr>
        <p:spPr>
          <a:xfrm>
            <a:off x="3926796" y="326526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5" name="Rectangle 334"/>
          <p:cNvSpPr/>
          <p:nvPr/>
        </p:nvSpPr>
        <p:spPr>
          <a:xfrm>
            <a:off x="5128132" y="326526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6" name="Rectangle 335"/>
          <p:cNvSpPr/>
          <p:nvPr/>
        </p:nvSpPr>
        <p:spPr>
          <a:xfrm>
            <a:off x="251520" y="434538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7" name="Rectangle 336"/>
          <p:cNvSpPr/>
          <p:nvPr/>
        </p:nvSpPr>
        <p:spPr>
          <a:xfrm>
            <a:off x="1495590" y="434538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8" name="Rectangle 337"/>
          <p:cNvSpPr/>
          <p:nvPr/>
        </p:nvSpPr>
        <p:spPr>
          <a:xfrm>
            <a:off x="2708826" y="434538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39" name="Rectangle 338"/>
          <p:cNvSpPr/>
          <p:nvPr/>
        </p:nvSpPr>
        <p:spPr>
          <a:xfrm>
            <a:off x="3944577" y="434538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40" name="Rectangle 339"/>
          <p:cNvSpPr/>
          <p:nvPr/>
        </p:nvSpPr>
        <p:spPr>
          <a:xfrm>
            <a:off x="5145911" y="434538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41" name="Rectangle 340"/>
          <p:cNvSpPr/>
          <p:nvPr/>
        </p:nvSpPr>
        <p:spPr>
          <a:xfrm>
            <a:off x="251520" y="542550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42" name="Rectangle 341"/>
          <p:cNvSpPr/>
          <p:nvPr/>
        </p:nvSpPr>
        <p:spPr>
          <a:xfrm>
            <a:off x="1495590" y="542550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43" name="Rectangle 342"/>
          <p:cNvSpPr/>
          <p:nvPr/>
        </p:nvSpPr>
        <p:spPr>
          <a:xfrm>
            <a:off x="2708826" y="542550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44" name="Rectangle 343"/>
          <p:cNvSpPr/>
          <p:nvPr/>
        </p:nvSpPr>
        <p:spPr>
          <a:xfrm>
            <a:off x="3944577" y="542550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
        <p:nvSpPr>
          <p:cNvPr id="345" name="Rectangle 344"/>
          <p:cNvSpPr/>
          <p:nvPr/>
        </p:nvSpPr>
        <p:spPr>
          <a:xfrm>
            <a:off x="5145911" y="5425501"/>
            <a:ext cx="1244068" cy="307777"/>
          </a:xfrm>
          <a:prstGeom prst="rect">
            <a:avLst/>
          </a:prstGeom>
          <a:solidFill>
            <a:schemeClr val="bg1"/>
          </a:solidFill>
          <a:ln w="57150">
            <a:solidFill>
              <a:srgbClr val="FF0000"/>
            </a:solidFill>
          </a:ln>
        </p:spPr>
        <p:txBody>
          <a:bodyPr wrap="square">
            <a:spAutoFit/>
          </a:bodyPr>
          <a:lstStyle/>
          <a:p>
            <a:pPr algn="ctr"/>
            <a:r>
              <a:rPr lang="en-GB" sz="1400" b="1" dirty="0">
                <a:solidFill>
                  <a:srgbClr val="000000"/>
                </a:solidFill>
                <a:latin typeface="Segoe UI Light" panose="020B0502040204020203" pitchFamily="34" charset="0"/>
                <a:cs typeface="Segoe UI Light" panose="020B0502040204020203" pitchFamily="34" charset="0"/>
              </a:rPr>
              <a:t>Insert answer</a:t>
            </a:r>
          </a:p>
        </p:txBody>
      </p:sp>
    </p:spTree>
    <p:extLst>
      <p:ext uri="{BB962C8B-B14F-4D97-AF65-F5344CB8AC3E}">
        <p14:creationId xmlns:p14="http://schemas.microsoft.com/office/powerpoint/2010/main" val="36950584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4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4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Ninja Challenge Grid</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3" y="352615"/>
            <a:ext cx="2711366" cy="5646841"/>
          </a:xfrm>
          <a:prstGeom prst="rect">
            <a:avLst/>
          </a:prstGeom>
          <a:noFill/>
          <a:extLst>
            <a:ext uri="{909E8E84-426E-40DD-AFC4-6F175D3DCCD1}">
              <a14:hiddenFill xmlns:a14="http://schemas.microsoft.com/office/drawing/2010/main">
                <a:solidFill>
                  <a:srgbClr val="FFFFFF"/>
                </a:solidFill>
              </a14:hiddenFill>
            </a:ext>
          </a:extLst>
        </p:spPr>
      </p:pic>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1181171272"/>
              </p:ext>
            </p:extLst>
          </p:nvPr>
        </p:nvGraphicFramePr>
        <p:xfrm>
          <a:off x="251520" y="1484782"/>
          <a:ext cx="6048672" cy="4359436"/>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79718">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does the term Buddha mean?</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defTabSz="914400">
                        <a:defRPr sz="1800"/>
                      </a:pPr>
                      <a:r>
                        <a:rPr lang="en-GB" sz="2300" b="1" dirty="0">
                          <a:latin typeface="Segoe UI Light" panose="020B0502040204020203" pitchFamily="34" charset="0"/>
                          <a:cs typeface="Segoe UI Light" panose="020B0502040204020203" pitchFamily="34" charset="0"/>
                          <a:sym typeface="Helvetica Neue Medium"/>
                        </a:rPr>
                        <a:t>What</a:t>
                      </a:r>
                      <a:r>
                        <a:rPr lang="en-GB" sz="2300" b="1" baseline="0" dirty="0">
                          <a:latin typeface="Segoe UI Light" panose="020B0502040204020203" pitchFamily="34" charset="0"/>
                          <a:cs typeface="Segoe UI Light" panose="020B0502040204020203" pitchFamily="34" charset="0"/>
                          <a:sym typeface="Helvetica Neue Medium"/>
                        </a:rPr>
                        <a:t> are the teachings of the Buddha called?</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179718">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are the Buddhist holy scriptures called?</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Buddhist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worship is known as?</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550398384"/>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pic>
        <p:nvPicPr>
          <p:cNvPr id="1026"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992149311"/>
              </p:ext>
            </p:extLst>
          </p:nvPr>
        </p:nvGraphicFramePr>
        <p:xfrm>
          <a:off x="7265543" y="1628800"/>
          <a:ext cx="1599247" cy="3886200"/>
        </p:xfrm>
        <a:graphic>
          <a:graphicData uri="http://schemas.openxmlformats.org/drawingml/2006/table">
            <a:tbl>
              <a:tblPr firstRow="1" bandRow="1">
                <a:tableStyleId>{2D5ABB26-0587-4C30-8999-92F81FD0307C}</a:tableStyleId>
              </a:tblPr>
              <a:tblGrid>
                <a:gridCol w="87916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5</a:t>
                      </a:r>
                      <a:r>
                        <a:rPr lang="en-GB" sz="1500" baseline="0" dirty="0">
                          <a:latin typeface="Goudy Old Style" panose="02020502050305020303" pitchFamily="18" charset="0"/>
                        </a:rPr>
                        <a:t> </a:t>
                      </a:r>
                      <a:r>
                        <a:rPr lang="en-GB" sz="1500" dirty="0">
                          <a:latin typeface="Goudy Old Style" panose="02020502050305020303" pitchFamily="18" charset="0"/>
                        </a:rPr>
                        <a:t>- 6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6588230" y="715536"/>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626" y="2272955"/>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8" name="Rectangle 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9" name="Rectangle 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30" name="Rectangle 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31" name="Rectangle 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32" name="Rectangle 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33" name="Rectangle 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34" name="Rectangle 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35" name="Rectangle 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36" name="Rectangle 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37" name="Rectangle 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8" name="Rectangle 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9" name="Rectangle 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40" name="Rectangle 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41" name="Rectangle 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42" name="Rectangle 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43" name="Rectangle 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44" name="Rectangle 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45" name="Rectangle 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46" name="Rectangle 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47" name="Rectangle 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8" name="Rectangle 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9" name="Rectangle 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50" name="Rectangle 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51" name="Rectangle 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52" name="Rectangle 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53" name="Rectangle 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54" name="Rectangle 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55" name="Rectangle 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56" name="Rectangle 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57" name="Rectangle 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8" name="Rectangle 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9" name="Rectangle 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60" name="Rectangle 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61" name="Rectangle 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62" name="Rectangle 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63" name="Rectangle 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64" name="Rectangle 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65" name="Rectangle 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66" name="Rectangle 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67" name="Rectangle 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8" name="Rectangle 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9" name="Rectangle 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70" name="Rectangle 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71" name="Rectangle 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72" name="Rectangle 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73" name="Rectangle 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74" name="Rectangle 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75" name="Rectangle 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76" name="Rectangle 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77" name="Rectangle 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8" name="Rectangle 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9" name="Rectangle 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80" name="Rectangle 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81" name="Rectangle 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82" name="Rectangle 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83" name="Rectangle 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84" name="Rectangle 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85" name="Rectangle 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86" name="Rectangle 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87" name="Rectangle 86"/>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8" name="Rectangle 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9" name="Rectangle 88"/>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90" name="Rectangle 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91" name="Rectangle 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92" name="Rectangle 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93" name="Rectangle 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94" name="Rectangle 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95" name="Rectangle 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96" name="Rectangle 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97" name="Rectangle 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8" name="Rectangle 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9" name="Rectangle 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00" name="Rectangle 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01" name="Rectangle 1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02" name="Rectangle 1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03" name="Rectangle 1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04" name="Rectangle 1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05" name="Rectangle 1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06" name="Rectangle 1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07" name="Rectangle 1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8" name="Rectangle 1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9" name="Rectangle 1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10" name="Rectangle 1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11" name="Rectangle 1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12" name="Rectangle 1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13" name="Rectangle 1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14" name="Rectangle 1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15" name="Rectangle 1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16" name="Rectangle 1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17" name="Rectangle 1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8" name="Rectangle 1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9" name="Rectangle 1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20" name="Rectangle 1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21" name="Rectangle 1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22" name="Rectangle 1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23" name="Rectangle 1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24" name="Rectangle 1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25" name="Rectangle 1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26" name="Rectangle 1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27" name="Rectangle 1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8" name="Rectangle 1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9" name="Rectangle 1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30" name="Rectangle 1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31" name="Rectangle 1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32" name="Rectangle 1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33" name="Rectangle 1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34" name="Rectangle 1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35" name="Rectangle 1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36" name="Rectangle 1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37" name="Rectangle 1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8" name="Rectangle 1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9" name="Rectangle 1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40" name="Rectangle 1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41" name="Rectangle 1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42" name="Rectangle 1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43" name="Rectangle 1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44" name="Rectangle 1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45" name="Rectangle 1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46" name="Rectangle 1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47" name="Rectangle 1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8" name="Rectangle 1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9" name="Rectangle 1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50" name="Rectangle 149"/>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51" name="Rectangle 1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52" name="Rectangle 1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3" name="Rectangle 1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54" name="Rectangle 1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5" name="Rectangle 1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6" name="Rectangle 1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57" name="Rectangle 1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8" name="Rectangle 1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9" name="Rectangle 1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60" name="Rectangle 1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61" name="Rectangle 1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62" name="Rectangle 1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63" name="Rectangle 1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64" name="Rectangle 1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65" name="Rectangle 1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66" name="Rectangle 1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67" name="Rectangle 1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8" name="Rectangle 1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9" name="Rectangle 1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70" name="Rectangle 1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71" name="Rectangle 1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72" name="Rectangle 1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73" name="Rectangle 1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74" name="Rectangle 1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75" name="Rectangle 1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76" name="Rectangle 1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77" name="Rectangle 1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8" name="Rectangle 1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9" name="Rectangle 1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80" name="Rectangle 1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81" name="Rectangle 1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82" name="Rectangle 1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83" name="Rectangle 1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84" name="Rectangle 1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85" name="Rectangle 1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86" name="Rectangle 1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87" name="Rectangle 1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8" name="Rectangle 1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9" name="Rectangle 1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90" name="Rectangle 1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91" name="Rectangle 1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92" name="Rectangle 1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93" name="Rectangle 1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94" name="Rectangle 1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95" name="Rectangle 1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96" name="Rectangle 1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97" name="Rectangle 1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8" name="Rectangle 1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9" name="Rectangle 1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00" name="Rectangle 1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01" name="Rectangle 2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02" name="Rectangle 2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03" name="Rectangle 2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04" name="Rectangle 2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05" name="Rectangle 2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06" name="Rectangle 2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07" name="Rectangle 2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8" name="Rectangle 2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9" name="Rectangle 2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10" name="Rectangle 2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11" name="Rectangle 210"/>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12" name="Rectangle 2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3" name="Rectangle 2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14" name="Rectangle 2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15" name="Rectangle 2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16" name="Rectangle 2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17" name="Rectangle 2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8" name="Rectangle 2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9" name="Rectangle 2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20" name="Rectangle 2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21" name="Rectangle 2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22" name="Rectangle 2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3" name="Rectangle 2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4" name="Rectangle 2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25" name="Rectangle 2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26" name="Rectangle 2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27" name="Rectangle 2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8" name="Rectangle 2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9" name="Rectangle 2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30" name="Rectangle 2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31" name="Rectangle 2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32" name="Rectangle 2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33" name="Rectangle 2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34" name="Rectangle 2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35" name="Rectangle 2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36" name="Rectangle 2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37" name="Rectangle 2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8" name="Rectangle 2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9" name="Rectangle 2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40" name="Rectangle 2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41" name="Rectangle 2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42" name="Rectangle 2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43" name="Rectangle 2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44" name="Rectangle 2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45" name="Rectangle 2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46" name="Rectangle 2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47" name="Rectangle 2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8" name="Rectangle 2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9" name="Rectangle 2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50" name="Rectangle 2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51" name="Rectangle 2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52" name="Rectangle 2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53" name="Rectangle 2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54" name="Rectangle 2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55" name="Rectangle 2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56" name="Rectangle 2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57" name="Rectangle 2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8" name="Rectangle 2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9" name="Rectangle 2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60" name="Rectangle 2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61" name="Rectangle 2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62" name="Rectangle 2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63" name="Rectangle 2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64" name="Rectangle 2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65" name="Rectangle 2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66" name="Rectangle 2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67" name="Rectangle 2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8" name="Rectangle 2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9" name="Rectangle 2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70" name="Rectangle 2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71" name="Rectangle 2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72" name="Rectangle 271"/>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73" name="Rectangle 2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74" name="Rectangle 2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75" name="Rectangle 2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76" name="Rectangle 2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77" name="Rectangle 2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8" name="Rectangle 2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9" name="Rectangle 2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80" name="Rectangle 2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1" name="Rectangle 2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82" name="Rectangle 2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83" name="Rectangle 2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4" name="Rectangle 2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85" name="Rectangle 2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86" name="Rectangle 2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87" name="Rectangle 2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8" name="Rectangle 2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9" name="Rectangle 2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90" name="Rectangle 2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1" name="Rectangle 2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2" name="Rectangle 2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93" name="Rectangle 2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94" name="Rectangle 2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95" name="Rectangle 2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96" name="Rectangle 2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97" name="Rectangle 2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8" name="Rectangle 2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9" name="Rectangle 2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00" name="Rectangle 2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01" name="Rectangle 3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02" name="Rectangle 3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303" name="Rectangle 3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304" name="Rectangle 3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305" name="Rectangle 3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306" name="Rectangle 3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307" name="Rectangle 3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8" name="Rectangle 3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9" name="Rectangle 3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10" name="Rectangle 3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11" name="Rectangle 3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12" name="Rectangle 3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13" name="Rectangle 3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14" name="Rectangle 3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15" name="Rectangle 3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16" name="Rectangle 3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17" name="Rectangle 3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8" name="Rectangle 3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9" name="Rectangle 3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20" name="Rectangle 3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21" name="Rectangle 3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22" name="Rectangle 3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23" name="Rectangle 3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24" name="Rectangle 3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25" name="Rectangle 3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26" name="Rectangle 3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27" name="Rectangle 3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8" name="Rectangle 3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9" name="Rectangle 3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30" name="Rectangle 3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31" name="Rectangle 3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32" name="Rectangle 3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33" name="Rectangle 332"/>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34" name="Rectangle 333"/>
          <p:cNvSpPr/>
          <p:nvPr/>
        </p:nvSpPr>
        <p:spPr>
          <a:xfrm>
            <a:off x="945705" y="917331"/>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35" name="TextBox 334"/>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Tree>
    <p:extLst>
      <p:ext uri="{BB962C8B-B14F-4D97-AF65-F5344CB8AC3E}">
        <p14:creationId xmlns:p14="http://schemas.microsoft.com/office/powerpoint/2010/main" val="31361141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3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3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3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2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2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2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2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1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1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1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1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0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0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0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0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9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9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9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9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8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8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8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8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7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7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7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7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6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6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6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6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5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5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5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5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4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4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4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4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3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3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3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3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2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2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2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2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1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1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1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1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0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0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0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0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9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9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9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9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8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8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8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8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7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7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7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7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6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6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6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6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5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5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5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5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4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4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4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4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3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3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3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3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2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2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2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2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1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1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1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1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10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10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10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10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9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9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9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9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8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8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8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8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7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7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7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7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6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6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6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6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5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5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5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5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4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4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4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4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3" y="352615"/>
            <a:ext cx="2711366" cy="5646841"/>
          </a:xfrm>
          <a:prstGeom prst="rect">
            <a:avLst/>
          </a:prstGeom>
          <a:noFill/>
          <a:extLst>
            <a:ext uri="{909E8E84-426E-40DD-AFC4-6F175D3DCCD1}">
              <a14:hiddenFill xmlns:a14="http://schemas.microsoft.com/office/drawing/2010/main">
                <a:solidFill>
                  <a:srgbClr val="FFFFFF"/>
                </a:solidFill>
              </a14:hiddenFill>
            </a:ext>
          </a:extLst>
        </p:spPr>
      </p:pic>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3155253675"/>
              </p:ext>
            </p:extLst>
          </p:nvPr>
        </p:nvGraphicFramePr>
        <p:xfrm>
          <a:off x="251520" y="1484782"/>
          <a:ext cx="6048672" cy="4359436"/>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79718">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does the term Buddha mean?</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defTabSz="914400">
                        <a:defRPr sz="1800"/>
                      </a:pPr>
                      <a:r>
                        <a:rPr lang="en-GB" sz="2300" b="1" dirty="0">
                          <a:latin typeface="Segoe UI Light" panose="020B0502040204020203" pitchFamily="34" charset="0"/>
                          <a:cs typeface="Segoe UI Light" panose="020B0502040204020203" pitchFamily="34" charset="0"/>
                          <a:sym typeface="Helvetica Neue Medium"/>
                        </a:rPr>
                        <a:t>What</a:t>
                      </a:r>
                      <a:r>
                        <a:rPr lang="en-GB" sz="2300" b="1" baseline="0" dirty="0">
                          <a:latin typeface="Segoe UI Light" panose="020B0502040204020203" pitchFamily="34" charset="0"/>
                          <a:cs typeface="Segoe UI Light" panose="020B0502040204020203" pitchFamily="34" charset="0"/>
                          <a:sym typeface="Helvetica Neue Medium"/>
                        </a:rPr>
                        <a:t> are the teachings of the Buddha called?</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179718">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are the Buddhist holy scriptures called?</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Buddhist</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worship is known as?</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2068512364"/>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pic>
        <p:nvPicPr>
          <p:cNvPr id="1026"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1362360666"/>
              </p:ext>
            </p:extLst>
          </p:nvPr>
        </p:nvGraphicFramePr>
        <p:xfrm>
          <a:off x="7265543" y="1628800"/>
          <a:ext cx="1599247" cy="3886200"/>
        </p:xfrm>
        <a:graphic>
          <a:graphicData uri="http://schemas.openxmlformats.org/drawingml/2006/table">
            <a:tbl>
              <a:tblPr firstRow="1" bandRow="1">
                <a:tableStyleId>{2D5ABB26-0587-4C30-8999-92F81FD0307C}</a:tableStyleId>
              </a:tblPr>
              <a:tblGrid>
                <a:gridCol w="87916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5</a:t>
                      </a:r>
                      <a:r>
                        <a:rPr lang="en-GB" sz="1500" baseline="0" dirty="0">
                          <a:latin typeface="Goudy Old Style" panose="02020502050305020303" pitchFamily="18" charset="0"/>
                        </a:rPr>
                        <a:t> </a:t>
                      </a:r>
                      <a:r>
                        <a:rPr lang="en-GB" sz="1500" dirty="0">
                          <a:latin typeface="Goudy Old Style" panose="02020502050305020303" pitchFamily="18" charset="0"/>
                        </a:rPr>
                        <a:t>- 6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6588230" y="715536"/>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626" y="2272955"/>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 name="TextBox 334"/>
          <p:cNvSpPr txBox="1"/>
          <p:nvPr/>
        </p:nvSpPr>
        <p:spPr>
          <a:xfrm>
            <a:off x="160360" y="889729"/>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36" name="Rectangle 335"/>
          <p:cNvSpPr/>
          <p:nvPr/>
        </p:nvSpPr>
        <p:spPr>
          <a:xfrm>
            <a:off x="467544" y="3039365"/>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Enlightened One</a:t>
            </a:r>
          </a:p>
        </p:txBody>
      </p:sp>
      <p:sp>
        <p:nvSpPr>
          <p:cNvPr id="337" name="Rectangle 336"/>
          <p:cNvSpPr/>
          <p:nvPr/>
        </p:nvSpPr>
        <p:spPr>
          <a:xfrm>
            <a:off x="3491880" y="3039365"/>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Dharma</a:t>
            </a:r>
          </a:p>
        </p:txBody>
      </p:sp>
      <p:sp>
        <p:nvSpPr>
          <p:cNvPr id="338" name="Rectangle 337"/>
          <p:cNvSpPr/>
          <p:nvPr/>
        </p:nvSpPr>
        <p:spPr>
          <a:xfrm>
            <a:off x="467544" y="5146257"/>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Tripitaka</a:t>
            </a:r>
          </a:p>
        </p:txBody>
      </p:sp>
      <p:sp>
        <p:nvSpPr>
          <p:cNvPr id="339" name="Rectangle 338"/>
          <p:cNvSpPr/>
          <p:nvPr/>
        </p:nvSpPr>
        <p:spPr>
          <a:xfrm>
            <a:off x="3501850" y="5146257"/>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Puja</a:t>
            </a:r>
          </a:p>
        </p:txBody>
      </p:sp>
      <p:sp>
        <p:nvSpPr>
          <p:cNvPr id="16" name="TextBox 15"/>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Tree>
    <p:extLst>
      <p:ext uri="{BB962C8B-B14F-4D97-AF65-F5344CB8AC3E}">
        <p14:creationId xmlns:p14="http://schemas.microsoft.com/office/powerpoint/2010/main" val="12433594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337" grpId="0" animBg="1"/>
      <p:bldP spid="338" grpId="0" animBg="1"/>
      <p:bldP spid="3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3" y="352615"/>
            <a:ext cx="2711366" cy="5646841"/>
          </a:xfrm>
          <a:prstGeom prst="rect">
            <a:avLst/>
          </a:prstGeom>
          <a:noFill/>
          <a:extLst>
            <a:ext uri="{909E8E84-426E-40DD-AFC4-6F175D3DCCD1}">
              <a14:hiddenFill xmlns:a14="http://schemas.microsoft.com/office/drawing/2010/main">
                <a:solidFill>
                  <a:srgbClr val="FFFFFF"/>
                </a:solidFill>
              </a14:hiddenFill>
            </a:ext>
          </a:extLst>
        </p:spPr>
      </p:pic>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2130559740"/>
              </p:ext>
            </p:extLst>
          </p:nvPr>
        </p:nvGraphicFramePr>
        <p:xfrm>
          <a:off x="251520" y="1484782"/>
          <a:ext cx="6048672" cy="4359436"/>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defTabSz="914400">
                        <a:defRPr sz="1800"/>
                      </a:pPr>
                      <a:r>
                        <a:rPr sz="2300" b="1" dirty="0">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179718">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2108133086"/>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pic>
        <p:nvPicPr>
          <p:cNvPr id="1026"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841739836"/>
              </p:ext>
            </p:extLst>
          </p:nvPr>
        </p:nvGraphicFramePr>
        <p:xfrm>
          <a:off x="7265543" y="1628800"/>
          <a:ext cx="1599247" cy="3886200"/>
        </p:xfrm>
        <a:graphic>
          <a:graphicData uri="http://schemas.openxmlformats.org/drawingml/2006/table">
            <a:tbl>
              <a:tblPr firstRow="1" bandRow="1">
                <a:tableStyleId>{2D5ABB26-0587-4C30-8999-92F81FD0307C}</a:tableStyleId>
              </a:tblPr>
              <a:tblGrid>
                <a:gridCol w="87916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5</a:t>
                      </a:r>
                      <a:r>
                        <a:rPr lang="en-GB" sz="1500" baseline="0" dirty="0">
                          <a:latin typeface="Goudy Old Style" panose="02020502050305020303" pitchFamily="18" charset="0"/>
                        </a:rPr>
                        <a:t> </a:t>
                      </a:r>
                      <a:r>
                        <a:rPr lang="en-GB" sz="1500" dirty="0">
                          <a:latin typeface="Goudy Old Style" panose="02020502050305020303" pitchFamily="18" charset="0"/>
                        </a:rPr>
                        <a:t>- 6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6588230" y="715536"/>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626" y="2272955"/>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8" name="Rectangle 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9" name="Rectangle 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30" name="Rectangle 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31" name="Rectangle 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32" name="Rectangle 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33" name="Rectangle 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34" name="Rectangle 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35" name="Rectangle 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36" name="Rectangle 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37" name="Rectangle 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8" name="Rectangle 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9" name="Rectangle 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40" name="Rectangle 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41" name="Rectangle 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42" name="Rectangle 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43" name="Rectangle 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44" name="Rectangle 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45" name="Rectangle 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46" name="Rectangle 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47" name="Rectangle 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8" name="Rectangle 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9" name="Rectangle 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50" name="Rectangle 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51" name="Rectangle 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52" name="Rectangle 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53" name="Rectangle 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54" name="Rectangle 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55" name="Rectangle 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56" name="Rectangle 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57" name="Rectangle 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8" name="Rectangle 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9" name="Rectangle 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60" name="Rectangle 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61" name="Rectangle 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62" name="Rectangle 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63" name="Rectangle 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64" name="Rectangle 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65" name="Rectangle 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66" name="Rectangle 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67" name="Rectangle 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8" name="Rectangle 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9" name="Rectangle 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70" name="Rectangle 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71" name="Rectangle 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72" name="Rectangle 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73" name="Rectangle 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74" name="Rectangle 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75" name="Rectangle 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76" name="Rectangle 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77" name="Rectangle 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8" name="Rectangle 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9" name="Rectangle 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80" name="Rectangle 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81" name="Rectangle 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82" name="Rectangle 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83" name="Rectangle 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84" name="Rectangle 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85" name="Rectangle 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86" name="Rectangle 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87" name="Rectangle 86"/>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8" name="Rectangle 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9" name="Rectangle 88"/>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90" name="Rectangle 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91" name="Rectangle 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92" name="Rectangle 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93" name="Rectangle 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94" name="Rectangle 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95" name="Rectangle 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96" name="Rectangle 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97" name="Rectangle 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8" name="Rectangle 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9" name="Rectangle 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00" name="Rectangle 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01" name="Rectangle 1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02" name="Rectangle 1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03" name="Rectangle 1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04" name="Rectangle 1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05" name="Rectangle 1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06" name="Rectangle 1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07" name="Rectangle 1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8" name="Rectangle 1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9" name="Rectangle 1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10" name="Rectangle 1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11" name="Rectangle 1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12" name="Rectangle 1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13" name="Rectangle 1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14" name="Rectangle 1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15" name="Rectangle 1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16" name="Rectangle 1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17" name="Rectangle 1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8" name="Rectangle 1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9" name="Rectangle 1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20" name="Rectangle 1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21" name="Rectangle 1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22" name="Rectangle 1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23" name="Rectangle 1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24" name="Rectangle 1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25" name="Rectangle 1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26" name="Rectangle 1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27" name="Rectangle 1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8" name="Rectangle 1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9" name="Rectangle 1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30" name="Rectangle 1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31" name="Rectangle 1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32" name="Rectangle 1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33" name="Rectangle 1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34" name="Rectangle 1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35" name="Rectangle 1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36" name="Rectangle 1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37" name="Rectangle 1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8" name="Rectangle 1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9" name="Rectangle 1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40" name="Rectangle 1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41" name="Rectangle 1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42" name="Rectangle 1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43" name="Rectangle 1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44" name="Rectangle 1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45" name="Rectangle 1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46" name="Rectangle 1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47" name="Rectangle 1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8" name="Rectangle 1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9" name="Rectangle 1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50" name="Rectangle 149"/>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51" name="Rectangle 1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52" name="Rectangle 1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53" name="Rectangle 1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54" name="Rectangle 1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55" name="Rectangle 1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56" name="Rectangle 1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57" name="Rectangle 1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8" name="Rectangle 1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9" name="Rectangle 1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60" name="Rectangle 1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61" name="Rectangle 1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62" name="Rectangle 1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63" name="Rectangle 1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64" name="Rectangle 1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65" name="Rectangle 1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66" name="Rectangle 1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67" name="Rectangle 1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8" name="Rectangle 1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9" name="Rectangle 1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70" name="Rectangle 1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71" name="Rectangle 1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72" name="Rectangle 17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73" name="Rectangle 1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74" name="Rectangle 1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75" name="Rectangle 1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76" name="Rectangle 1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77" name="Rectangle 1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8" name="Rectangle 1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9" name="Rectangle 1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80" name="Rectangle 1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81" name="Rectangle 1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82" name="Rectangle 1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83" name="Rectangle 1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84" name="Rectangle 1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85" name="Rectangle 1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86" name="Rectangle 1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87" name="Rectangle 1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8" name="Rectangle 1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9" name="Rectangle 1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90" name="Rectangle 1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91" name="Rectangle 1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92" name="Rectangle 1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93" name="Rectangle 1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94" name="Rectangle 1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95" name="Rectangle 1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96" name="Rectangle 1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97" name="Rectangle 1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8" name="Rectangle 1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9" name="Rectangle 1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00" name="Rectangle 1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01" name="Rectangle 2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02" name="Rectangle 2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03" name="Rectangle 2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04" name="Rectangle 2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05" name="Rectangle 2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06" name="Rectangle 2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07" name="Rectangle 2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8" name="Rectangle 2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9" name="Rectangle 2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10" name="Rectangle 2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11" name="Rectangle 210"/>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12" name="Rectangle 2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3" name="Rectangle 2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14" name="Rectangle 2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15" name="Rectangle 2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16" name="Rectangle 2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17" name="Rectangle 2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8" name="Rectangle 2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9" name="Rectangle 2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20" name="Rectangle 2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21" name="Rectangle 2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22" name="Rectangle 2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23" name="Rectangle 2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24" name="Rectangle 2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25" name="Rectangle 2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26" name="Rectangle 2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27" name="Rectangle 2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8" name="Rectangle 2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9" name="Rectangle 2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30" name="Rectangle 2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31" name="Rectangle 2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32" name="Rectangle 2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33" name="Rectangle 23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34" name="Rectangle 23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35" name="Rectangle 23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36" name="Rectangle 23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37" name="Rectangle 23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8" name="Rectangle 23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9" name="Rectangle 23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40" name="Rectangle 23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41" name="Rectangle 24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42" name="Rectangle 24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43" name="Rectangle 24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44" name="Rectangle 24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45" name="Rectangle 24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46" name="Rectangle 24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47" name="Rectangle 24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8" name="Rectangle 24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9" name="Rectangle 24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50" name="Rectangle 24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51" name="Rectangle 25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52" name="Rectangle 25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53" name="Rectangle 25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54" name="Rectangle 25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55" name="Rectangle 25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56" name="Rectangle 25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57" name="Rectangle 25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8" name="Rectangle 25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9" name="Rectangle 25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60" name="Rectangle 25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61" name="Rectangle 26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62" name="Rectangle 26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63" name="Rectangle 26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64" name="Rectangle 26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65" name="Rectangle 26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66" name="Rectangle 26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67" name="Rectangle 26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8" name="Rectangle 26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9" name="Rectangle 26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70" name="Rectangle 26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71" name="Rectangle 27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72" name="Rectangle 271"/>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73" name="Rectangle 27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74" name="Rectangle 27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75" name="Rectangle 27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76" name="Rectangle 27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77" name="Rectangle 27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8" name="Rectangle 27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9" name="Rectangle 27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80" name="Rectangle 27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1" name="Rectangle 28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82" name="Rectangle 28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83" name="Rectangle 28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84" name="Rectangle 28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85" name="Rectangle 28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86" name="Rectangle 28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87" name="Rectangle 28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8" name="Rectangle 28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9" name="Rectangle 28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90" name="Rectangle 28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91" name="Rectangle 29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92" name="Rectangle 29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93" name="Rectangle 29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94" name="Rectangle 29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95" name="Rectangle 29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96" name="Rectangle 29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97" name="Rectangle 29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8" name="Rectangle 29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9" name="Rectangle 29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300" name="Rectangle 29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301" name="Rectangle 30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302" name="Rectangle 30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303" name="Rectangle 30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304" name="Rectangle 30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305" name="Rectangle 30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306" name="Rectangle 30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307" name="Rectangle 30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8" name="Rectangle 30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9" name="Rectangle 30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10" name="Rectangle 30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11" name="Rectangle 31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12" name="Rectangle 31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13" name="Rectangle 31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14" name="Rectangle 31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15" name="Rectangle 31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16" name="Rectangle 31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17" name="Rectangle 31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8" name="Rectangle 31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9" name="Rectangle 31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20" name="Rectangle 31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21" name="Rectangle 32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22" name="Rectangle 32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23" name="Rectangle 322"/>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24" name="Rectangle 323"/>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25" name="Rectangle 324"/>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26" name="Rectangle 325"/>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27" name="Rectangle 326"/>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8" name="Rectangle 327"/>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9" name="Rectangle 328"/>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30" name="Rectangle 329"/>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31" name="Rectangle 330"/>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32" name="Rectangle 331"/>
          <p:cNvSpPr/>
          <p:nvPr/>
        </p:nvSpPr>
        <p:spPr>
          <a:xfrm>
            <a:off x="1153709"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33" name="Rectangle 332"/>
          <p:cNvSpPr/>
          <p:nvPr/>
        </p:nvSpPr>
        <p:spPr>
          <a:xfrm>
            <a:off x="107504" y="917331"/>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34" name="Rectangle 333"/>
          <p:cNvSpPr/>
          <p:nvPr/>
        </p:nvSpPr>
        <p:spPr>
          <a:xfrm>
            <a:off x="945705" y="917331"/>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35" name="TextBox 334"/>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12198981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3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33"/>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31"/>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30"/>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9"/>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8"/>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27"/>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26"/>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25"/>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24"/>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23"/>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22"/>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21"/>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20"/>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9"/>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8"/>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17"/>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16"/>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15"/>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14"/>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13"/>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12"/>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11"/>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10"/>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9"/>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8"/>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307"/>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306"/>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305"/>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304"/>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303"/>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302"/>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301"/>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300"/>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9"/>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8"/>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97"/>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96"/>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95"/>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94"/>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93"/>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92"/>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91"/>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90"/>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9"/>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8"/>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87"/>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86"/>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85"/>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84"/>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83"/>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82"/>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81"/>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80"/>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9"/>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8"/>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77"/>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76"/>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75"/>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74"/>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73"/>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71"/>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72"/>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70"/>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9"/>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8"/>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67"/>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66"/>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65"/>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64"/>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63"/>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62"/>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61"/>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60"/>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9"/>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8"/>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57"/>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56"/>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55"/>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54"/>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53"/>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52"/>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51"/>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50"/>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9"/>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8"/>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47"/>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46"/>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45"/>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44"/>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43"/>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42"/>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41"/>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40"/>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9"/>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8"/>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37"/>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36"/>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35"/>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34"/>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33"/>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32"/>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31"/>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30"/>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9"/>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8"/>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27"/>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26"/>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25"/>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24"/>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23"/>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22"/>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21"/>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20"/>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9"/>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8"/>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17"/>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16"/>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15"/>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14"/>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13"/>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12"/>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10"/>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11"/>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9"/>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8"/>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207"/>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206"/>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205"/>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204"/>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203"/>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202"/>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201"/>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200"/>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9"/>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8"/>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97"/>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96"/>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95"/>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94"/>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93"/>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92"/>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91"/>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90"/>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9"/>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8"/>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87"/>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86"/>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85"/>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84"/>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83"/>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82"/>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81"/>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80"/>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9"/>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8"/>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77"/>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76"/>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75"/>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74"/>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73"/>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72"/>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71"/>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70"/>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9"/>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8"/>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67"/>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66"/>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65"/>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64"/>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63"/>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62"/>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61"/>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60"/>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9"/>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8"/>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57"/>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56"/>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55"/>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54"/>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53"/>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52"/>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51"/>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9"/>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50"/>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8"/>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47"/>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46"/>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45"/>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44"/>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43"/>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42"/>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41"/>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40"/>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9"/>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8"/>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37"/>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36"/>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35"/>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34"/>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33"/>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32"/>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31"/>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30"/>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9"/>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8"/>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27"/>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26"/>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25"/>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24"/>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23"/>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22"/>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21"/>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20"/>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9"/>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8"/>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17"/>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16"/>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15"/>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14"/>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13"/>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12"/>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11"/>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10"/>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9"/>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8"/>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107"/>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106"/>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105"/>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104"/>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103"/>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102"/>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101"/>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100"/>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9"/>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8"/>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97"/>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96"/>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95"/>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94"/>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93"/>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92"/>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91"/>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90"/>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8"/>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9"/>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86"/>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85"/>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84"/>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83"/>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82"/>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81"/>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80"/>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9"/>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8"/>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77"/>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76"/>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75"/>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74"/>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73"/>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72"/>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71"/>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70"/>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9"/>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8"/>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67"/>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66"/>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65"/>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64"/>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63"/>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62"/>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61"/>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60"/>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9"/>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8"/>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57"/>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56"/>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55"/>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54"/>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53"/>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52"/>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51"/>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50"/>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9"/>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8"/>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47"/>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46"/>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45"/>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44"/>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43"/>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42"/>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41"/>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40"/>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9"/>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8"/>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7"/>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6"/>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5"/>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4"/>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2"/>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1"/>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0"/>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9"/>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Paper Png Gray em 2020 | Papel envelhecido, Adesivos para impressão,  Pergami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3" y="352615"/>
            <a:ext cx="2711366" cy="5646841"/>
          </a:xfrm>
          <a:prstGeom prst="rect">
            <a:avLst/>
          </a:prstGeom>
          <a:noFill/>
          <a:extLst>
            <a:ext uri="{909E8E84-426E-40DD-AFC4-6F175D3DCCD1}">
              <a14:hiddenFill xmlns:a14="http://schemas.microsoft.com/office/drawing/2010/main">
                <a:solidFill>
                  <a:srgbClr val="FFFFFF"/>
                </a:solidFill>
              </a14:hiddenFill>
            </a:ext>
          </a:extLst>
        </p:spPr>
      </p:pic>
      <p:sp>
        <p:nvSpPr>
          <p:cNvPr id="5"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graphicFrame>
        <p:nvGraphicFramePr>
          <p:cNvPr id="6" name="Table"/>
          <p:cNvGraphicFramePr/>
          <p:nvPr>
            <p:extLst>
              <p:ext uri="{D42A27DB-BD31-4B8C-83A1-F6EECF244321}">
                <p14:modId xmlns:p14="http://schemas.microsoft.com/office/powerpoint/2010/main" val="654558226"/>
              </p:ext>
            </p:extLst>
          </p:nvPr>
        </p:nvGraphicFramePr>
        <p:xfrm>
          <a:off x="251520" y="1484782"/>
          <a:ext cx="6048672" cy="4359436"/>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2179718">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2179718">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1"/>
                  </a:ext>
                </a:extLst>
              </a:tr>
            </a:tbl>
          </a:graphicData>
        </a:graphic>
      </p:graphicFrame>
      <p:graphicFrame>
        <p:nvGraphicFramePr>
          <p:cNvPr id="7" name="Table"/>
          <p:cNvGraphicFramePr/>
          <p:nvPr>
            <p:extLst>
              <p:ext uri="{D42A27DB-BD31-4B8C-83A1-F6EECF244321}">
                <p14:modId xmlns:p14="http://schemas.microsoft.com/office/powerpoint/2010/main" val="2686590019"/>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60370" y="260650"/>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pic>
        <p:nvPicPr>
          <p:cNvPr id="1026" name="Picture 2" descr="Ninja Icons - Download Free Vector Icons | Noun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228083714"/>
              </p:ext>
            </p:extLst>
          </p:nvPr>
        </p:nvGraphicFramePr>
        <p:xfrm>
          <a:off x="7265543" y="1628800"/>
          <a:ext cx="1599247" cy="3886200"/>
        </p:xfrm>
        <a:graphic>
          <a:graphicData uri="http://schemas.openxmlformats.org/drawingml/2006/table">
            <a:tbl>
              <a:tblPr firstRow="1" bandRow="1">
                <a:tableStyleId>{2D5ABB26-0587-4C30-8999-92F81FD0307C}</a:tableStyleId>
              </a:tblPr>
              <a:tblGrid>
                <a:gridCol w="879167">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3</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5</a:t>
                      </a:r>
                      <a:r>
                        <a:rPr lang="en-GB" sz="1500" baseline="0" dirty="0">
                          <a:latin typeface="Goudy Old Style" panose="02020502050305020303" pitchFamily="18" charset="0"/>
                        </a:rPr>
                        <a:t> </a:t>
                      </a:r>
                      <a:r>
                        <a:rPr lang="en-GB" sz="1500" dirty="0">
                          <a:latin typeface="Goudy Old Style" panose="02020502050305020303" pitchFamily="18" charset="0"/>
                        </a:rPr>
                        <a:t>- 6</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4" name="TextBox 3"/>
          <p:cNvSpPr txBox="1"/>
          <p:nvPr/>
        </p:nvSpPr>
        <p:spPr>
          <a:xfrm>
            <a:off x="6588230" y="715536"/>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26" y="2272955"/>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5" name="TextBox 334"/>
          <p:cNvSpPr txBox="1"/>
          <p:nvPr/>
        </p:nvSpPr>
        <p:spPr>
          <a:xfrm>
            <a:off x="160360" y="889729"/>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336" name="Rectangle 335"/>
          <p:cNvSpPr/>
          <p:nvPr/>
        </p:nvSpPr>
        <p:spPr>
          <a:xfrm>
            <a:off x="467544" y="242091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7" name="Rectangle 336"/>
          <p:cNvSpPr/>
          <p:nvPr/>
        </p:nvSpPr>
        <p:spPr>
          <a:xfrm>
            <a:off x="3491880" y="242091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8" name="Rectangle 337"/>
          <p:cNvSpPr/>
          <p:nvPr/>
        </p:nvSpPr>
        <p:spPr>
          <a:xfrm>
            <a:off x="467544" y="458115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339" name="Rectangle 338"/>
          <p:cNvSpPr/>
          <p:nvPr/>
        </p:nvSpPr>
        <p:spPr>
          <a:xfrm>
            <a:off x="3501850" y="458115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Insert answer</a:t>
            </a:r>
          </a:p>
        </p:txBody>
      </p:sp>
      <p:sp>
        <p:nvSpPr>
          <p:cNvPr id="16" name="TextBox 15"/>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1731811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8" name="Table"/>
          <p:cNvGraphicFramePr/>
          <p:nvPr>
            <p:extLst>
              <p:ext uri="{D42A27DB-BD31-4B8C-83A1-F6EECF244321}">
                <p14:modId xmlns:p14="http://schemas.microsoft.com/office/powerpoint/2010/main" val="622485826"/>
              </p:ext>
            </p:extLst>
          </p:nvPr>
        </p:nvGraphicFramePr>
        <p:xfrm>
          <a:off x="251520" y="1628799"/>
          <a:ext cx="6048672" cy="4262450"/>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1051670">
                <a:tc>
                  <a:txBody>
                    <a:bodyPr/>
                    <a:lstStyle/>
                    <a:p>
                      <a:pPr defTabSz="914400">
                        <a:defRPr sz="1800"/>
                      </a:pPr>
                      <a:r>
                        <a:rPr lang="en-GB" sz="22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200" b="1" baseline="0" dirty="0">
                          <a:solidFill>
                            <a:schemeClr val="tx1"/>
                          </a:solidFill>
                          <a:latin typeface="Segoe UI Light" panose="020B0502040204020203" pitchFamily="34" charset="0"/>
                          <a:cs typeface="Segoe UI Light" panose="020B0502040204020203" pitchFamily="34" charset="0"/>
                          <a:sym typeface="Helvetica Neue Medium"/>
                        </a:rPr>
                        <a:t> do plant cells have that animal cells don’t?</a:t>
                      </a:r>
                      <a:endParaRPr sz="22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How</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many cells do bacteria have?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51670">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which part of the cell can DNA be found?</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lang="en-GB" sz="2100" b="1" dirty="0">
                          <a:solidFill>
                            <a:schemeClr val="tx1"/>
                          </a:solidFill>
                          <a:latin typeface="Segoe UI Light" panose="020B0502040204020203" pitchFamily="34" charset="0"/>
                          <a:cs typeface="Segoe UI Light" panose="020B0502040204020203" pitchFamily="34" charset="0"/>
                          <a:sym typeface="Helvetica Neue Medium"/>
                        </a:rPr>
                        <a:t>How</a:t>
                      </a:r>
                      <a:r>
                        <a:rPr lang="en-GB" sz="2100" b="1" baseline="0" dirty="0">
                          <a:solidFill>
                            <a:schemeClr val="tx1"/>
                          </a:solidFill>
                          <a:latin typeface="Segoe UI Light" panose="020B0502040204020203" pitchFamily="34" charset="0"/>
                          <a:cs typeface="Segoe UI Light" panose="020B0502040204020203" pitchFamily="34" charset="0"/>
                          <a:sym typeface="Helvetica Neue Medium"/>
                        </a:rPr>
                        <a:t> many red blood cells can you fit in a 1cm line?</a:t>
                      </a:r>
                      <a:endParaRPr sz="21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51670">
                <a:tc>
                  <a:txBody>
                    <a:bodyPr/>
                    <a:lstStyle/>
                    <a:p>
                      <a:pPr defTabSz="914400">
                        <a:defRPr sz="1800"/>
                      </a:pPr>
                      <a:r>
                        <a:rPr lang="en-GB" sz="21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100" b="1" baseline="0" dirty="0">
                          <a:solidFill>
                            <a:schemeClr val="tx1"/>
                          </a:solidFill>
                          <a:latin typeface="Segoe UI Light" panose="020B0502040204020203" pitchFamily="34" charset="0"/>
                          <a:cs typeface="Segoe UI Light" panose="020B0502040204020203" pitchFamily="34" charset="0"/>
                          <a:sym typeface="Helvetica Neue Medium"/>
                        </a:rPr>
                        <a:t> are DNA profiles used for in criminal cases?</a:t>
                      </a:r>
                      <a:endParaRPr sz="21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lang="en-GB" sz="18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1800" b="1" baseline="0" dirty="0">
                          <a:solidFill>
                            <a:schemeClr val="tx1"/>
                          </a:solidFill>
                          <a:latin typeface="Segoe UI Light" panose="020B0502040204020203" pitchFamily="34" charset="0"/>
                          <a:cs typeface="Segoe UI Light" panose="020B0502040204020203" pitchFamily="34" charset="0"/>
                          <a:sym typeface="Helvetica Neue Medium"/>
                        </a:rPr>
                        <a:t> substance do red blood cells carry around the body?</a:t>
                      </a:r>
                      <a:endParaRPr sz="18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51670">
                <a:tc>
                  <a:txBody>
                    <a:bodyPr/>
                    <a:lstStyle/>
                    <a:p>
                      <a:pPr defTabSz="914400">
                        <a:defRPr sz="1800"/>
                      </a:pPr>
                      <a:r>
                        <a:rPr lang="en-GB" sz="2200" b="1" dirty="0">
                          <a:solidFill>
                            <a:schemeClr val="tx1"/>
                          </a:solidFill>
                          <a:latin typeface="Segoe UI Light" panose="020B0502040204020203" pitchFamily="34" charset="0"/>
                          <a:cs typeface="Segoe UI Light" panose="020B0502040204020203" pitchFamily="34" charset="0"/>
                          <a:sym typeface="Helvetica Neue Medium"/>
                        </a:rPr>
                        <a:t>Nerve</a:t>
                      </a:r>
                      <a:r>
                        <a:rPr lang="en-GB" sz="2200" b="1" baseline="0" dirty="0">
                          <a:solidFill>
                            <a:schemeClr val="tx1"/>
                          </a:solidFill>
                          <a:latin typeface="Segoe UI Light" panose="020B0502040204020203" pitchFamily="34" charset="0"/>
                          <a:cs typeface="Segoe UI Light" panose="020B0502040204020203" pitchFamily="34" charset="0"/>
                          <a:sym typeface="Helvetica Neue Medium"/>
                        </a:rPr>
                        <a:t> cells can transmit electrical signals because they are…</a:t>
                      </a:r>
                      <a:endParaRPr sz="22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Cardiac</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muscle cells are found in the…</a:t>
                      </a:r>
                      <a:endParaRPr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1881321962"/>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pic>
        <p:nvPicPr>
          <p:cNvPr id="13" name="Picture 6" descr="Paper Png Gray em 2020 | Papel envelhecido, Adesivos para impressão,  Pergami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3" y="188662"/>
            <a:ext cx="2711366"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4270683545"/>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a:t>
                      </a:r>
                      <a:r>
                        <a:rPr lang="en-GB" sz="1500" baseline="0" dirty="0">
                          <a:latin typeface="Goudy Old Style" panose="02020502050305020303" pitchFamily="18" charset="0"/>
                          <a:cs typeface="+mn-cs"/>
                        </a:rPr>
                        <a:t> – 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6</a:t>
                      </a:r>
                      <a:r>
                        <a:rPr lang="en-GB" sz="1500" baseline="0" dirty="0">
                          <a:latin typeface="Goudy Old Style" panose="02020502050305020303" pitchFamily="18" charset="0"/>
                          <a:cs typeface="+mn-cs"/>
                        </a:rPr>
                        <a:t> – 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9</a:t>
                      </a:r>
                      <a:r>
                        <a:rPr lang="en-GB" sz="1500" baseline="0" dirty="0">
                          <a:latin typeface="Goudy Old Style" panose="02020502050305020303" pitchFamily="18" charset="0"/>
                          <a:cs typeface="+mn-cs"/>
                        </a:rPr>
                        <a:t> – 11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12</a:t>
                      </a:r>
                      <a:r>
                        <a:rPr lang="en-GB" sz="1500" baseline="0" dirty="0">
                          <a:latin typeface="Goudy Old Style" panose="02020502050305020303" pitchFamily="18" charset="0"/>
                        </a:rPr>
                        <a:t>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15 – 17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20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15" name="TextBox 14"/>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18"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0" name="Rectangle 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 name="Rectangle 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2" name="Rectangle 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3" name="Rectangle 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4" name="Rectangle 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5" name="Rectangle 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 name="Rectangle 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7" name="Rectangle 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 name="Rectangle 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9" name="Rectangle 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0" name="Rectangle 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1" name="Rectangle 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32" name="Rectangle 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33" name="Rectangle 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34" name="Rectangle 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35" name="Rectangle 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36" name="Rectangle 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37" name="Rectangle 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38" name="Rectangle 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9" name="Rectangle 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0" name="Rectangle 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1" name="Rectangle 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42" name="Rectangle 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43" name="Rectangle 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44" name="Rectangle 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45" name="Rectangle 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46" name="Rectangle 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47" name="Rectangle 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48" name="Rectangle 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9" name="Rectangle 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0" name="Rectangle 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1" name="Rectangle 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52" name="Rectangle 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53" name="Rectangle 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54" name="Rectangle 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55" name="Rectangle 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56" name="Rectangle 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57" name="Rectangle 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58" name="Rectangle 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9" name="Rectangle 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0" name="Rectangle 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1" name="Rectangle 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62" name="Rectangle 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63" name="Rectangle 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64" name="Rectangle 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65" name="Rectangle 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66" name="Rectangle 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67" name="Rectangle 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68" name="Rectangle 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9" name="Rectangle 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0" name="Rectangle 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1" name="Rectangle 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72" name="Rectangle 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73" name="Rectangle 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74" name="Rectangle 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75" name="Rectangle 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76" name="Rectangle 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77" name="Rectangle 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78" name="Rectangle 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9" name="Rectangle 78"/>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0" name="Rectangle 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1" name="Rectangle 80"/>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82" name="Rectangle 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83" name="Rectangle 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84" name="Rectangle 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85" name="Rectangle 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86" name="Rectangle 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87" name="Rectangle 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88" name="Rectangle 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9" name="Rectangle 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0" name="Rectangle 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1" name="Rectangle 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92" name="Rectangle 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93" name="Rectangle 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94" name="Rectangle 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95" name="Rectangle 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96" name="Rectangle 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97" name="Rectangle 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98" name="Rectangle 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9" name="Rectangle 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0" name="Rectangle 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1" name="Rectangle 1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02" name="Rectangle 1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03" name="Rectangle 1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04" name="Rectangle 1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05" name="Rectangle 1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06" name="Rectangle 1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07" name="Rectangle 1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08" name="Rectangle 1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9" name="Rectangle 1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0" name="Rectangle 1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1" name="Rectangle 1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12" name="Rectangle 1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13" name="Rectangle 1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14" name="Rectangle 1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15" name="Rectangle 1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16" name="Rectangle 1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17" name="Rectangle 1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18" name="Rectangle 1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9" name="Rectangle 1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0" name="Rectangle 1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1" name="Rectangle 1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22" name="Rectangle 1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23" name="Rectangle 1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24" name="Rectangle 1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25" name="Rectangle 1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26" name="Rectangle 1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27" name="Rectangle 1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28" name="Rectangle 1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9" name="Rectangle 1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0" name="Rectangle 1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1" name="Rectangle 1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32" name="Rectangle 1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33" name="Rectangle 1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34" name="Rectangle 1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35" name="Rectangle 1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36" name="Rectangle 1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37" name="Rectangle 1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38" name="Rectangle 1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9" name="Rectangle 1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0" name="Rectangle 1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1" name="Rectangle 1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42" name="Rectangle 141"/>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43" name="Rectangle 1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44" name="Rectangle 1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45" name="Rectangle 1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6" name="Rectangle 1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7" name="Rectangle 1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48" name="Rectangle 1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9" name="Rectangle 1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0" name="Rectangle 1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1" name="Rectangle 1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52" name="Rectangle 1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53" name="Rectangle 1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54" name="Rectangle 1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55" name="Rectangle 1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56" name="Rectangle 1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57" name="Rectangle 1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58" name="Rectangle 1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9" name="Rectangle 1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0" name="Rectangle 1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1" name="Rectangle 1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62" name="Rectangle 1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63" name="Rectangle 1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64" name="Rectangle 1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65" name="Rectangle 1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66" name="Rectangle 1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67" name="Rectangle 1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68" name="Rectangle 1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9" name="Rectangle 1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0" name="Rectangle 1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1" name="Rectangle 1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72" name="Rectangle 1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73" name="Rectangle 1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74" name="Rectangle 1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75" name="Rectangle 1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76" name="Rectangle 1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77" name="Rectangle 1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78" name="Rectangle 1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9" name="Rectangle 1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0" name="Rectangle 1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1" name="Rectangle 1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82" name="Rectangle 1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83" name="Rectangle 1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84" name="Rectangle 1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85" name="Rectangle 1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86" name="Rectangle 1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87" name="Rectangle 1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88" name="Rectangle 1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9" name="Rectangle 1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0" name="Rectangle 1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1" name="Rectangle 1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92" name="Rectangle 1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93" name="Rectangle 1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94" name="Rectangle 1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95" name="Rectangle 1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96" name="Rectangle 1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97" name="Rectangle 1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98" name="Rectangle 1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9" name="Rectangle 1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0" name="Rectangle 1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1" name="Rectangle 2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02" name="Rectangle 2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03" name="Rectangle 202"/>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04" name="Rectangle 2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05" name="Rectangle 2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06" name="Rectangle 2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07" name="Rectangle 2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08" name="Rectangle 2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9" name="Rectangle 2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0" name="Rectangle 2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1" name="Rectangle 2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12" name="Rectangle 2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13" name="Rectangle 2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4" name="Rectangle 2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5" name="Rectangle 2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16" name="Rectangle 2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17" name="Rectangle 2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18" name="Rectangle 2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9" name="Rectangle 2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0" name="Rectangle 2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1" name="Rectangle 2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22" name="Rectangle 2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23" name="Rectangle 2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24" name="Rectangle 2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25" name="Rectangle 2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26" name="Rectangle 2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27" name="Rectangle 2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28" name="Rectangle 2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9" name="Rectangle 2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0" name="Rectangle 2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1" name="Rectangle 2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32" name="Rectangle 2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33" name="Rectangle 2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34" name="Rectangle 2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35" name="Rectangle 2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36" name="Rectangle 2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37" name="Rectangle 2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38" name="Rectangle 2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9" name="Rectangle 2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0" name="Rectangle 2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1" name="Rectangle 2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42" name="Rectangle 2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43" name="Rectangle 2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44" name="Rectangle 2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45" name="Rectangle 2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46" name="Rectangle 2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47" name="Rectangle 2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48" name="Rectangle 2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9" name="Rectangle 2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0" name="Rectangle 2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1" name="Rectangle 2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52" name="Rectangle 2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53" name="Rectangle 2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54" name="Rectangle 2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55" name="Rectangle 2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56" name="Rectangle 2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57" name="Rectangle 2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58" name="Rectangle 2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9" name="Rectangle 2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0" name="Rectangle 2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1" name="Rectangle 2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62" name="Rectangle 2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63" name="Rectangle 2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64" name="Rectangle 263"/>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65" name="Rectangle 2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66" name="Rectangle 2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67" name="Rectangle 2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68" name="Rectangle 2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9" name="Rectangle 2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0" name="Rectangle 2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1" name="Rectangle 2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72" name="Rectangle 2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73" name="Rectangle 2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74" name="Rectangle 2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5" name="Rectangle 2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76" name="Rectangle 2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77" name="Rectangle 2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78" name="Rectangle 2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9" name="Rectangle 2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0" name="Rectangle 2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1" name="Rectangle 2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2" name="Rectangle 2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3" name="Rectangle 2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84" name="Rectangle 2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85" name="Rectangle 2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86" name="Rectangle 2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87" name="Rectangle 2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88" name="Rectangle 2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9" name="Rectangle 2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0" name="Rectangle 2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1" name="Rectangle 2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92" name="Rectangle 2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93" name="Rectangle 2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94" name="Rectangle 2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95" name="Rectangle 2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96" name="Rectangle 2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97" name="Rectangle 2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98" name="Rectangle 2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9" name="Rectangle 2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0" name="Rectangle 2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1" name="Rectangle 3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02" name="Rectangle 3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03" name="Rectangle 3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04" name="Rectangle 3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05" name="Rectangle 3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06" name="Rectangle 3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07" name="Rectangle 3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08" name="Rectangle 3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9" name="Rectangle 3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0" name="Rectangle 3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1" name="Rectangle 3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12" name="Rectangle 3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13" name="Rectangle 3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14" name="Rectangle 3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15" name="Rectangle 3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16" name="Rectangle 3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17" name="Rectangle 3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18" name="Rectangle 3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9" name="Rectangle 3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0" name="Rectangle 3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1" name="Rectangle 3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22" name="Rectangle 3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23" name="Rectangle 3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24" name="Rectangle 3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25" name="Rectangle 324"/>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26" name="Rectangle 325"/>
          <p:cNvSpPr/>
          <p:nvPr/>
        </p:nvSpPr>
        <p:spPr>
          <a:xfrm>
            <a:off x="933507"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27" name="TextBox 326"/>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Tree>
    <p:extLst>
      <p:ext uri="{BB962C8B-B14F-4D97-AF65-F5344CB8AC3E}">
        <p14:creationId xmlns:p14="http://schemas.microsoft.com/office/powerpoint/2010/main" val="34575531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1"/>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8" name="Table"/>
          <p:cNvGraphicFramePr/>
          <p:nvPr>
            <p:extLst>
              <p:ext uri="{D42A27DB-BD31-4B8C-83A1-F6EECF244321}">
                <p14:modId xmlns:p14="http://schemas.microsoft.com/office/powerpoint/2010/main" val="1916320476"/>
              </p:ext>
            </p:extLst>
          </p:nvPr>
        </p:nvGraphicFramePr>
        <p:xfrm>
          <a:off x="251520" y="1628799"/>
          <a:ext cx="6048672" cy="4262450"/>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1051670">
                <a:tc>
                  <a:txBody>
                    <a:bodyPr/>
                    <a:lstStyle/>
                    <a:p>
                      <a:pPr defTabSz="914400">
                        <a:defRPr sz="1800"/>
                      </a:pPr>
                      <a:r>
                        <a:rPr lang="en-GB" sz="22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200" b="1" baseline="0" dirty="0">
                          <a:solidFill>
                            <a:schemeClr val="tx1"/>
                          </a:solidFill>
                          <a:latin typeface="Segoe UI Light" panose="020B0502040204020203" pitchFamily="34" charset="0"/>
                          <a:cs typeface="Segoe UI Light" panose="020B0502040204020203" pitchFamily="34" charset="0"/>
                          <a:sym typeface="Helvetica Neue Medium"/>
                        </a:rPr>
                        <a:t> do plant cells have that animal cells don’t?</a:t>
                      </a:r>
                      <a:endParaRPr lang="en-GB" sz="22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How</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many cells do bacteria have?</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00B0F0"/>
                    </a:solidFill>
                  </a:tcPr>
                </a:tc>
                <a:extLst>
                  <a:ext uri="{0D108BD9-81ED-4DB2-BD59-A6C34878D82A}">
                    <a16:rowId xmlns:a16="http://schemas.microsoft.com/office/drawing/2014/main" val="10000"/>
                  </a:ext>
                </a:extLst>
              </a:tr>
              <a:tr h="1051670">
                <a:tc>
                  <a:txBody>
                    <a:bodyPr/>
                    <a:lstStyle/>
                    <a:p>
                      <a:pPr defTabSz="914400">
                        <a:defRPr sz="1800"/>
                      </a:pPr>
                      <a:r>
                        <a:rPr lang="en-GB" sz="2300" b="1" dirty="0">
                          <a:solidFill>
                            <a:schemeClr val="tx1"/>
                          </a:solidFill>
                          <a:latin typeface="Segoe UI Light" panose="020B0502040204020203" pitchFamily="34" charset="0"/>
                          <a:cs typeface="Segoe UI Light" panose="020B0502040204020203" pitchFamily="34" charset="0"/>
                          <a:sym typeface="Helvetica Neue Medium"/>
                        </a:rPr>
                        <a:t>In</a:t>
                      </a:r>
                      <a:r>
                        <a:rPr lang="en-GB" sz="2300" b="1" baseline="0" dirty="0">
                          <a:solidFill>
                            <a:schemeClr val="tx1"/>
                          </a:solidFill>
                          <a:latin typeface="Segoe UI Light" panose="020B0502040204020203" pitchFamily="34" charset="0"/>
                          <a:cs typeface="Segoe UI Light" panose="020B0502040204020203" pitchFamily="34" charset="0"/>
                          <a:sym typeface="Helvetica Neue Medium"/>
                        </a:rPr>
                        <a:t> which part of the cell can DNA be found?</a:t>
                      </a:r>
                      <a:endParaRPr lang="en-GB" sz="23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tc>
                  <a:txBody>
                    <a:bodyPr/>
                    <a:lstStyle/>
                    <a:p>
                      <a:pPr defTabSz="914400">
                        <a:defRPr sz="1800"/>
                      </a:pPr>
                      <a:r>
                        <a:rPr lang="en-GB" sz="2100" b="1" dirty="0">
                          <a:solidFill>
                            <a:schemeClr val="tx1"/>
                          </a:solidFill>
                          <a:latin typeface="Segoe UI Light" panose="020B0502040204020203" pitchFamily="34" charset="0"/>
                          <a:cs typeface="Segoe UI Light" panose="020B0502040204020203" pitchFamily="34" charset="0"/>
                          <a:sym typeface="Helvetica Neue Medium"/>
                        </a:rPr>
                        <a:t>How</a:t>
                      </a:r>
                      <a:r>
                        <a:rPr lang="en-GB" sz="2100" b="1" baseline="0" dirty="0">
                          <a:solidFill>
                            <a:schemeClr val="tx1"/>
                          </a:solidFill>
                          <a:latin typeface="Segoe UI Light" panose="020B0502040204020203" pitchFamily="34" charset="0"/>
                          <a:cs typeface="Segoe UI Light" panose="020B0502040204020203" pitchFamily="34" charset="0"/>
                          <a:sym typeface="Helvetica Neue Medium"/>
                        </a:rPr>
                        <a:t> many red blood cells can you fit in a 1cm line?</a:t>
                      </a:r>
                      <a:endParaRPr lang="en-GB" sz="21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C000"/>
                    </a:solidFill>
                  </a:tcPr>
                </a:tc>
                <a:extLst>
                  <a:ext uri="{0D108BD9-81ED-4DB2-BD59-A6C34878D82A}">
                    <a16:rowId xmlns:a16="http://schemas.microsoft.com/office/drawing/2014/main" val="10001"/>
                  </a:ext>
                </a:extLst>
              </a:tr>
              <a:tr h="1051670">
                <a:tc>
                  <a:txBody>
                    <a:bodyPr/>
                    <a:lstStyle/>
                    <a:p>
                      <a:pPr defTabSz="914400">
                        <a:defRPr sz="1800"/>
                      </a:pPr>
                      <a:r>
                        <a:rPr lang="en-GB" sz="2100" b="1" dirty="0">
                          <a:solidFill>
                            <a:schemeClr val="tx1"/>
                          </a:solidFill>
                          <a:latin typeface="Segoe UI Light" panose="020B0502040204020203" pitchFamily="34" charset="0"/>
                          <a:cs typeface="Segoe UI Light" panose="020B0502040204020203" pitchFamily="34" charset="0"/>
                          <a:sym typeface="Helvetica Neue Medium"/>
                        </a:rPr>
                        <a:t>What</a:t>
                      </a:r>
                      <a:r>
                        <a:rPr lang="en-GB" sz="2100" b="1" baseline="0" dirty="0">
                          <a:solidFill>
                            <a:schemeClr val="tx1"/>
                          </a:solidFill>
                          <a:latin typeface="Segoe UI Light" panose="020B0502040204020203" pitchFamily="34" charset="0"/>
                          <a:cs typeface="Segoe UI Light" panose="020B0502040204020203" pitchFamily="34" charset="0"/>
                          <a:sym typeface="Helvetica Neue Medium"/>
                        </a:rPr>
                        <a:t> are DNA profiles used for in criminal cases?</a:t>
                      </a:r>
                      <a:endParaRPr lang="en-GB" sz="2100" b="1" dirty="0">
                        <a:solidFill>
                          <a:schemeClr val="tx1"/>
                        </a:solidFill>
                        <a:latin typeface="Segoe UI Light" panose="020B0502040204020203" pitchFamily="34" charset="0"/>
                        <a:cs typeface="Segoe UI Light" panose="020B0502040204020203" pitchFamily="34" charset="0"/>
                        <a:sym typeface="Helvetica Neue Medium"/>
                      </a:endParaRPr>
                    </a:p>
                  </a:txBody>
                  <a:tcPr marL="50800" marR="50800" marT="50800" marB="50800" horzOverflow="overflow">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18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What substance do red blood cells carry around the body?</a:t>
                      </a:r>
                    </a:p>
                  </a:txBody>
                  <a:tcPr marL="50800" marR="50800" marT="50800" marB="50800" horzOverflow="overflow">
                    <a:solidFill>
                      <a:srgbClr val="FF0000"/>
                    </a:solidFill>
                  </a:tcPr>
                </a:tc>
                <a:extLst>
                  <a:ext uri="{0D108BD9-81ED-4DB2-BD59-A6C34878D82A}">
                    <a16:rowId xmlns:a16="http://schemas.microsoft.com/office/drawing/2014/main" val="10002"/>
                  </a:ext>
                </a:extLst>
              </a:tr>
              <a:tr h="10516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2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Nerve cells can transmit electrical signals because they are…</a:t>
                      </a:r>
                    </a:p>
                  </a:txBody>
                  <a:tcPr marL="50800" marR="50800" marT="50800" marB="50800" horzOverflow="overflow">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kumimoji="0" lang="en-GB" sz="2300" b="1" i="0" u="none" strike="noStrike" kern="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sym typeface="Helvetica Neue Medium"/>
                        </a:rPr>
                        <a:t>Cardiac muscle cells are found in the…</a:t>
                      </a:r>
                    </a:p>
                  </a:txBody>
                  <a:tcPr marL="50800" marR="50800" marT="50800" marB="50800"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2812341581"/>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pic>
        <p:nvPicPr>
          <p:cNvPr id="13" name="Picture 6" descr="Paper Png Gray em 2020 | Papel envelhecido, Adesivos para impressão,  Pergaminh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3" y="188662"/>
            <a:ext cx="2711366"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402132196"/>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a:t>
                      </a:r>
                      <a:r>
                        <a:rPr lang="en-GB" sz="1500" baseline="0" dirty="0">
                          <a:latin typeface="Goudy Old Style" panose="02020502050305020303" pitchFamily="18" charset="0"/>
                          <a:cs typeface="+mn-cs"/>
                        </a:rPr>
                        <a:t> – 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6</a:t>
                      </a:r>
                      <a:r>
                        <a:rPr lang="en-GB" sz="1500" baseline="0" dirty="0">
                          <a:latin typeface="Goudy Old Style" panose="02020502050305020303" pitchFamily="18" charset="0"/>
                          <a:cs typeface="+mn-cs"/>
                        </a:rPr>
                        <a:t> – 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9</a:t>
                      </a:r>
                      <a:r>
                        <a:rPr lang="en-GB" sz="1500" baseline="0" dirty="0">
                          <a:latin typeface="Goudy Old Style" panose="02020502050305020303" pitchFamily="18" charset="0"/>
                          <a:cs typeface="+mn-cs"/>
                        </a:rPr>
                        <a:t> – 11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12</a:t>
                      </a:r>
                      <a:r>
                        <a:rPr lang="en-GB" sz="1500" baseline="0" dirty="0">
                          <a:latin typeface="Goudy Old Style" panose="02020502050305020303" pitchFamily="18" charset="0"/>
                        </a:rPr>
                        <a:t>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15 – 17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20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15" name="TextBox 14"/>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18" name="Picture 2" descr="Ninja Icons - Download Free Vector Icons | Noun Proj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327" name="TextBox 326"/>
          <p:cNvSpPr txBox="1"/>
          <p:nvPr/>
        </p:nvSpPr>
        <p:spPr>
          <a:xfrm>
            <a:off x="160360" y="1033745"/>
            <a:ext cx="1747344"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FFFFFF"/>
                </a:solidFill>
                <a:latin typeface="Segoe UI Light" panose="020B0502040204020203" pitchFamily="34" charset="0"/>
                <a:cs typeface="Segoe UI Light" panose="020B0502040204020203" pitchFamily="34" charset="0"/>
              </a:rPr>
              <a:t>Answers</a:t>
            </a:r>
          </a:p>
        </p:txBody>
      </p:sp>
      <p:sp>
        <p:nvSpPr>
          <p:cNvPr id="12" name="TextBox 11"/>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Example</a:t>
            </a:r>
          </a:p>
        </p:txBody>
      </p:sp>
      <p:sp>
        <p:nvSpPr>
          <p:cNvPr id="19" name="Rectangle 18"/>
          <p:cNvSpPr/>
          <p:nvPr/>
        </p:nvSpPr>
        <p:spPr>
          <a:xfrm>
            <a:off x="539556" y="2089479"/>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A cell wall</a:t>
            </a:r>
          </a:p>
        </p:txBody>
      </p:sp>
      <p:sp>
        <p:nvSpPr>
          <p:cNvPr id="20" name="Rectangle 19"/>
          <p:cNvSpPr/>
          <p:nvPr/>
        </p:nvSpPr>
        <p:spPr>
          <a:xfrm>
            <a:off x="3491880" y="2103261"/>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1</a:t>
            </a:r>
          </a:p>
        </p:txBody>
      </p:sp>
      <p:sp>
        <p:nvSpPr>
          <p:cNvPr id="21" name="Rectangle 20"/>
          <p:cNvSpPr/>
          <p:nvPr/>
        </p:nvSpPr>
        <p:spPr>
          <a:xfrm>
            <a:off x="539556" y="314099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Nucleus</a:t>
            </a:r>
          </a:p>
        </p:txBody>
      </p:sp>
      <p:sp>
        <p:nvSpPr>
          <p:cNvPr id="22" name="Rectangle 21"/>
          <p:cNvSpPr/>
          <p:nvPr/>
        </p:nvSpPr>
        <p:spPr>
          <a:xfrm>
            <a:off x="3491880" y="314099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1,250</a:t>
            </a:r>
          </a:p>
        </p:txBody>
      </p:sp>
      <p:sp>
        <p:nvSpPr>
          <p:cNvPr id="23" name="Rectangle 22"/>
          <p:cNvSpPr/>
          <p:nvPr/>
        </p:nvSpPr>
        <p:spPr>
          <a:xfrm>
            <a:off x="539556" y="4221110"/>
            <a:ext cx="2520280" cy="430887"/>
          </a:xfrm>
          <a:prstGeom prst="rect">
            <a:avLst/>
          </a:prstGeom>
          <a:solidFill>
            <a:schemeClr val="bg1"/>
          </a:solidFill>
          <a:ln w="57150">
            <a:solidFill>
              <a:srgbClr val="FF0000"/>
            </a:solidFill>
          </a:ln>
        </p:spPr>
        <p:txBody>
          <a:bodyPr wrap="square">
            <a:spAutoFit/>
          </a:bodyPr>
          <a:lstStyle/>
          <a:p>
            <a:pPr algn="ctr"/>
            <a:r>
              <a:rPr lang="en-GB" sz="2200" b="1" dirty="0">
                <a:solidFill>
                  <a:srgbClr val="000000"/>
                </a:solidFill>
                <a:latin typeface="Segoe UI Light" panose="020B0502040204020203" pitchFamily="34" charset="0"/>
                <a:cs typeface="Segoe UI Light" panose="020B0502040204020203" pitchFamily="34" charset="0"/>
              </a:rPr>
              <a:t>Identifying suspects</a:t>
            </a:r>
          </a:p>
        </p:txBody>
      </p:sp>
      <p:sp>
        <p:nvSpPr>
          <p:cNvPr id="24" name="Rectangle 23"/>
          <p:cNvSpPr/>
          <p:nvPr/>
        </p:nvSpPr>
        <p:spPr>
          <a:xfrm>
            <a:off x="3491880" y="422111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Oxygen</a:t>
            </a:r>
          </a:p>
        </p:txBody>
      </p:sp>
      <p:sp>
        <p:nvSpPr>
          <p:cNvPr id="25" name="Rectangle 24"/>
          <p:cNvSpPr/>
          <p:nvPr/>
        </p:nvSpPr>
        <p:spPr>
          <a:xfrm>
            <a:off x="539556" y="530123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Long and thin</a:t>
            </a:r>
          </a:p>
        </p:txBody>
      </p:sp>
      <p:sp>
        <p:nvSpPr>
          <p:cNvPr id="26" name="Rectangle 25"/>
          <p:cNvSpPr/>
          <p:nvPr/>
        </p:nvSpPr>
        <p:spPr>
          <a:xfrm>
            <a:off x="3491880" y="5301230"/>
            <a:ext cx="2520280" cy="461665"/>
          </a:xfrm>
          <a:prstGeom prst="rect">
            <a:avLst/>
          </a:prstGeom>
          <a:solidFill>
            <a:schemeClr val="bg1"/>
          </a:solidFill>
          <a:ln w="57150">
            <a:solidFill>
              <a:srgbClr val="FF0000"/>
            </a:solidFill>
          </a:ln>
        </p:spPr>
        <p:txBody>
          <a:bodyPr wrap="square">
            <a:spAutoFit/>
          </a:bodyPr>
          <a:lstStyle/>
          <a:p>
            <a:pPr algn="ctr"/>
            <a:r>
              <a:rPr lang="en-GB" sz="2400" b="1" dirty="0">
                <a:solidFill>
                  <a:srgbClr val="000000"/>
                </a:solidFill>
                <a:latin typeface="Segoe UI Light" panose="020B0502040204020203" pitchFamily="34" charset="0"/>
                <a:cs typeface="Segoe UI Light" panose="020B0502040204020203" pitchFamily="34" charset="0"/>
              </a:rPr>
              <a:t>Heart</a:t>
            </a:r>
          </a:p>
        </p:txBody>
      </p:sp>
    </p:spTree>
    <p:extLst>
      <p:ext uri="{BB962C8B-B14F-4D97-AF65-F5344CB8AC3E}">
        <p14:creationId xmlns:p14="http://schemas.microsoft.com/office/powerpoint/2010/main" val="41136909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0370"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rgbClr val="000000"/>
                </a:solidFill>
                <a:latin typeface="Segoe UI Light" panose="020B0502040204020203" pitchFamily="34" charset="0"/>
                <a:cs typeface="Segoe UI Light" panose="020B0502040204020203" pitchFamily="34" charset="0"/>
              </a:rPr>
              <a:t>DO NOW</a:t>
            </a:r>
          </a:p>
        </p:txBody>
      </p:sp>
      <p:graphicFrame>
        <p:nvGraphicFramePr>
          <p:cNvPr id="8" name="Table"/>
          <p:cNvGraphicFramePr/>
          <p:nvPr>
            <p:extLst>
              <p:ext uri="{D42A27DB-BD31-4B8C-83A1-F6EECF244321}">
                <p14:modId xmlns:p14="http://schemas.microsoft.com/office/powerpoint/2010/main" val="2338094067"/>
              </p:ext>
            </p:extLst>
          </p:nvPr>
        </p:nvGraphicFramePr>
        <p:xfrm>
          <a:off x="251520" y="1628799"/>
          <a:ext cx="6048672" cy="4206680"/>
        </p:xfrm>
        <a:graphic>
          <a:graphicData uri="http://schemas.openxmlformats.org/drawingml/2006/table">
            <a:tbl>
              <a:tblPr/>
              <a:tblGrid>
                <a:gridCol w="3024336">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tblGrid>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00B0F0"/>
                    </a:solidFill>
                  </a:tcPr>
                </a:tc>
                <a:extLst>
                  <a:ext uri="{0D108BD9-81ED-4DB2-BD59-A6C34878D82A}">
                    <a16:rowId xmlns:a16="http://schemas.microsoft.com/office/drawing/2014/main" val="10000"/>
                  </a:ext>
                </a:extLst>
              </a:tr>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C000"/>
                    </a:solidFill>
                  </a:tcPr>
                </a:tc>
                <a:extLst>
                  <a:ext uri="{0D108BD9-81ED-4DB2-BD59-A6C34878D82A}">
                    <a16:rowId xmlns:a16="http://schemas.microsoft.com/office/drawing/2014/main" val="10001"/>
                  </a:ext>
                </a:extLst>
              </a:tr>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FF0000"/>
                    </a:solidFill>
                  </a:tcPr>
                </a:tc>
                <a:extLst>
                  <a:ext uri="{0D108BD9-81ED-4DB2-BD59-A6C34878D82A}">
                    <a16:rowId xmlns:a16="http://schemas.microsoft.com/office/drawing/2014/main" val="10002"/>
                  </a:ext>
                </a:extLst>
              </a:tr>
              <a:tr h="1051670">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tc>
                  <a:txBody>
                    <a:bodyPr/>
                    <a:lstStyle/>
                    <a:p>
                      <a:pPr defTabSz="914400">
                        <a:defRPr sz="1800"/>
                      </a:pPr>
                      <a:r>
                        <a:rPr sz="2300" b="1" dirty="0">
                          <a:solidFill>
                            <a:schemeClr val="tx1"/>
                          </a:solidFill>
                          <a:latin typeface="Segoe UI Light" panose="020B0502040204020203" pitchFamily="34" charset="0"/>
                          <a:cs typeface="Segoe UI Light" panose="020B0502040204020203" pitchFamily="34" charset="0"/>
                          <a:sym typeface="Helvetica Neue Medium"/>
                        </a:rPr>
                        <a:t>Insert challenge</a:t>
                      </a:r>
                    </a:p>
                  </a:txBody>
                  <a:tcPr marL="50800" marR="50800" marT="50800" marB="50800" anchor="ctr" horzOverflow="overflow">
                    <a:solidFill>
                      <a:srgbClr val="92D050"/>
                    </a:solidFill>
                  </a:tcPr>
                </a:tc>
                <a:extLst>
                  <a:ext uri="{0D108BD9-81ED-4DB2-BD59-A6C34878D82A}">
                    <a16:rowId xmlns:a16="http://schemas.microsoft.com/office/drawing/2014/main" val="10003"/>
                  </a:ext>
                </a:extLst>
              </a:tr>
            </a:tbl>
          </a:graphicData>
        </a:graphic>
      </p:graphicFrame>
      <p:graphicFrame>
        <p:nvGraphicFramePr>
          <p:cNvPr id="6" name="Table"/>
          <p:cNvGraphicFramePr/>
          <p:nvPr>
            <p:extLst>
              <p:ext uri="{D42A27DB-BD31-4B8C-83A1-F6EECF244321}">
                <p14:modId xmlns:p14="http://schemas.microsoft.com/office/powerpoint/2010/main" val="2887522683"/>
              </p:ext>
            </p:extLst>
          </p:nvPr>
        </p:nvGraphicFramePr>
        <p:xfrm>
          <a:off x="251520" y="5949280"/>
          <a:ext cx="8640960" cy="732234"/>
        </p:xfrm>
        <a:graphic>
          <a:graphicData uri="http://schemas.openxmlformats.org/drawingml/2006/table">
            <a:tbl>
              <a:tblPr>
                <a:tableStyleId>{5940675A-B579-460E-94D1-54222C63F5DA}</a:tableStyleId>
              </a:tblPr>
              <a:tblGrid>
                <a:gridCol w="216024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160240">
                  <a:extLst>
                    <a:ext uri="{9D8B030D-6E8A-4147-A177-3AD203B41FA5}">
                      <a16:colId xmlns:a16="http://schemas.microsoft.com/office/drawing/2014/main" val="20003"/>
                    </a:ext>
                  </a:extLst>
                </a:gridCol>
              </a:tblGrid>
              <a:tr h="732234">
                <a:tc>
                  <a:txBody>
                    <a:bodyPr/>
                    <a:lstStyle/>
                    <a:p>
                      <a:pPr defTabSz="914400">
                        <a:defRPr sz="1800"/>
                      </a:pPr>
                      <a:r>
                        <a:rPr sz="2000" dirty="0">
                          <a:sym typeface="Helvetica Neue Medium"/>
                        </a:rPr>
                        <a:t>One Point</a:t>
                      </a:r>
                      <a:endParaRPr lang="en-GB" sz="2000" dirty="0">
                        <a:sym typeface="Helvetica Neue Medium"/>
                      </a:endParaRPr>
                    </a:p>
                    <a:p>
                      <a:pPr defTabSz="914400">
                        <a:defRPr sz="1800"/>
                      </a:pPr>
                      <a:r>
                        <a:rPr lang="en-GB" sz="2000" dirty="0">
                          <a:sym typeface="Helvetica Neue Medium"/>
                        </a:rPr>
                        <a:t>(1 week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00B0F0"/>
                    </a:solidFill>
                  </a:tcPr>
                </a:tc>
                <a:tc>
                  <a:txBody>
                    <a:bodyPr/>
                    <a:lstStyle/>
                    <a:p>
                      <a:pPr defTabSz="914400">
                        <a:defRPr sz="1800"/>
                      </a:pPr>
                      <a:r>
                        <a:rPr sz="2000" dirty="0">
                          <a:sym typeface="Helvetica Neue Medium"/>
                        </a:rPr>
                        <a:t>Two Points</a:t>
                      </a:r>
                      <a:endParaRPr lang="en-GB" sz="2000" dirty="0">
                        <a:sym typeface="Helvetica Neue Medium"/>
                      </a:endParaRPr>
                    </a:p>
                    <a:p>
                      <a:pPr defTabSz="914400">
                        <a:defRPr sz="1800"/>
                      </a:pPr>
                      <a:r>
                        <a:rPr lang="en-GB" sz="2000" dirty="0">
                          <a:sym typeface="Helvetica Neue Medium"/>
                        </a:rPr>
                        <a:t>(2 weeks ago)</a:t>
                      </a:r>
                      <a:endParaRPr sz="2000" b="1" dirty="0">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C000"/>
                    </a:solidFill>
                  </a:tcPr>
                </a:tc>
                <a:tc>
                  <a:txBody>
                    <a:bodyPr/>
                    <a:lstStyle/>
                    <a:p>
                      <a:pPr defTabSz="914400">
                        <a:defRPr sz="1800"/>
                      </a:pPr>
                      <a:r>
                        <a:rPr sz="2000" dirty="0">
                          <a:sym typeface="Helvetica Neue Medium"/>
                        </a:rPr>
                        <a:t>Three Points</a:t>
                      </a:r>
                      <a:endParaRPr lang="en-GB" sz="2000" dirty="0">
                        <a:sym typeface="Helvetica Neue Medium"/>
                      </a:endParaRPr>
                    </a:p>
                    <a:p>
                      <a:pPr defTabSz="914400">
                        <a:defRPr sz="1800"/>
                      </a:pPr>
                      <a:r>
                        <a:rPr lang="en-GB" sz="2000" dirty="0">
                          <a:sym typeface="Helvetica Neue Medium"/>
                        </a:rPr>
                        <a:t>(3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FF0000"/>
                    </a:solidFill>
                  </a:tcPr>
                </a:tc>
                <a:tc>
                  <a:txBody>
                    <a:bodyPr/>
                    <a:lstStyle/>
                    <a:p>
                      <a:pPr defTabSz="914400">
                        <a:defRPr sz="1800"/>
                      </a:pPr>
                      <a:r>
                        <a:rPr sz="2000" dirty="0">
                          <a:sym typeface="Helvetica Neue Medium"/>
                        </a:rPr>
                        <a:t>Four Points</a:t>
                      </a:r>
                      <a:endParaRPr lang="en-GB" sz="2000" dirty="0">
                        <a:sym typeface="Helvetica Neue Medium"/>
                      </a:endParaRPr>
                    </a:p>
                    <a:p>
                      <a:pPr defTabSz="914400">
                        <a:defRPr sz="1800"/>
                      </a:pPr>
                      <a:r>
                        <a:rPr lang="en-GB" sz="2000" dirty="0">
                          <a:sym typeface="Helvetica Neue Medium"/>
                        </a:rPr>
                        <a:t>(4 weeks+ ago)</a:t>
                      </a:r>
                      <a:endParaRPr sz="2000" b="1" dirty="0">
                        <a:solidFill>
                          <a:srgbClr val="FFFFFF"/>
                        </a:solidFill>
                        <a:latin typeface="Segoe UI Light" panose="020B0502040204020203" pitchFamily="34" charset="0"/>
                        <a:cs typeface="Segoe UI Light" panose="020B0502040204020203" pitchFamily="34" charset="0"/>
                        <a:sym typeface="Helvetica Neue Medium"/>
                      </a:endParaRPr>
                    </a:p>
                  </a:txBody>
                  <a:tcPr marL="50800" marR="50800" marT="50800" marB="50800" anchor="ctr" horzOverflow="overflow">
                    <a:solidFill>
                      <a:srgbClr val="92D050"/>
                    </a:solidFill>
                  </a:tcPr>
                </a:tc>
                <a:extLst>
                  <a:ext uri="{0D108BD9-81ED-4DB2-BD59-A6C34878D82A}">
                    <a16:rowId xmlns:a16="http://schemas.microsoft.com/office/drawing/2014/main" val="10000"/>
                  </a:ext>
                </a:extLst>
              </a:tr>
            </a:tbl>
          </a:graphicData>
        </a:graphic>
      </p:graphicFrame>
      <p:pic>
        <p:nvPicPr>
          <p:cNvPr id="13" name="Picture 6" descr="Paper Png Gray em 2020 | Papel envelhecido, Adesivos para impressão,  Pergamin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3" y="188662"/>
            <a:ext cx="2711366" cy="56468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1183798453"/>
              </p:ext>
            </p:extLst>
          </p:nvPr>
        </p:nvGraphicFramePr>
        <p:xfrm>
          <a:off x="7265546" y="1464847"/>
          <a:ext cx="1680835" cy="3886200"/>
        </p:xfrm>
        <a:graphic>
          <a:graphicData uri="http://schemas.openxmlformats.org/drawingml/2006/table">
            <a:tbl>
              <a:tblPr firstRow="1" bandRow="1">
                <a:tableStyleId>{2D5ABB26-0587-4C30-8999-92F81FD0307C}</a:tableStyleId>
              </a:tblPr>
              <a:tblGrid>
                <a:gridCol w="924019">
                  <a:extLst>
                    <a:ext uri="{9D8B030D-6E8A-4147-A177-3AD203B41FA5}">
                      <a16:colId xmlns:a16="http://schemas.microsoft.com/office/drawing/2014/main" val="20000"/>
                    </a:ext>
                  </a:extLst>
                </a:gridCol>
                <a:gridCol w="756816">
                  <a:extLst>
                    <a:ext uri="{9D8B030D-6E8A-4147-A177-3AD203B41FA5}">
                      <a16:colId xmlns:a16="http://schemas.microsoft.com/office/drawing/2014/main" val="20001"/>
                    </a:ext>
                  </a:extLst>
                </a:gridCol>
              </a:tblGrid>
              <a:tr h="370840">
                <a:tc>
                  <a:txBody>
                    <a:bodyPr/>
                    <a:lstStyle/>
                    <a:p>
                      <a:r>
                        <a:rPr lang="en-GB" sz="1500" b="1" dirty="0">
                          <a:latin typeface="Goudy Old Style" panose="02020502050305020303" pitchFamily="18" charset="0"/>
                        </a:rPr>
                        <a:t>Belt Colour</a:t>
                      </a:r>
                      <a:endParaRPr lang="en-GB" sz="1500" b="1" dirty="0">
                        <a:latin typeface="Goudy Old Style" panose="02020502050305020303" pitchFamily="18" charset="0"/>
                        <a:cs typeface="Segoe UI Light" panose="020B0502040204020203" pitchFamily="34" charset="0"/>
                      </a:endParaRPr>
                    </a:p>
                  </a:txBody>
                  <a:tcPr/>
                </a:tc>
                <a:tc>
                  <a:txBody>
                    <a:bodyPr/>
                    <a:lstStyle/>
                    <a:p>
                      <a:r>
                        <a:rPr lang="en-GB" sz="1500" b="1" dirty="0">
                          <a:latin typeface="Goudy Old Style" panose="02020502050305020303" pitchFamily="18" charset="0"/>
                        </a:rPr>
                        <a:t>Points</a:t>
                      </a:r>
                      <a:endParaRPr lang="en-GB" sz="1500" b="1"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0"/>
                  </a:ext>
                </a:extLst>
              </a:tr>
              <a:tr h="370840">
                <a:tc>
                  <a:txBody>
                    <a:bodyPr/>
                    <a:lstStyle/>
                    <a:p>
                      <a:r>
                        <a:rPr lang="en-GB" sz="1500" dirty="0">
                          <a:latin typeface="Goudy Old Style" panose="02020502050305020303" pitchFamily="18" charset="0"/>
                        </a:rPr>
                        <a:t>White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a:t>
                      </a:r>
                      <a:r>
                        <a:rPr lang="en-GB" sz="1500" baseline="0" dirty="0">
                          <a:latin typeface="Goudy Old Style" panose="02020502050305020303" pitchFamily="18" charset="0"/>
                        </a:rPr>
                        <a:t> – 2</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1"/>
                  </a:ext>
                </a:extLst>
              </a:tr>
              <a:tr h="370840">
                <a:tc>
                  <a:txBody>
                    <a:bodyPr/>
                    <a:lstStyle/>
                    <a:p>
                      <a:r>
                        <a:rPr lang="en-GB" sz="1500" dirty="0">
                          <a:latin typeface="Goudy Old Style" panose="02020502050305020303" pitchFamily="18" charset="0"/>
                        </a:rPr>
                        <a:t>Yellow</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3</a:t>
                      </a:r>
                      <a:r>
                        <a:rPr lang="en-GB" sz="1500" baseline="0" dirty="0">
                          <a:latin typeface="Goudy Old Style" panose="02020502050305020303" pitchFamily="18" charset="0"/>
                          <a:cs typeface="+mn-cs"/>
                        </a:rPr>
                        <a:t> – 5</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2"/>
                  </a:ext>
                </a:extLst>
              </a:tr>
              <a:tr h="370840">
                <a:tc>
                  <a:txBody>
                    <a:bodyPr/>
                    <a:lstStyle/>
                    <a:p>
                      <a:r>
                        <a:rPr lang="en-GB" sz="1500" dirty="0">
                          <a:latin typeface="Goudy Old Style" panose="02020502050305020303" pitchFamily="18" charset="0"/>
                        </a:rPr>
                        <a:t>Orange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6</a:t>
                      </a:r>
                      <a:r>
                        <a:rPr lang="en-GB" sz="1500" baseline="0" dirty="0">
                          <a:latin typeface="Goudy Old Style" panose="02020502050305020303" pitchFamily="18" charset="0"/>
                          <a:cs typeface="+mn-cs"/>
                        </a:rPr>
                        <a:t> – 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3"/>
                  </a:ext>
                </a:extLst>
              </a:tr>
              <a:tr h="370840">
                <a:tc>
                  <a:txBody>
                    <a:bodyPr/>
                    <a:lstStyle/>
                    <a:p>
                      <a:r>
                        <a:rPr lang="en-GB" sz="1500" dirty="0">
                          <a:latin typeface="Goudy Old Style" panose="02020502050305020303" pitchFamily="18" charset="0"/>
                        </a:rPr>
                        <a:t>Green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9</a:t>
                      </a:r>
                      <a:r>
                        <a:rPr lang="en-GB" sz="1500" baseline="0" dirty="0">
                          <a:latin typeface="Goudy Old Style" panose="02020502050305020303" pitchFamily="18" charset="0"/>
                          <a:cs typeface="+mn-cs"/>
                        </a:rPr>
                        <a:t> – 11</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4"/>
                  </a:ext>
                </a:extLst>
              </a:tr>
              <a:tr h="370840">
                <a:tc>
                  <a:txBody>
                    <a:bodyPr/>
                    <a:lstStyle/>
                    <a:p>
                      <a:r>
                        <a:rPr lang="en-GB" sz="1500" dirty="0">
                          <a:latin typeface="Goudy Old Style" panose="02020502050305020303" pitchFamily="18" charset="0"/>
                        </a:rPr>
                        <a:t>Blue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12</a:t>
                      </a:r>
                      <a:r>
                        <a:rPr lang="en-GB" sz="1500" baseline="0" dirty="0">
                          <a:latin typeface="Goudy Old Style" panose="02020502050305020303" pitchFamily="18" charset="0"/>
                        </a:rPr>
                        <a:t> – 14</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5"/>
                  </a:ext>
                </a:extLst>
              </a:tr>
              <a:tr h="370840">
                <a:tc>
                  <a:txBody>
                    <a:bodyPr/>
                    <a:lstStyle/>
                    <a:p>
                      <a:r>
                        <a:rPr lang="en-GB" sz="1500" dirty="0">
                          <a:latin typeface="Goudy Old Style" panose="02020502050305020303" pitchFamily="18" charset="0"/>
                          <a:cs typeface="+mn-cs"/>
                        </a:rPr>
                        <a:t>Red</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15 – 17</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6"/>
                  </a:ext>
                </a:extLst>
              </a:tr>
              <a:tr h="370840">
                <a:tc>
                  <a:txBody>
                    <a:bodyPr/>
                    <a:lstStyle/>
                    <a:p>
                      <a:r>
                        <a:rPr lang="en-GB" sz="1500" dirty="0">
                          <a:latin typeface="Goudy Old Style" panose="02020502050305020303" pitchFamily="18" charset="0"/>
                          <a:cs typeface="+mn-cs"/>
                        </a:rPr>
                        <a:t>Purple</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18</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7"/>
                  </a:ext>
                </a:extLst>
              </a:tr>
              <a:tr h="370840">
                <a:tc>
                  <a:txBody>
                    <a:bodyPr/>
                    <a:lstStyle/>
                    <a:p>
                      <a:r>
                        <a:rPr lang="en-GB" sz="1500" dirty="0">
                          <a:latin typeface="Goudy Old Style" panose="02020502050305020303" pitchFamily="18" charset="0"/>
                          <a:cs typeface="+mn-cs"/>
                        </a:rPr>
                        <a:t>Brown</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rPr>
                        <a:t>19</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8"/>
                  </a:ext>
                </a:extLst>
              </a:tr>
              <a:tr h="370840">
                <a:tc>
                  <a:txBody>
                    <a:bodyPr/>
                    <a:lstStyle/>
                    <a:p>
                      <a:r>
                        <a:rPr lang="en-GB" sz="1500" dirty="0">
                          <a:latin typeface="Goudy Old Style" panose="02020502050305020303" pitchFamily="18" charset="0"/>
                        </a:rPr>
                        <a:t>Black</a:t>
                      </a:r>
                      <a:endParaRPr lang="en-GB" sz="1500" dirty="0">
                        <a:latin typeface="Goudy Old Style" panose="02020502050305020303" pitchFamily="18" charset="0"/>
                        <a:cs typeface="Segoe UI Light" panose="020B0502040204020203" pitchFamily="34" charset="0"/>
                      </a:endParaRPr>
                    </a:p>
                  </a:txBody>
                  <a:tcPr/>
                </a:tc>
                <a:tc>
                  <a:txBody>
                    <a:bodyPr/>
                    <a:lstStyle/>
                    <a:p>
                      <a:r>
                        <a:rPr lang="en-GB" sz="1500" dirty="0">
                          <a:latin typeface="Goudy Old Style" panose="02020502050305020303" pitchFamily="18" charset="0"/>
                          <a:cs typeface="+mn-cs"/>
                        </a:rPr>
                        <a:t>20</a:t>
                      </a:r>
                      <a:endParaRPr lang="en-GB" sz="1500" dirty="0">
                        <a:latin typeface="Goudy Old Style" panose="02020502050305020303" pitchFamily="18" charset="0"/>
                        <a:cs typeface="Segoe UI Light" panose="020B0502040204020203" pitchFamily="34" charset="0"/>
                      </a:endParaRPr>
                    </a:p>
                  </a:txBody>
                  <a:tcPr/>
                </a:tc>
                <a:extLst>
                  <a:ext uri="{0D108BD9-81ED-4DB2-BD59-A6C34878D82A}">
                    <a16:rowId xmlns:a16="http://schemas.microsoft.com/office/drawing/2014/main" val="10009"/>
                  </a:ext>
                </a:extLst>
              </a:tr>
            </a:tbl>
          </a:graphicData>
        </a:graphic>
      </p:graphicFrame>
      <p:sp>
        <p:nvSpPr>
          <p:cNvPr id="15" name="TextBox 14"/>
          <p:cNvSpPr txBox="1"/>
          <p:nvPr/>
        </p:nvSpPr>
        <p:spPr>
          <a:xfrm>
            <a:off x="6588230" y="551583"/>
            <a:ext cx="23581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Which Ninja belt </a:t>
            </a:r>
          </a:p>
          <a:p>
            <a:pPr algn="ctr" defTabSz="584200" hangingPunct="0"/>
            <a:r>
              <a:rPr lang="en-GB" sz="2400" b="1" dirty="0">
                <a:solidFill>
                  <a:srgbClr val="000000"/>
                </a:solidFill>
                <a:latin typeface="Goudy Old Style" panose="02020502050305020303" pitchFamily="18" charset="0"/>
                <a:ea typeface="Helvetica Neue Medium"/>
                <a:cs typeface="Helvetica Neue Medium"/>
                <a:sym typeface="Helvetica Neue Medium"/>
              </a:rPr>
              <a:t>are you?</a:t>
            </a:r>
          </a:p>
        </p:txBody>
      </p:sp>
      <p:pic>
        <p:nvPicPr>
          <p:cNvPr id="1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26" y="2109001"/>
            <a:ext cx="669925" cy="331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trieval Practice Challenge Grid!"/>
          <p:cNvSpPr txBox="1"/>
          <p:nvPr/>
        </p:nvSpPr>
        <p:spPr>
          <a:xfrm>
            <a:off x="1495590" y="435149"/>
            <a:ext cx="4012516"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800" b="1">
                <a:latin typeface="+mj-lt"/>
                <a:ea typeface="+mj-ea"/>
                <a:cs typeface="+mj-cs"/>
                <a:sym typeface="Helvetica Neue"/>
              </a:defRPr>
            </a:lvl1pPr>
          </a:lstStyle>
          <a:p>
            <a:pPr algn="ctr"/>
            <a:r>
              <a:rPr sz="2800" u="sng" dirty="0">
                <a:solidFill>
                  <a:srgbClr val="000000"/>
                </a:solidFill>
                <a:latin typeface="Segoe UI Light" panose="020B0502040204020203" pitchFamily="34" charset="0"/>
                <a:cs typeface="Segoe UI Light" panose="020B0502040204020203" pitchFamily="34" charset="0"/>
              </a:rPr>
              <a:t>Retrieval </a:t>
            </a:r>
            <a:r>
              <a:rPr lang="en-GB" sz="2800" u="sng" dirty="0">
                <a:solidFill>
                  <a:srgbClr val="000000"/>
                </a:solidFill>
                <a:latin typeface="Segoe UI Light" panose="020B0502040204020203" pitchFamily="34" charset="0"/>
                <a:cs typeface="Segoe UI Light" panose="020B0502040204020203" pitchFamily="34" charset="0"/>
              </a:rPr>
              <a:t>Ninja</a:t>
            </a:r>
            <a:r>
              <a:rPr sz="2800" u="sng" dirty="0">
                <a:solidFill>
                  <a:srgbClr val="000000"/>
                </a:solidFill>
                <a:latin typeface="Segoe UI Light" panose="020B0502040204020203" pitchFamily="34" charset="0"/>
                <a:cs typeface="Segoe UI Light" panose="020B0502040204020203" pitchFamily="34" charset="0"/>
              </a:rPr>
              <a:t> </a:t>
            </a:r>
            <a:endParaRPr lang="en-GB" sz="2800" u="sng" dirty="0">
              <a:solidFill>
                <a:srgbClr val="000000"/>
              </a:solidFill>
              <a:latin typeface="Segoe UI Light" panose="020B0502040204020203" pitchFamily="34" charset="0"/>
              <a:cs typeface="Segoe UI Light" panose="020B0502040204020203" pitchFamily="34" charset="0"/>
            </a:endParaRPr>
          </a:p>
          <a:p>
            <a:pPr algn="ctr"/>
            <a:r>
              <a:rPr sz="2800" u="sng" dirty="0">
                <a:solidFill>
                  <a:srgbClr val="000000"/>
                </a:solidFill>
                <a:latin typeface="Segoe UI Light" panose="020B0502040204020203" pitchFamily="34" charset="0"/>
                <a:cs typeface="Segoe UI Light" panose="020B0502040204020203" pitchFamily="34" charset="0"/>
              </a:rPr>
              <a:t>Challenge Grid!</a:t>
            </a:r>
          </a:p>
        </p:txBody>
      </p:sp>
      <p:pic>
        <p:nvPicPr>
          <p:cNvPr id="18" name="Picture 2" descr="Ninja Icons - Download Free Vector Icons | Noun Projec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9" y="260647"/>
            <a:ext cx="1224137" cy="122413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0" name="Rectangle 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1" name="Rectangle 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2" name="Rectangle 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3" name="Rectangle 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4" name="Rectangle 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5" name="Rectangle 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6" name="Rectangle 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7" name="Rectangle 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8" name="Rectangle 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9" name="Rectangle 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30" name="Rectangle 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31" name="Rectangle 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32" name="Rectangle 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33" name="Rectangle 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34" name="Rectangle 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35" name="Rectangle 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36" name="Rectangle 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37" name="Rectangle 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38" name="Rectangle 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39" name="Rectangle 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40" name="Rectangle 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41" name="Rectangle 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42" name="Rectangle 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43" name="Rectangle 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44" name="Rectangle 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45" name="Rectangle 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46" name="Rectangle 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47" name="Rectangle 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48" name="Rectangle 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49" name="Rectangle 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50" name="Rectangle 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51" name="Rectangle 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52" name="Rectangle 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53" name="Rectangle 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54" name="Rectangle 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55" name="Rectangle 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56" name="Rectangle 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57" name="Rectangle 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58" name="Rectangle 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59" name="Rectangle 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60" name="Rectangle 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61" name="Rectangle 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62" name="Rectangle 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63" name="Rectangle 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64" name="Rectangle 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65" name="Rectangle 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66" name="Rectangle 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67" name="Rectangle 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68" name="Rectangle 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69" name="Rectangle 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70" name="Rectangle 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71" name="Rectangle 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72" name="Rectangle 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73" name="Rectangle 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74" name="Rectangle 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75" name="Rectangle 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76" name="Rectangle 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77" name="Rectangle 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78" name="Rectangle 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79" name="Rectangle 78"/>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00</a:t>
            </a:r>
          </a:p>
        </p:txBody>
      </p:sp>
      <p:sp>
        <p:nvSpPr>
          <p:cNvPr id="80" name="Rectangle 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81" name="Rectangle 80"/>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01</a:t>
            </a:r>
          </a:p>
        </p:txBody>
      </p:sp>
      <p:sp>
        <p:nvSpPr>
          <p:cNvPr id="82" name="Rectangle 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83" name="Rectangle 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84" name="Rectangle 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85" name="Rectangle 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86" name="Rectangle 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87" name="Rectangle 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88" name="Rectangle 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89" name="Rectangle 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90" name="Rectangle 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91" name="Rectangle 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92" name="Rectangle 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93" name="Rectangle 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94" name="Rectangle 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95" name="Rectangle 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96" name="Rectangle 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97" name="Rectangle 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98" name="Rectangle 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99" name="Rectangle 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00" name="Rectangle 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01" name="Rectangle 1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02" name="Rectangle 1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03" name="Rectangle 1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04" name="Rectangle 1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05" name="Rectangle 1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06" name="Rectangle 1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07" name="Rectangle 1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08" name="Rectangle 1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09" name="Rectangle 1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10" name="Rectangle 1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11" name="Rectangle 1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12" name="Rectangle 1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13" name="Rectangle 1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14" name="Rectangle 1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15" name="Rectangle 1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16" name="Rectangle 1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17" name="Rectangle 1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18" name="Rectangle 1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19" name="Rectangle 1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20" name="Rectangle 1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21" name="Rectangle 1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22" name="Rectangle 1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23" name="Rectangle 1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24" name="Rectangle 1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25" name="Rectangle 1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26" name="Rectangle 1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27" name="Rectangle 1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28" name="Rectangle 1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29" name="Rectangle 1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30" name="Rectangle 1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31" name="Rectangle 1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32" name="Rectangle 1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33" name="Rectangle 1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34" name="Rectangle 1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35" name="Rectangle 1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36" name="Rectangle 1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37" name="Rectangle 1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38" name="Rectangle 1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139" name="Rectangle 1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140" name="Rectangle 1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141" name="Rectangle 1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142" name="Rectangle 141"/>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02</a:t>
            </a:r>
          </a:p>
        </p:txBody>
      </p:sp>
      <p:sp>
        <p:nvSpPr>
          <p:cNvPr id="143" name="Rectangle 1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144" name="Rectangle 1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145" name="Rectangle 1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146" name="Rectangle 1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147" name="Rectangle 1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148" name="Rectangle 1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149" name="Rectangle 1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150" name="Rectangle 1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151" name="Rectangle 1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152" name="Rectangle 1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153" name="Rectangle 1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154" name="Rectangle 1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155" name="Rectangle 1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156" name="Rectangle 1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157" name="Rectangle 1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158" name="Rectangle 1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159" name="Rectangle 1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160" name="Rectangle 1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161" name="Rectangle 1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162" name="Rectangle 1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163" name="Rectangle 1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164" name="Rectangle 16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165" name="Rectangle 1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166" name="Rectangle 1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167" name="Rectangle 1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168" name="Rectangle 1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169" name="Rectangle 1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170" name="Rectangle 1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171" name="Rectangle 1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172" name="Rectangle 1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173" name="Rectangle 1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174" name="Rectangle 1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175" name="Rectangle 1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176" name="Rectangle 1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177" name="Rectangle 1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178" name="Rectangle 1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179" name="Rectangle 1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180" name="Rectangle 1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181" name="Rectangle 1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182" name="Rectangle 1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183" name="Rectangle 1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184" name="Rectangle 1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185" name="Rectangle 1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186" name="Rectangle 1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187" name="Rectangle 1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188" name="Rectangle 1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189" name="Rectangle 1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190" name="Rectangle 1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191" name="Rectangle 1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192" name="Rectangle 1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193" name="Rectangle 1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194" name="Rectangle 1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195" name="Rectangle 1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196" name="Rectangle 1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197" name="Rectangle 1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198" name="Rectangle 1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199" name="Rectangle 1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00" name="Rectangle 1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01" name="Rectangle 2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02" name="Rectangle 2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03" name="Rectangle 202"/>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03</a:t>
            </a:r>
          </a:p>
        </p:txBody>
      </p:sp>
      <p:sp>
        <p:nvSpPr>
          <p:cNvPr id="204" name="Rectangle 2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05" name="Rectangle 2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06" name="Rectangle 2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07" name="Rectangle 2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08" name="Rectangle 2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09" name="Rectangle 2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10" name="Rectangle 2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11" name="Rectangle 2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12" name="Rectangle 2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13" name="Rectangle 2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14" name="Rectangle 2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15" name="Rectangle 2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16" name="Rectangle 2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17" name="Rectangle 2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18" name="Rectangle 2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19" name="Rectangle 2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20" name="Rectangle 2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21" name="Rectangle 2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22" name="Rectangle 2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23" name="Rectangle 2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24" name="Rectangle 2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25" name="Rectangle 22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26" name="Rectangle 22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27" name="Rectangle 22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28" name="Rectangle 22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29" name="Rectangle 22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30" name="Rectangle 22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31" name="Rectangle 23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32" name="Rectangle 23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33" name="Rectangle 23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34" name="Rectangle 23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35" name="Rectangle 23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36" name="Rectangle 23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37" name="Rectangle 23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38" name="Rectangle 23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239" name="Rectangle 23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240" name="Rectangle 23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241" name="Rectangle 24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242" name="Rectangle 24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243" name="Rectangle 24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244" name="Rectangle 24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245" name="Rectangle 24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246" name="Rectangle 24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247" name="Rectangle 24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248" name="Rectangle 24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249" name="Rectangle 24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250" name="Rectangle 24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251" name="Rectangle 25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252" name="Rectangle 25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253" name="Rectangle 25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254" name="Rectangle 25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255" name="Rectangle 25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256" name="Rectangle 25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257" name="Rectangle 25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258" name="Rectangle 25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259" name="Rectangle 25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260" name="Rectangle 25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261" name="Rectangle 26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262" name="Rectangle 26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263" name="Rectangle 26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264" name="Rectangle 263"/>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04</a:t>
            </a:r>
          </a:p>
        </p:txBody>
      </p:sp>
      <p:sp>
        <p:nvSpPr>
          <p:cNvPr id="265" name="Rectangle 26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01</a:t>
            </a:r>
          </a:p>
        </p:txBody>
      </p:sp>
      <p:sp>
        <p:nvSpPr>
          <p:cNvPr id="266" name="Rectangle 26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02</a:t>
            </a:r>
          </a:p>
        </p:txBody>
      </p:sp>
      <p:sp>
        <p:nvSpPr>
          <p:cNvPr id="267" name="Rectangle 26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03</a:t>
            </a:r>
          </a:p>
        </p:txBody>
      </p:sp>
      <p:sp>
        <p:nvSpPr>
          <p:cNvPr id="268" name="Rectangle 26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04</a:t>
            </a:r>
          </a:p>
        </p:txBody>
      </p:sp>
      <p:sp>
        <p:nvSpPr>
          <p:cNvPr id="269" name="Rectangle 26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05</a:t>
            </a:r>
          </a:p>
        </p:txBody>
      </p:sp>
      <p:sp>
        <p:nvSpPr>
          <p:cNvPr id="270" name="Rectangle 26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06</a:t>
            </a:r>
          </a:p>
        </p:txBody>
      </p:sp>
      <p:sp>
        <p:nvSpPr>
          <p:cNvPr id="271" name="Rectangle 27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07</a:t>
            </a:r>
          </a:p>
        </p:txBody>
      </p:sp>
      <p:sp>
        <p:nvSpPr>
          <p:cNvPr id="272" name="Rectangle 27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08</a:t>
            </a:r>
          </a:p>
        </p:txBody>
      </p:sp>
      <p:sp>
        <p:nvSpPr>
          <p:cNvPr id="273" name="Rectangle 27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09</a:t>
            </a:r>
          </a:p>
        </p:txBody>
      </p:sp>
      <p:sp>
        <p:nvSpPr>
          <p:cNvPr id="274" name="Rectangle 27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10</a:t>
            </a:r>
          </a:p>
        </p:txBody>
      </p:sp>
      <p:sp>
        <p:nvSpPr>
          <p:cNvPr id="275" name="Rectangle 27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11</a:t>
            </a:r>
          </a:p>
        </p:txBody>
      </p:sp>
      <p:sp>
        <p:nvSpPr>
          <p:cNvPr id="276" name="Rectangle 27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12</a:t>
            </a:r>
          </a:p>
        </p:txBody>
      </p:sp>
      <p:sp>
        <p:nvSpPr>
          <p:cNvPr id="277" name="Rectangle 27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13</a:t>
            </a:r>
          </a:p>
        </p:txBody>
      </p:sp>
      <p:sp>
        <p:nvSpPr>
          <p:cNvPr id="278" name="Rectangle 27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14</a:t>
            </a:r>
          </a:p>
        </p:txBody>
      </p:sp>
      <p:sp>
        <p:nvSpPr>
          <p:cNvPr id="279" name="Rectangle 27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15</a:t>
            </a:r>
          </a:p>
        </p:txBody>
      </p:sp>
      <p:sp>
        <p:nvSpPr>
          <p:cNvPr id="280" name="Rectangle 27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16</a:t>
            </a:r>
          </a:p>
        </p:txBody>
      </p:sp>
      <p:sp>
        <p:nvSpPr>
          <p:cNvPr id="281" name="Rectangle 28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17</a:t>
            </a:r>
          </a:p>
        </p:txBody>
      </p:sp>
      <p:sp>
        <p:nvSpPr>
          <p:cNvPr id="282" name="Rectangle 28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18</a:t>
            </a:r>
          </a:p>
        </p:txBody>
      </p:sp>
      <p:sp>
        <p:nvSpPr>
          <p:cNvPr id="283" name="Rectangle 28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19</a:t>
            </a:r>
          </a:p>
        </p:txBody>
      </p:sp>
      <p:sp>
        <p:nvSpPr>
          <p:cNvPr id="284" name="Rectangle 28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20</a:t>
            </a:r>
          </a:p>
        </p:txBody>
      </p:sp>
      <p:sp>
        <p:nvSpPr>
          <p:cNvPr id="285" name="Rectangle 28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21</a:t>
            </a:r>
          </a:p>
        </p:txBody>
      </p:sp>
      <p:sp>
        <p:nvSpPr>
          <p:cNvPr id="286" name="Rectangle 28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22</a:t>
            </a:r>
          </a:p>
        </p:txBody>
      </p:sp>
      <p:sp>
        <p:nvSpPr>
          <p:cNvPr id="287" name="Rectangle 28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23</a:t>
            </a:r>
          </a:p>
        </p:txBody>
      </p:sp>
      <p:sp>
        <p:nvSpPr>
          <p:cNvPr id="288" name="Rectangle 28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24</a:t>
            </a:r>
          </a:p>
        </p:txBody>
      </p:sp>
      <p:sp>
        <p:nvSpPr>
          <p:cNvPr id="289" name="Rectangle 28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25</a:t>
            </a:r>
          </a:p>
        </p:txBody>
      </p:sp>
      <p:sp>
        <p:nvSpPr>
          <p:cNvPr id="290" name="Rectangle 28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26</a:t>
            </a:r>
          </a:p>
        </p:txBody>
      </p:sp>
      <p:sp>
        <p:nvSpPr>
          <p:cNvPr id="291" name="Rectangle 29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27</a:t>
            </a:r>
          </a:p>
        </p:txBody>
      </p:sp>
      <p:sp>
        <p:nvSpPr>
          <p:cNvPr id="292" name="Rectangle 29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28</a:t>
            </a:r>
          </a:p>
        </p:txBody>
      </p:sp>
      <p:sp>
        <p:nvSpPr>
          <p:cNvPr id="293" name="Rectangle 29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29</a:t>
            </a:r>
          </a:p>
        </p:txBody>
      </p:sp>
      <p:sp>
        <p:nvSpPr>
          <p:cNvPr id="294" name="Rectangle 29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30</a:t>
            </a:r>
          </a:p>
        </p:txBody>
      </p:sp>
      <p:sp>
        <p:nvSpPr>
          <p:cNvPr id="295" name="Rectangle 29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31</a:t>
            </a:r>
          </a:p>
        </p:txBody>
      </p:sp>
      <p:sp>
        <p:nvSpPr>
          <p:cNvPr id="296" name="Rectangle 29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32</a:t>
            </a:r>
          </a:p>
        </p:txBody>
      </p:sp>
      <p:sp>
        <p:nvSpPr>
          <p:cNvPr id="297" name="Rectangle 29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33</a:t>
            </a:r>
          </a:p>
        </p:txBody>
      </p:sp>
      <p:sp>
        <p:nvSpPr>
          <p:cNvPr id="298" name="Rectangle 29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34</a:t>
            </a:r>
          </a:p>
        </p:txBody>
      </p:sp>
      <p:sp>
        <p:nvSpPr>
          <p:cNvPr id="299" name="Rectangle 29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35</a:t>
            </a:r>
          </a:p>
        </p:txBody>
      </p:sp>
      <p:sp>
        <p:nvSpPr>
          <p:cNvPr id="300" name="Rectangle 29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36</a:t>
            </a:r>
          </a:p>
        </p:txBody>
      </p:sp>
      <p:sp>
        <p:nvSpPr>
          <p:cNvPr id="301" name="Rectangle 30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37</a:t>
            </a:r>
          </a:p>
        </p:txBody>
      </p:sp>
      <p:sp>
        <p:nvSpPr>
          <p:cNvPr id="302" name="Rectangle 30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38</a:t>
            </a:r>
          </a:p>
        </p:txBody>
      </p:sp>
      <p:sp>
        <p:nvSpPr>
          <p:cNvPr id="303" name="Rectangle 30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39</a:t>
            </a:r>
          </a:p>
        </p:txBody>
      </p:sp>
      <p:sp>
        <p:nvSpPr>
          <p:cNvPr id="304" name="Rectangle 30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40</a:t>
            </a:r>
          </a:p>
        </p:txBody>
      </p:sp>
      <p:sp>
        <p:nvSpPr>
          <p:cNvPr id="305" name="Rectangle 30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41</a:t>
            </a:r>
          </a:p>
        </p:txBody>
      </p:sp>
      <p:sp>
        <p:nvSpPr>
          <p:cNvPr id="306" name="Rectangle 30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42</a:t>
            </a:r>
          </a:p>
        </p:txBody>
      </p:sp>
      <p:sp>
        <p:nvSpPr>
          <p:cNvPr id="307" name="Rectangle 30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43</a:t>
            </a:r>
          </a:p>
        </p:txBody>
      </p:sp>
      <p:sp>
        <p:nvSpPr>
          <p:cNvPr id="308" name="Rectangle 30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44</a:t>
            </a:r>
          </a:p>
        </p:txBody>
      </p:sp>
      <p:sp>
        <p:nvSpPr>
          <p:cNvPr id="309" name="Rectangle 30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45</a:t>
            </a:r>
          </a:p>
        </p:txBody>
      </p:sp>
      <p:sp>
        <p:nvSpPr>
          <p:cNvPr id="310" name="Rectangle 30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46</a:t>
            </a:r>
          </a:p>
        </p:txBody>
      </p:sp>
      <p:sp>
        <p:nvSpPr>
          <p:cNvPr id="311" name="Rectangle 31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47</a:t>
            </a:r>
          </a:p>
        </p:txBody>
      </p:sp>
      <p:sp>
        <p:nvSpPr>
          <p:cNvPr id="312" name="Rectangle 31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48</a:t>
            </a:r>
          </a:p>
        </p:txBody>
      </p:sp>
      <p:sp>
        <p:nvSpPr>
          <p:cNvPr id="313" name="Rectangle 31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49</a:t>
            </a:r>
          </a:p>
        </p:txBody>
      </p:sp>
      <p:sp>
        <p:nvSpPr>
          <p:cNvPr id="314" name="Rectangle 31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50</a:t>
            </a:r>
          </a:p>
        </p:txBody>
      </p:sp>
      <p:sp>
        <p:nvSpPr>
          <p:cNvPr id="315" name="Rectangle 314"/>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51</a:t>
            </a:r>
          </a:p>
        </p:txBody>
      </p:sp>
      <p:sp>
        <p:nvSpPr>
          <p:cNvPr id="316" name="Rectangle 315"/>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52</a:t>
            </a:r>
          </a:p>
        </p:txBody>
      </p:sp>
      <p:sp>
        <p:nvSpPr>
          <p:cNvPr id="317" name="Rectangle 316"/>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53</a:t>
            </a:r>
          </a:p>
        </p:txBody>
      </p:sp>
      <p:sp>
        <p:nvSpPr>
          <p:cNvPr id="318" name="Rectangle 317"/>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54</a:t>
            </a:r>
          </a:p>
        </p:txBody>
      </p:sp>
      <p:sp>
        <p:nvSpPr>
          <p:cNvPr id="319" name="Rectangle 318"/>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55</a:t>
            </a:r>
          </a:p>
        </p:txBody>
      </p:sp>
      <p:sp>
        <p:nvSpPr>
          <p:cNvPr id="320" name="Rectangle 319"/>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56</a:t>
            </a:r>
          </a:p>
        </p:txBody>
      </p:sp>
      <p:sp>
        <p:nvSpPr>
          <p:cNvPr id="321" name="Rectangle 320"/>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57</a:t>
            </a:r>
          </a:p>
        </p:txBody>
      </p:sp>
      <p:sp>
        <p:nvSpPr>
          <p:cNvPr id="322" name="Rectangle 321"/>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58</a:t>
            </a:r>
          </a:p>
        </p:txBody>
      </p:sp>
      <p:sp>
        <p:nvSpPr>
          <p:cNvPr id="323" name="Rectangle 322"/>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59</a:t>
            </a:r>
          </a:p>
        </p:txBody>
      </p:sp>
      <p:sp>
        <p:nvSpPr>
          <p:cNvPr id="324" name="Rectangle 323"/>
          <p:cNvSpPr/>
          <p:nvPr/>
        </p:nvSpPr>
        <p:spPr>
          <a:xfrm>
            <a:off x="1141512"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a:defRPr/>
            </a:pPr>
            <a:r>
              <a:rPr lang="en-GB" sz="4000" b="1" kern="0" dirty="0">
                <a:solidFill>
                  <a:prstClr val="white"/>
                </a:solidFill>
                <a:latin typeface="Bahnschrift SemiBold" panose="020B0502040204020203" pitchFamily="34" charset="0"/>
              </a:rPr>
              <a:t>00</a:t>
            </a:r>
          </a:p>
        </p:txBody>
      </p:sp>
      <p:sp>
        <p:nvSpPr>
          <p:cNvPr id="325" name="Rectangle 324"/>
          <p:cNvSpPr/>
          <p:nvPr/>
        </p:nvSpPr>
        <p:spPr>
          <a:xfrm>
            <a:off x="95307" y="1013432"/>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a:defRPr/>
            </a:pPr>
            <a:r>
              <a:rPr lang="en-GB" sz="4000" b="1" kern="0" dirty="0">
                <a:solidFill>
                  <a:prstClr val="white"/>
                </a:solidFill>
                <a:latin typeface="Bahnschrift SemiBold" panose="020B0502040204020203" pitchFamily="34" charset="0"/>
              </a:rPr>
              <a:t>05</a:t>
            </a:r>
          </a:p>
        </p:txBody>
      </p:sp>
      <p:sp>
        <p:nvSpPr>
          <p:cNvPr id="326" name="Rectangle 325"/>
          <p:cNvSpPr/>
          <p:nvPr/>
        </p:nvSpPr>
        <p:spPr>
          <a:xfrm>
            <a:off x="933507" y="1013432"/>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a:defRPr/>
            </a:pPr>
            <a:r>
              <a:rPr lang="en-GB" sz="4000" kern="0" dirty="0">
                <a:solidFill>
                  <a:prstClr val="white"/>
                </a:solidFill>
                <a:latin typeface="Calibri" panose="020F0502020204030204"/>
              </a:rPr>
              <a:t>:</a:t>
            </a:r>
            <a:endParaRPr lang="en-GB" kern="0" dirty="0">
              <a:solidFill>
                <a:prstClr val="white"/>
              </a:solidFill>
              <a:latin typeface="Calibri" panose="020F0502020204030204"/>
            </a:endParaRPr>
          </a:p>
        </p:txBody>
      </p:sp>
      <p:sp>
        <p:nvSpPr>
          <p:cNvPr id="327" name="TextBox 326"/>
          <p:cNvSpPr txBox="1"/>
          <p:nvPr/>
        </p:nvSpPr>
        <p:spPr>
          <a:xfrm>
            <a:off x="-2145420"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algn="ctr" defTabSz="584200" hangingPunct="0"/>
            <a:r>
              <a:rPr lang="en-GB" sz="3600" dirty="0">
                <a:solidFill>
                  <a:srgbClr val="000000"/>
                </a:solidFill>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18442130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3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32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32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32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32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32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31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31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31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31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31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31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31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31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31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31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30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30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30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30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30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30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30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30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30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30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29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29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29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29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29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29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29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29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29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29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28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28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28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28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28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28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28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28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28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28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27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27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27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27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27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27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27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27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27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27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26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26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26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26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26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26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26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26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26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26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25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25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25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25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25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25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25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25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25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25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24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24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24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24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24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24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24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24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24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24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23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23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23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23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23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23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23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23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23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23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22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22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22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22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22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22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22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22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22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22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21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21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21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21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21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21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21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21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21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21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20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20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20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20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20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20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20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20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20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20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19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19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19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19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19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19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19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19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19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19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18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18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18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18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18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18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18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18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18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18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17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17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17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17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17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17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17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17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17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17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16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16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16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16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16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16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16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16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16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16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15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15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15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15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15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15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15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15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15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15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14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14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14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14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14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14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14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14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14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14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13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13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13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13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13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13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13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13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13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13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12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12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12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12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12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12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12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12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12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12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11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11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11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11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11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11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11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11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11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11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10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10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10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10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10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10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10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10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10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10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9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9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9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9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9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9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9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9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9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9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8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8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8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8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8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8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8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8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8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8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7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7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7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7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7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7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7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7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7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6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6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6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6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6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6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6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6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6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6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5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5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5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5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5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5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5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5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5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5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4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4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4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4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4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4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4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4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4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4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2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2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2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2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2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2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2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2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21"/>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Lst>
  </p:timing>
</p:sld>
</file>

<file path=ppt/theme/theme1.xml><?xml version="1.0" encoding="utf-8"?>
<a:theme xmlns:a="http://schemas.openxmlformats.org/drawingml/2006/main" name="6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2527</TotalTime>
  <Words>4471</Words>
  <Application>Microsoft Office PowerPoint</Application>
  <PresentationFormat>On-screen Show (4:3)</PresentationFormat>
  <Paragraphs>2938</Paragraphs>
  <Slides>16</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16</vt:i4>
      </vt:variant>
    </vt:vector>
  </HeadingPairs>
  <TitlesOfParts>
    <vt:vector size="31" baseType="lpstr">
      <vt:lpstr>Arial</vt:lpstr>
      <vt:lpstr>Bahnschrift SemiBold</vt:lpstr>
      <vt:lpstr>Calibri</vt:lpstr>
      <vt:lpstr>Goudy Old Style</vt:lpstr>
      <vt:lpstr>Helvetica</vt:lpstr>
      <vt:lpstr>Helvetica Light</vt:lpstr>
      <vt:lpstr>Helvetica Neue</vt:lpstr>
      <vt:lpstr>Helvetica Neue Light</vt:lpstr>
      <vt:lpstr>Helvetica Neue Medium</vt:lpstr>
      <vt:lpstr>Helvetica Neue Thin</vt:lpstr>
      <vt:lpstr>Myriad Pro Light</vt:lpstr>
      <vt:lpstr>Segoe UI Light</vt:lpstr>
      <vt:lpstr>6_White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157</cp:revision>
  <dcterms:created xsi:type="dcterms:W3CDTF">2020-07-18T15:58:38Z</dcterms:created>
  <dcterms:modified xsi:type="dcterms:W3CDTF">2022-09-21T11:27:38Z</dcterms:modified>
</cp:coreProperties>
</file>