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0" r:id="rId1"/>
    <p:sldMasterId id="2147483763" r:id="rId2"/>
    <p:sldMasterId id="2147483775" r:id="rId3"/>
  </p:sldMasterIdLst>
  <p:notesMasterIdLst>
    <p:notesMasterId r:id="rId12"/>
  </p:notesMasterIdLst>
  <p:sldIdLst>
    <p:sldId id="487" r:id="rId4"/>
    <p:sldId id="488" r:id="rId5"/>
    <p:sldId id="480" r:id="rId6"/>
    <p:sldId id="486" r:id="rId7"/>
    <p:sldId id="484" r:id="rId8"/>
    <p:sldId id="485" r:id="rId9"/>
    <p:sldId id="481" r:id="rId10"/>
    <p:sldId id="483" r:id="rId11"/>
  </p:sldIdLst>
  <p:sldSz cx="9144000" cy="6858000" type="screen4x3"/>
  <p:notesSz cx="6858000" cy="9144000"/>
  <p:defaultTextStyle>
    <a:defPPr>
      <a:defRPr lang="en-US"/>
    </a:defPPr>
    <a:lvl1pPr marL="0" algn="l" defTabSz="912900" rtl="0" eaLnBrk="1" latinLnBrk="0" hangingPunct="1">
      <a:defRPr sz="1800" kern="1200">
        <a:solidFill>
          <a:schemeClr val="tx1"/>
        </a:solidFill>
        <a:latin typeface="+mn-lt"/>
        <a:ea typeface="+mn-ea"/>
        <a:cs typeface="+mn-cs"/>
      </a:defRPr>
    </a:lvl1pPr>
    <a:lvl2pPr marL="456443" algn="l" defTabSz="912900" rtl="0" eaLnBrk="1" latinLnBrk="0" hangingPunct="1">
      <a:defRPr sz="1800" kern="1200">
        <a:solidFill>
          <a:schemeClr val="tx1"/>
        </a:solidFill>
        <a:latin typeface="+mn-lt"/>
        <a:ea typeface="+mn-ea"/>
        <a:cs typeface="+mn-cs"/>
      </a:defRPr>
    </a:lvl2pPr>
    <a:lvl3pPr marL="912900" algn="l" defTabSz="912900" rtl="0" eaLnBrk="1" latinLnBrk="0" hangingPunct="1">
      <a:defRPr sz="1800" kern="1200">
        <a:solidFill>
          <a:schemeClr val="tx1"/>
        </a:solidFill>
        <a:latin typeface="+mn-lt"/>
        <a:ea typeface="+mn-ea"/>
        <a:cs typeface="+mn-cs"/>
      </a:defRPr>
    </a:lvl3pPr>
    <a:lvl4pPr marL="1369360" algn="l" defTabSz="912900" rtl="0" eaLnBrk="1" latinLnBrk="0" hangingPunct="1">
      <a:defRPr sz="1800" kern="1200">
        <a:solidFill>
          <a:schemeClr val="tx1"/>
        </a:solidFill>
        <a:latin typeface="+mn-lt"/>
        <a:ea typeface="+mn-ea"/>
        <a:cs typeface="+mn-cs"/>
      </a:defRPr>
    </a:lvl4pPr>
    <a:lvl5pPr marL="1825809" algn="l" defTabSz="912900" rtl="0" eaLnBrk="1" latinLnBrk="0" hangingPunct="1">
      <a:defRPr sz="1800" kern="1200">
        <a:solidFill>
          <a:schemeClr val="tx1"/>
        </a:solidFill>
        <a:latin typeface="+mn-lt"/>
        <a:ea typeface="+mn-ea"/>
        <a:cs typeface="+mn-cs"/>
      </a:defRPr>
    </a:lvl5pPr>
    <a:lvl6pPr marL="2282256" algn="l" defTabSz="912900" rtl="0" eaLnBrk="1" latinLnBrk="0" hangingPunct="1">
      <a:defRPr sz="1800" kern="1200">
        <a:solidFill>
          <a:schemeClr val="tx1"/>
        </a:solidFill>
        <a:latin typeface="+mn-lt"/>
        <a:ea typeface="+mn-ea"/>
        <a:cs typeface="+mn-cs"/>
      </a:defRPr>
    </a:lvl6pPr>
    <a:lvl7pPr marL="2738715" algn="l" defTabSz="912900" rtl="0" eaLnBrk="1" latinLnBrk="0" hangingPunct="1">
      <a:defRPr sz="1800" kern="1200">
        <a:solidFill>
          <a:schemeClr val="tx1"/>
        </a:solidFill>
        <a:latin typeface="+mn-lt"/>
        <a:ea typeface="+mn-ea"/>
        <a:cs typeface="+mn-cs"/>
      </a:defRPr>
    </a:lvl7pPr>
    <a:lvl8pPr marL="3195163" algn="l" defTabSz="912900" rtl="0" eaLnBrk="1" latinLnBrk="0" hangingPunct="1">
      <a:defRPr sz="1800" kern="1200">
        <a:solidFill>
          <a:schemeClr val="tx1"/>
        </a:solidFill>
        <a:latin typeface="+mn-lt"/>
        <a:ea typeface="+mn-ea"/>
        <a:cs typeface="+mn-cs"/>
      </a:defRPr>
    </a:lvl8pPr>
    <a:lvl9pPr marL="3651616" algn="l" defTabSz="9129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3072" autoAdjust="0"/>
  </p:normalViewPr>
  <p:slideViewPr>
    <p:cSldViewPr showGuides="1">
      <p:cViewPr varScale="1">
        <p:scale>
          <a:sx n="62" d="100"/>
          <a:sy n="62" d="100"/>
        </p:scale>
        <p:origin x="911" y="5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theme" Target="theme/theme1.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269BAE4-53E1-4758-84C6-B394C446B368}" type="datetimeFigureOut">
              <a:rPr lang="en-GB" smtClean="0"/>
              <a:t>21/09/2022</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982999F-012B-4705-BEAA-6F9AC79E4B84}" type="slidenum">
              <a:rPr lang="en-GB" smtClean="0"/>
              <a:t>‹#›</a:t>
            </a:fld>
            <a:endParaRPr lang="en-GB"/>
          </a:p>
        </p:txBody>
      </p:sp>
    </p:spTree>
    <p:extLst>
      <p:ext uri="{BB962C8B-B14F-4D97-AF65-F5344CB8AC3E}">
        <p14:creationId xmlns:p14="http://schemas.microsoft.com/office/powerpoint/2010/main" val="1458000344"/>
      </p:ext>
    </p:extLst>
  </p:cSld>
  <p:clrMap bg1="lt1" tx1="dk1" bg2="lt2" tx2="dk2" accent1="accent1" accent2="accent2" accent3="accent3" accent4="accent4" accent5="accent5" accent6="accent6" hlink="hlink" folHlink="folHlink"/>
  <p:notesStyle>
    <a:lvl1pPr marL="0" algn="l" defTabSz="912900" rtl="0" eaLnBrk="1" latinLnBrk="0" hangingPunct="1">
      <a:defRPr sz="1200" kern="1200">
        <a:solidFill>
          <a:schemeClr val="tx1"/>
        </a:solidFill>
        <a:latin typeface="+mn-lt"/>
        <a:ea typeface="+mn-ea"/>
        <a:cs typeface="+mn-cs"/>
      </a:defRPr>
    </a:lvl1pPr>
    <a:lvl2pPr marL="456443" algn="l" defTabSz="912900" rtl="0" eaLnBrk="1" latinLnBrk="0" hangingPunct="1">
      <a:defRPr sz="1200" kern="1200">
        <a:solidFill>
          <a:schemeClr val="tx1"/>
        </a:solidFill>
        <a:latin typeface="+mn-lt"/>
        <a:ea typeface="+mn-ea"/>
        <a:cs typeface="+mn-cs"/>
      </a:defRPr>
    </a:lvl2pPr>
    <a:lvl3pPr marL="912900" algn="l" defTabSz="912900" rtl="0" eaLnBrk="1" latinLnBrk="0" hangingPunct="1">
      <a:defRPr sz="1200" kern="1200">
        <a:solidFill>
          <a:schemeClr val="tx1"/>
        </a:solidFill>
        <a:latin typeface="+mn-lt"/>
        <a:ea typeface="+mn-ea"/>
        <a:cs typeface="+mn-cs"/>
      </a:defRPr>
    </a:lvl3pPr>
    <a:lvl4pPr marL="1369360" algn="l" defTabSz="912900" rtl="0" eaLnBrk="1" latinLnBrk="0" hangingPunct="1">
      <a:defRPr sz="1200" kern="1200">
        <a:solidFill>
          <a:schemeClr val="tx1"/>
        </a:solidFill>
        <a:latin typeface="+mn-lt"/>
        <a:ea typeface="+mn-ea"/>
        <a:cs typeface="+mn-cs"/>
      </a:defRPr>
    </a:lvl4pPr>
    <a:lvl5pPr marL="1825809" algn="l" defTabSz="912900" rtl="0" eaLnBrk="1" latinLnBrk="0" hangingPunct="1">
      <a:defRPr sz="1200" kern="1200">
        <a:solidFill>
          <a:schemeClr val="tx1"/>
        </a:solidFill>
        <a:latin typeface="+mn-lt"/>
        <a:ea typeface="+mn-ea"/>
        <a:cs typeface="+mn-cs"/>
      </a:defRPr>
    </a:lvl5pPr>
    <a:lvl6pPr marL="2282256" algn="l" defTabSz="912900" rtl="0" eaLnBrk="1" latinLnBrk="0" hangingPunct="1">
      <a:defRPr sz="1200" kern="1200">
        <a:solidFill>
          <a:schemeClr val="tx1"/>
        </a:solidFill>
        <a:latin typeface="+mn-lt"/>
        <a:ea typeface="+mn-ea"/>
        <a:cs typeface="+mn-cs"/>
      </a:defRPr>
    </a:lvl6pPr>
    <a:lvl7pPr marL="2738715" algn="l" defTabSz="912900" rtl="0" eaLnBrk="1" latinLnBrk="0" hangingPunct="1">
      <a:defRPr sz="1200" kern="1200">
        <a:solidFill>
          <a:schemeClr val="tx1"/>
        </a:solidFill>
        <a:latin typeface="+mn-lt"/>
        <a:ea typeface="+mn-ea"/>
        <a:cs typeface="+mn-cs"/>
      </a:defRPr>
    </a:lvl7pPr>
    <a:lvl8pPr marL="3195163" algn="l" defTabSz="912900" rtl="0" eaLnBrk="1" latinLnBrk="0" hangingPunct="1">
      <a:defRPr sz="1200" kern="1200">
        <a:solidFill>
          <a:schemeClr val="tx1"/>
        </a:solidFill>
        <a:latin typeface="+mn-lt"/>
        <a:ea typeface="+mn-ea"/>
        <a:cs typeface="+mn-cs"/>
      </a:defRPr>
    </a:lvl8pPr>
    <a:lvl9pPr marL="3651616" algn="l" defTabSz="9129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a:lnSpc>
                <a:spcPct val="119000"/>
              </a:lnSpc>
              <a:spcBef>
                <a:spcPts val="0"/>
              </a:spcBef>
              <a:spcAft>
                <a:spcPts val="600"/>
              </a:spcAft>
            </a:pPr>
            <a:r>
              <a:rPr lang="en-GB" sz="800" kern="1400" dirty="0">
                <a:solidFill>
                  <a:srgbClr val="000000"/>
                </a:solidFill>
                <a:effectLst/>
                <a:latin typeface="+mn-lt"/>
              </a:rPr>
              <a:t> </a:t>
            </a:r>
          </a:p>
          <a:p>
            <a:endParaRPr lang="en-GB" dirty="0"/>
          </a:p>
        </p:txBody>
      </p:sp>
    </p:spTree>
    <p:extLst>
      <p:ext uri="{BB962C8B-B14F-4D97-AF65-F5344CB8AC3E}">
        <p14:creationId xmlns:p14="http://schemas.microsoft.com/office/powerpoint/2010/main" val="6797976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A variation of the Retrieval Challenge Grid. A challenge grid is simply a grid with a range of questions for students to generate an answer to (the amount of boxes with questions can vary, you can decide – I have included templates for 4 &amp; 8 questions.</a:t>
            </a:r>
          </a:p>
          <a:p>
            <a:r>
              <a:rPr lang="en-GB" sz="1200" kern="1200" dirty="0">
                <a:solidFill>
                  <a:schemeClr val="tx1"/>
                </a:solidFill>
                <a:effectLst/>
                <a:latin typeface="+mn-lt"/>
                <a:ea typeface="+mn-ea"/>
                <a:cs typeface="+mn-cs"/>
              </a:rPr>
              <a:t>The aim of the challenge grid is to provide different questions that vary in the level of difficulty they pose from content taught. This resource works well if you have a mixed ability class as there are questions that everyone should be able to access. The challenge is focused on subject content, not the activity itself, and only requires a brief a very brief explanation in regards to instruction. </a:t>
            </a:r>
          </a:p>
          <a:p>
            <a:r>
              <a:rPr lang="en-GB" sz="1200" kern="1200" dirty="0">
                <a:solidFill>
                  <a:schemeClr val="tx1"/>
                </a:solidFill>
                <a:effectLst/>
                <a:latin typeface="+mn-lt"/>
                <a:ea typeface="+mn-ea"/>
                <a:cs typeface="+mn-cs"/>
              </a:rPr>
              <a:t>Depending on the length or type of answers you could provide answers on the next slide for students to self-check and correct. Alternatively, you could discuss the answers as a class depending on how much time you wish to dedicate to this activity.</a:t>
            </a:r>
          </a:p>
          <a:p>
            <a:r>
              <a:rPr lang="en-GB" sz="1200" kern="1200" dirty="0">
                <a:solidFill>
                  <a:schemeClr val="tx1"/>
                </a:solidFill>
                <a:effectLst/>
                <a:latin typeface="+mn-lt"/>
                <a:ea typeface="+mn-ea"/>
                <a:cs typeface="+mn-cs"/>
              </a:rPr>
              <a:t>Depending on the number of questions you choose, allow enough time accordingly. Students are to answer as many questions as they can from memory and without notes.</a:t>
            </a:r>
          </a:p>
          <a:p>
            <a:endParaRPr lang="en-GB" sz="1200" b="1"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Level Up Challenge Grid </a:t>
            </a:r>
            <a:r>
              <a:rPr lang="en-GB" sz="1200" kern="1200" dirty="0">
                <a:solidFill>
                  <a:schemeClr val="tx1"/>
                </a:solidFill>
                <a:effectLst/>
                <a:latin typeface="+mn-lt"/>
                <a:ea typeface="+mn-ea"/>
                <a:cs typeface="+mn-cs"/>
              </a:rPr>
              <a:t>– students score 1 point per correct answer given. The number of points achieved = a given level. If they get the 1up bonus question correct they automatically move up a level.</a:t>
            </a:r>
          </a:p>
          <a:p>
            <a:r>
              <a:rPr lang="en-GB" sz="1200" kern="1200" dirty="0">
                <a:solidFill>
                  <a:schemeClr val="tx1"/>
                </a:solidFill>
                <a:effectLst/>
                <a:latin typeface="+mn-lt"/>
                <a:ea typeface="+mn-ea"/>
                <a:cs typeface="+mn-cs"/>
              </a:rPr>
              <a:t>Students can start on whichever question they want, once they have completed all the questions they can they can then move on to the 1up question.</a:t>
            </a:r>
          </a:p>
          <a:p>
            <a:r>
              <a:rPr lang="en-GB" sz="1200" kern="1200" dirty="0">
                <a:solidFill>
                  <a:schemeClr val="tx1"/>
                </a:solidFill>
                <a:effectLst/>
                <a:latin typeface="+mn-lt"/>
                <a:ea typeface="+mn-ea"/>
                <a:cs typeface="+mn-cs"/>
              </a:rPr>
              <a:t> </a:t>
            </a:r>
          </a:p>
          <a:p>
            <a:endParaRPr lang="en-GB" dirty="0"/>
          </a:p>
        </p:txBody>
      </p:sp>
      <p:sp>
        <p:nvSpPr>
          <p:cNvPr id="4" name="Slide Number Placeholder 3"/>
          <p:cNvSpPr>
            <a:spLocks noGrp="1"/>
          </p:cNvSpPr>
          <p:nvPr>
            <p:ph type="sldNum" sz="quarter" idx="10"/>
          </p:nvPr>
        </p:nvSpPr>
        <p:spPr/>
        <p:txBody>
          <a:bodyPr/>
          <a:lstStyle/>
          <a:p>
            <a:fld id="{E982999F-012B-4705-BEAA-6F9AC79E4B84}" type="slidenum">
              <a:rPr lang="en-GB" smtClean="0"/>
              <a:t>3</a:t>
            </a:fld>
            <a:endParaRPr lang="en-GB"/>
          </a:p>
        </p:txBody>
      </p:sp>
    </p:spTree>
    <p:extLst>
      <p:ext uri="{BB962C8B-B14F-4D97-AF65-F5344CB8AC3E}">
        <p14:creationId xmlns:p14="http://schemas.microsoft.com/office/powerpoint/2010/main" val="5640294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982999F-012B-4705-BEAA-6F9AC79E4B84}" type="slidenum">
              <a:rPr lang="en-GB" smtClean="0"/>
              <a:t>4</a:t>
            </a:fld>
            <a:endParaRPr lang="en-GB"/>
          </a:p>
        </p:txBody>
      </p:sp>
    </p:spTree>
    <p:extLst>
      <p:ext uri="{BB962C8B-B14F-4D97-AF65-F5344CB8AC3E}">
        <p14:creationId xmlns:p14="http://schemas.microsoft.com/office/powerpoint/2010/main" val="5640294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Editable question slide template.</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Editable answer slide template.</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Set your own tasks.</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Set your own time limit.</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4 &amp; 8 question templates.</a:t>
            </a:r>
          </a:p>
          <a:p>
            <a:r>
              <a:rPr lang="en-GB" sz="1200" kern="1200" dirty="0">
                <a:solidFill>
                  <a:schemeClr val="tx1"/>
                </a:solidFill>
                <a:effectLst/>
                <a:latin typeface="+mn-lt"/>
                <a:ea typeface="+mn-ea"/>
                <a:cs typeface="+mn-cs"/>
              </a:rPr>
              <a:t> </a:t>
            </a:r>
          </a:p>
          <a:p>
            <a:endParaRPr lang="en-GB" dirty="0"/>
          </a:p>
        </p:txBody>
      </p:sp>
      <p:sp>
        <p:nvSpPr>
          <p:cNvPr id="4" name="Slide Number Placeholder 3"/>
          <p:cNvSpPr>
            <a:spLocks noGrp="1"/>
          </p:cNvSpPr>
          <p:nvPr>
            <p:ph type="sldNum" sz="quarter" idx="10"/>
          </p:nvPr>
        </p:nvSpPr>
        <p:spPr/>
        <p:txBody>
          <a:bodyPr/>
          <a:lstStyle/>
          <a:p>
            <a:fld id="{E982999F-012B-4705-BEAA-6F9AC79E4B84}" type="slidenum">
              <a:rPr lang="en-GB" smtClean="0"/>
              <a:t>5</a:t>
            </a:fld>
            <a:endParaRPr lang="en-GB"/>
          </a:p>
        </p:txBody>
      </p:sp>
    </p:spTree>
    <p:extLst>
      <p:ext uri="{BB962C8B-B14F-4D97-AF65-F5344CB8AC3E}">
        <p14:creationId xmlns:p14="http://schemas.microsoft.com/office/powerpoint/2010/main" val="5640294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982999F-012B-4705-BEAA-6F9AC79E4B84}" type="slidenum">
              <a:rPr lang="en-GB" smtClean="0"/>
              <a:t>6</a:t>
            </a:fld>
            <a:endParaRPr lang="en-GB"/>
          </a:p>
        </p:txBody>
      </p:sp>
    </p:spTree>
    <p:extLst>
      <p:ext uri="{BB962C8B-B14F-4D97-AF65-F5344CB8AC3E}">
        <p14:creationId xmlns:p14="http://schemas.microsoft.com/office/powerpoint/2010/main" val="5640294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Editable question slide template.</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Editable answer slide template.</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Set your own tasks.</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Set your own time limit.</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4 &amp; 8 question templates.</a:t>
            </a:r>
          </a:p>
          <a:p>
            <a:r>
              <a:rPr lang="en-GB" sz="1200" kern="1200" dirty="0">
                <a:solidFill>
                  <a:schemeClr val="tx1"/>
                </a:solidFill>
                <a:effectLst/>
                <a:latin typeface="+mn-lt"/>
                <a:ea typeface="+mn-ea"/>
                <a:cs typeface="+mn-cs"/>
              </a:rPr>
              <a:t> </a:t>
            </a:r>
          </a:p>
          <a:p>
            <a:endParaRPr lang="en-GB" dirty="0"/>
          </a:p>
        </p:txBody>
      </p:sp>
      <p:sp>
        <p:nvSpPr>
          <p:cNvPr id="4" name="Slide Number Placeholder 3"/>
          <p:cNvSpPr>
            <a:spLocks noGrp="1"/>
          </p:cNvSpPr>
          <p:nvPr>
            <p:ph type="sldNum" sz="quarter" idx="10"/>
          </p:nvPr>
        </p:nvSpPr>
        <p:spPr/>
        <p:txBody>
          <a:bodyPr/>
          <a:lstStyle/>
          <a:p>
            <a:fld id="{E982999F-012B-4705-BEAA-6F9AC79E4B84}" type="slidenum">
              <a:rPr lang="en-GB" smtClean="0"/>
              <a:t>7</a:t>
            </a:fld>
            <a:endParaRPr lang="en-GB"/>
          </a:p>
        </p:txBody>
      </p:sp>
    </p:spTree>
    <p:extLst>
      <p:ext uri="{BB962C8B-B14F-4D97-AF65-F5344CB8AC3E}">
        <p14:creationId xmlns:p14="http://schemas.microsoft.com/office/powerpoint/2010/main" val="5640294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982999F-012B-4705-BEAA-6F9AC79E4B84}" type="slidenum">
              <a:rPr lang="en-GB" smtClean="0"/>
              <a:t>8</a:t>
            </a:fld>
            <a:endParaRPr lang="en-GB"/>
          </a:p>
        </p:txBody>
      </p:sp>
    </p:spTree>
    <p:extLst>
      <p:ext uri="{BB962C8B-B14F-4D97-AF65-F5344CB8AC3E}">
        <p14:creationId xmlns:p14="http://schemas.microsoft.com/office/powerpoint/2010/main" val="56402948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hyperlink" Target="http://creativecommons.org/licenses/by-nc-sa/4.0/"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hyperlink" Target="http://creativecommons.org/licenses/by-nc-sa/4.0/" TargetMode="External"/><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2.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892997" y="1151957"/>
            <a:ext cx="7358063" cy="2321719"/>
          </a:xfrm>
          <a:prstGeom prst="rect">
            <a:avLst/>
          </a:prstGeom>
        </p:spPr>
        <p:txBody>
          <a:bodyPr anchor="b"/>
          <a:lstStyle/>
          <a:p>
            <a:r>
              <a:t>Title Text</a:t>
            </a:r>
          </a:p>
        </p:txBody>
      </p:sp>
      <p:sp>
        <p:nvSpPr>
          <p:cNvPr id="12" name="Body Level One…"/>
          <p:cNvSpPr txBox="1">
            <a:spLocks noGrp="1"/>
          </p:cNvSpPr>
          <p:nvPr>
            <p:ph type="body" sz="quarter" idx="1"/>
          </p:nvPr>
        </p:nvSpPr>
        <p:spPr>
          <a:xfrm>
            <a:off x="892997" y="3545092"/>
            <a:ext cx="7358063" cy="794743"/>
          </a:xfrm>
          <a:prstGeom prst="rect">
            <a:avLst/>
          </a:prstGeom>
        </p:spPr>
        <p:txBody>
          <a:bodyPr anchor="t"/>
          <a:lstStyle>
            <a:lvl1pPr marL="0" indent="0" algn="ctr">
              <a:spcBef>
                <a:spcPts val="0"/>
              </a:spcBef>
              <a:buSzTx/>
              <a:buNone/>
              <a:defRPr sz="2600"/>
            </a:lvl1pPr>
            <a:lvl2pPr marL="0" indent="0" algn="ctr">
              <a:spcBef>
                <a:spcPts val="0"/>
              </a:spcBef>
              <a:buSzTx/>
              <a:buNone/>
              <a:defRPr sz="2600"/>
            </a:lvl2pPr>
            <a:lvl3pPr marL="0" indent="0" algn="ctr">
              <a:spcBef>
                <a:spcPts val="0"/>
              </a:spcBef>
              <a:buSzTx/>
              <a:buNone/>
              <a:defRPr sz="2600"/>
            </a:lvl3pPr>
            <a:lvl4pPr marL="0" indent="0" algn="ctr">
              <a:spcBef>
                <a:spcPts val="0"/>
              </a:spcBef>
              <a:buSzTx/>
              <a:buNone/>
              <a:defRPr sz="2600"/>
            </a:lvl4pPr>
            <a:lvl5pPr marL="0" indent="0" algn="ctr">
              <a:spcBef>
                <a:spcPts val="0"/>
              </a:spcBef>
              <a:buSzTx/>
              <a:buNone/>
              <a:defRPr sz="2600"/>
            </a:lvl5pPr>
          </a:lstStyle>
          <a:p>
            <a:r>
              <a:t>Body Level One</a:t>
            </a:r>
          </a:p>
          <a:p>
            <a:pPr lvl="1"/>
            <a:r>
              <a:t>Body Level Two</a:t>
            </a:r>
          </a:p>
          <a:p>
            <a:pPr lvl="2"/>
            <a:r>
              <a:t>Body Level Three</a:t>
            </a:r>
          </a:p>
          <a:p>
            <a:pPr lvl="3"/>
            <a:r>
              <a:t>Body Level Four</a:t>
            </a:r>
          </a:p>
          <a:p>
            <a:pPr lvl="4"/>
            <a:r>
              <a:t>Body Level Five</a:t>
            </a:r>
          </a:p>
        </p:txBody>
      </p:sp>
      <p:pic>
        <p:nvPicPr>
          <p:cNvPr id="13" name="ICT-Evangelist-logo.png" descr="ICT-Evangelist-logo.png"/>
          <p:cNvPicPr>
            <a:picLocks noChangeAspect="1"/>
          </p:cNvPicPr>
          <p:nvPr/>
        </p:nvPicPr>
        <p:blipFill>
          <a:blip r:embed="rId2"/>
          <a:stretch>
            <a:fillRect/>
          </a:stretch>
        </p:blipFill>
        <p:spPr>
          <a:xfrm>
            <a:off x="166528" y="6632861"/>
            <a:ext cx="1062308" cy="126712"/>
          </a:xfrm>
          <a:prstGeom prst="rect">
            <a:avLst/>
          </a:prstGeom>
          <a:ln w="12700">
            <a:miter lim="400000"/>
          </a:ln>
        </p:spPr>
      </p:pic>
      <p:sp>
        <p:nvSpPr>
          <p:cNvPr id="14" name="Created and shared by"/>
          <p:cNvSpPr txBox="1"/>
          <p:nvPr/>
        </p:nvSpPr>
        <p:spPr>
          <a:xfrm>
            <a:off x="-205316" y="6394101"/>
            <a:ext cx="1772870" cy="2721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693" tIns="35693" rIns="35693" bIns="35693" anchor="ctr">
            <a:spAutoFit/>
          </a:bodyPr>
          <a:lstStyle>
            <a:lvl1pPr>
              <a:defRPr sz="1300">
                <a:latin typeface="Myriad Pro Light"/>
                <a:ea typeface="Myriad Pro Light"/>
                <a:cs typeface="Myriad Pro Light"/>
                <a:sym typeface="Myriad Pro Light"/>
              </a:defRPr>
            </a:lvl1pPr>
          </a:lstStyle>
          <a:p>
            <a:pPr algn="ctr" defTabSz="410499" hangingPunct="0"/>
            <a:r>
              <a:rPr kern="0">
                <a:solidFill>
                  <a:srgbClr val="000000"/>
                </a:solidFill>
              </a:rPr>
              <a:t>Created and shared by</a:t>
            </a:r>
          </a:p>
        </p:txBody>
      </p:sp>
      <p:sp>
        <p:nvSpPr>
          <p:cNvPr id="15" name="Created and shared by"/>
          <p:cNvSpPr txBox="1"/>
          <p:nvPr/>
        </p:nvSpPr>
        <p:spPr>
          <a:xfrm>
            <a:off x="965274" y="6503262"/>
            <a:ext cx="7213462" cy="2413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693" tIns="35693" rIns="35693" bIns="35693" anchor="ctr">
            <a:spAutoFit/>
          </a:bodyPr>
          <a:lstStyle/>
          <a:p>
            <a:pPr algn="ctr" defTabSz="410499" hangingPunct="0">
              <a:defRPr sz="1100">
                <a:latin typeface="Myriad Pro Light"/>
                <a:ea typeface="Myriad Pro Light"/>
                <a:cs typeface="Myriad Pro Light"/>
                <a:sym typeface="Myriad Pro Light"/>
              </a:defRPr>
            </a:pPr>
            <a:r>
              <a:rPr sz="1100" kern="0">
                <a:solidFill>
                  <a:srgbClr val="464646"/>
                </a:solidFill>
                <a:latin typeface="Myriad Pro Light"/>
                <a:ea typeface="Myriad Pro Light"/>
                <a:cs typeface="Myriad Pro Light"/>
                <a:sym typeface="Myriad Pro Light"/>
              </a:rPr>
              <a:t>This work is licensed under a </a:t>
            </a:r>
            <a:r>
              <a:rPr sz="1100" u="sng" kern="0">
                <a:solidFill>
                  <a:srgbClr val="0000FF"/>
                </a:solidFill>
                <a:uFill>
                  <a:solidFill>
                    <a:srgbClr val="0000FF"/>
                  </a:solidFill>
                </a:uFill>
                <a:latin typeface="Myriad Pro Light"/>
                <a:ea typeface="Myriad Pro Light"/>
                <a:cs typeface="Myriad Pro Light"/>
                <a:sym typeface="Myriad Pro Light"/>
                <a:hlinkClick r:id="rId3"/>
              </a:rPr>
              <a:t>Creative Commons Attribution-NonCommercial-ShareAlike 4.0 International License</a:t>
            </a:r>
            <a:r>
              <a:rPr sz="1100" kern="0">
                <a:solidFill>
                  <a:srgbClr val="464646"/>
                </a:solidFill>
                <a:latin typeface="Myriad Pro Light"/>
                <a:ea typeface="Myriad Pro Light"/>
                <a:cs typeface="Myriad Pro Light"/>
                <a:sym typeface="Myriad Pro Light"/>
              </a:rPr>
              <a:t>.</a:t>
            </a:r>
          </a:p>
        </p:txBody>
      </p:sp>
      <p:pic>
        <p:nvPicPr>
          <p:cNvPr id="16" name="Image" descr="Image"/>
          <p:cNvPicPr>
            <a:picLocks noChangeAspect="1"/>
          </p:cNvPicPr>
          <p:nvPr/>
        </p:nvPicPr>
        <p:blipFill>
          <a:blip r:embed="rId4"/>
          <a:stretch>
            <a:fillRect/>
          </a:stretch>
        </p:blipFill>
        <p:spPr>
          <a:xfrm>
            <a:off x="8101745" y="6404307"/>
            <a:ext cx="901899" cy="357188"/>
          </a:xfrm>
          <a:prstGeom prst="rect">
            <a:avLst/>
          </a:prstGeom>
          <a:ln w="12700">
            <a:miter lim="400000"/>
          </a:ln>
        </p:spPr>
      </p:pic>
      <p:sp>
        <p:nvSpPr>
          <p:cNvPr id="17" name="Slide Number"/>
          <p:cNvSpPr txBox="1">
            <a:spLocks noGrp="1"/>
          </p:cNvSpPr>
          <p:nvPr>
            <p:ph type="sldNum" sz="quarter" idx="2"/>
          </p:nvPr>
        </p:nvSpPr>
        <p:spPr>
          <a:prstGeom prst="rect">
            <a:avLst/>
          </a:prstGeom>
        </p:spPr>
        <p:txBody>
          <a:bodyPr/>
          <a:lstStyle>
            <a:lvl1pPr>
              <a:defRPr>
                <a:latin typeface="Helvetica Neue Thin"/>
                <a:ea typeface="Helvetica Neue Thin"/>
                <a:cs typeface="Helvetica Neue Thin"/>
                <a:sym typeface="Helvetica Neue Thin"/>
              </a:defRPr>
            </a:lvl1pPr>
          </a:lstStyle>
          <a:p>
            <a:fld id="{86CB4B4D-7CA3-9044-876B-883B54F8677D}" type="slidenum">
              <a:rPr>
                <a:solidFill>
                  <a:srgbClr val="000000"/>
                </a:solidFill>
              </a:rPr>
              <a:pPr/>
              <a:t>‹#›</a:t>
            </a:fld>
            <a:endParaRPr>
              <a:solidFill>
                <a:srgbClr val="000000"/>
              </a:solidFill>
            </a:endParaRPr>
          </a:p>
        </p:txBody>
      </p:sp>
    </p:spTree>
    <p:extLst>
      <p:ext uri="{BB962C8B-B14F-4D97-AF65-F5344CB8AC3E}">
        <p14:creationId xmlns:p14="http://schemas.microsoft.com/office/powerpoint/2010/main" val="3715128528"/>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7" name="Body Level One…"/>
          <p:cNvSpPr txBox="1">
            <a:spLocks noGrp="1"/>
          </p:cNvSpPr>
          <p:nvPr>
            <p:ph type="body" sz="quarter" idx="1"/>
          </p:nvPr>
        </p:nvSpPr>
        <p:spPr>
          <a:xfrm>
            <a:off x="892997" y="4473797"/>
            <a:ext cx="7358063" cy="324399"/>
          </a:xfrm>
          <a:prstGeom prst="rect">
            <a:avLst/>
          </a:prstGeom>
        </p:spPr>
        <p:txBody>
          <a:bodyPr anchor="t"/>
          <a:lstStyle>
            <a:lvl1pPr marL="0" indent="0" algn="ctr">
              <a:spcBef>
                <a:spcPts val="0"/>
              </a:spcBef>
              <a:buSzTx/>
              <a:buNone/>
              <a:defRPr sz="1700" i="1"/>
            </a:lvl1pPr>
            <a:lvl2pPr marL="546588" indent="-234252" algn="ctr">
              <a:spcBef>
                <a:spcPts val="0"/>
              </a:spcBef>
              <a:defRPr sz="1700" i="1"/>
            </a:lvl2pPr>
            <a:lvl3pPr marL="858924" indent="-234252" algn="ctr">
              <a:spcBef>
                <a:spcPts val="0"/>
              </a:spcBef>
              <a:defRPr sz="1700" i="1"/>
            </a:lvl3pPr>
            <a:lvl4pPr marL="1171260" indent="-234252" algn="ctr">
              <a:spcBef>
                <a:spcPts val="0"/>
              </a:spcBef>
              <a:defRPr sz="1700" i="1"/>
            </a:lvl4pPr>
            <a:lvl5pPr marL="1483596" indent="-234252" algn="ctr">
              <a:spcBef>
                <a:spcPts val="0"/>
              </a:spcBef>
              <a:defRPr sz="1700" i="1"/>
            </a:lvl5pPr>
          </a:lstStyle>
          <a:p>
            <a:r>
              <a:t>Body Level One</a:t>
            </a:r>
          </a:p>
          <a:p>
            <a:pPr lvl="1"/>
            <a:r>
              <a:t>Body Level Two</a:t>
            </a:r>
          </a:p>
          <a:p>
            <a:pPr lvl="2"/>
            <a:r>
              <a:t>Body Level Three</a:t>
            </a:r>
          </a:p>
          <a:p>
            <a:pPr lvl="3"/>
            <a:r>
              <a:t>Body Level Four</a:t>
            </a:r>
          </a:p>
          <a:p>
            <a:pPr lvl="4"/>
            <a:r>
              <a:t>Body Level Five</a:t>
            </a:r>
          </a:p>
        </p:txBody>
      </p:sp>
      <p:sp>
        <p:nvSpPr>
          <p:cNvPr id="98" name="“Type a quote here.”"/>
          <p:cNvSpPr txBox="1">
            <a:spLocks noGrp="1"/>
          </p:cNvSpPr>
          <p:nvPr>
            <p:ph type="body" sz="quarter" idx="13"/>
          </p:nvPr>
        </p:nvSpPr>
        <p:spPr>
          <a:xfrm>
            <a:off x="892997" y="3000338"/>
            <a:ext cx="7358063" cy="428749"/>
          </a:xfrm>
          <a:prstGeom prst="rect">
            <a:avLst/>
          </a:prstGeom>
        </p:spPr>
        <p:txBody>
          <a:bodyPr/>
          <a:lstStyle>
            <a:lvl1pPr marL="0" indent="0" algn="ctr" defTabSz="402536">
              <a:spcBef>
                <a:spcPts val="0"/>
              </a:spcBef>
              <a:buSzTx/>
              <a:buNone/>
              <a:defRPr sz="3332">
                <a:latin typeface="Helvetica Neue Medium"/>
                <a:sym typeface="Helvetica Neue Medium"/>
              </a:defRPr>
            </a:lvl1pPr>
          </a:lstStyle>
          <a:p>
            <a:pPr marL="0" indent="0" algn="ctr" defTabSz="572516">
              <a:spcBef>
                <a:spcPts val="0"/>
              </a:spcBef>
              <a:buSzTx/>
              <a:buNone/>
              <a:defRPr sz="3332">
                <a:latin typeface="Helvetica Neue Medium"/>
                <a:ea typeface="Helvetica Neue Medium"/>
                <a:cs typeface="Helvetica Neue Medium"/>
                <a:sym typeface="Helvetica Neue Medium"/>
              </a:defRPr>
            </a:pPr>
            <a:endParaRPr/>
          </a:p>
        </p:txBody>
      </p:sp>
      <p:sp>
        <p:nvSpPr>
          <p:cNvPr id="99" name="Slide Number"/>
          <p:cNvSpPr txBox="1">
            <a:spLocks noGrp="1"/>
          </p:cNvSpPr>
          <p:nvPr>
            <p:ph type="sldNum" sz="quarter" idx="2"/>
          </p:nvPr>
        </p:nvSpPr>
        <p:spPr>
          <a:prstGeom prst="rect">
            <a:avLst/>
          </a:prstGeom>
        </p:spPr>
        <p:txBody>
          <a:bodyPr/>
          <a:lstStyle/>
          <a:p>
            <a:fld id="{86CB4B4D-7CA3-9044-876B-883B54F8677D}" type="slidenum">
              <a:rPr>
                <a:solidFill>
                  <a:srgbClr val="000000"/>
                </a:solidFill>
              </a:rPr>
              <a:pPr/>
              <a:t>‹#›</a:t>
            </a:fld>
            <a:endParaRPr>
              <a:solidFill>
                <a:srgbClr val="000000"/>
              </a:solidFill>
            </a:endParaRPr>
          </a:p>
        </p:txBody>
      </p:sp>
    </p:spTree>
    <p:extLst>
      <p:ext uri="{BB962C8B-B14F-4D97-AF65-F5344CB8AC3E}">
        <p14:creationId xmlns:p14="http://schemas.microsoft.com/office/powerpoint/2010/main" val="1532197965"/>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6" name="Image"/>
          <p:cNvSpPr>
            <a:spLocks noGrp="1"/>
          </p:cNvSpPr>
          <p:nvPr>
            <p:ph type="pic" idx="13"/>
          </p:nvPr>
        </p:nvSpPr>
        <p:spPr>
          <a:xfrm>
            <a:off x="0" y="0"/>
            <a:ext cx="9144000" cy="6858000"/>
          </a:xfrm>
          <a:prstGeom prst="rect">
            <a:avLst/>
          </a:prstGeom>
        </p:spPr>
        <p:txBody>
          <a:bodyPr lIns="64251" tIns="32125" rIns="64251" bIns="32125" anchor="t">
            <a:noAutofit/>
          </a:bodyPr>
          <a:lstStyle/>
          <a:p>
            <a:endParaRPr/>
          </a:p>
        </p:txBody>
      </p:sp>
      <p:sp>
        <p:nvSpPr>
          <p:cNvPr id="107" name="Slide Number"/>
          <p:cNvSpPr txBox="1">
            <a:spLocks noGrp="1"/>
          </p:cNvSpPr>
          <p:nvPr>
            <p:ph type="sldNum" sz="quarter" idx="2"/>
          </p:nvPr>
        </p:nvSpPr>
        <p:spPr>
          <a:prstGeom prst="rect">
            <a:avLst/>
          </a:prstGeom>
        </p:spPr>
        <p:txBody>
          <a:bodyPr/>
          <a:lstStyle/>
          <a:p>
            <a:fld id="{86CB4B4D-7CA3-9044-876B-883B54F8677D}" type="slidenum">
              <a:rPr>
                <a:solidFill>
                  <a:srgbClr val="000000"/>
                </a:solidFill>
              </a:rPr>
              <a:pPr/>
              <a:t>‹#›</a:t>
            </a:fld>
            <a:endParaRPr>
              <a:solidFill>
                <a:srgbClr val="000000"/>
              </a:solidFill>
            </a:endParaRPr>
          </a:p>
        </p:txBody>
      </p:sp>
    </p:spTree>
    <p:extLst>
      <p:ext uri="{BB962C8B-B14F-4D97-AF65-F5344CB8AC3E}">
        <p14:creationId xmlns:p14="http://schemas.microsoft.com/office/powerpoint/2010/main" val="2090954922"/>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4" name="Slide Number"/>
          <p:cNvSpPr txBox="1">
            <a:spLocks noGrp="1"/>
          </p:cNvSpPr>
          <p:nvPr>
            <p:ph type="sldNum" sz="quarter" idx="2"/>
          </p:nvPr>
        </p:nvSpPr>
        <p:spPr>
          <a:prstGeom prst="rect">
            <a:avLst/>
          </a:prstGeom>
        </p:spPr>
        <p:txBody>
          <a:bodyPr/>
          <a:lstStyle/>
          <a:p>
            <a:fld id="{86CB4B4D-7CA3-9044-876B-883B54F8677D}" type="slidenum">
              <a:rPr>
                <a:solidFill>
                  <a:srgbClr val="000000"/>
                </a:solidFill>
              </a:rPr>
              <a:pPr/>
              <a:t>‹#›</a:t>
            </a:fld>
            <a:endParaRPr>
              <a:solidFill>
                <a:srgbClr val="000000"/>
              </a:solidFill>
            </a:endParaRPr>
          </a:p>
        </p:txBody>
      </p:sp>
    </p:spTree>
    <p:extLst>
      <p:ext uri="{BB962C8B-B14F-4D97-AF65-F5344CB8AC3E}">
        <p14:creationId xmlns:p14="http://schemas.microsoft.com/office/powerpoint/2010/main" val="1331403437"/>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4"/>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24864F2C-7BA4-4000-9627-EDE9E0E1210E}" type="datetimeFigureOut">
              <a:rPr lang="en-GB" smtClean="0">
                <a:solidFill>
                  <a:prstClr val="black">
                    <a:tint val="75000"/>
                  </a:prstClr>
                </a:solidFill>
              </a:rPr>
              <a:pPr/>
              <a:t>21/09/2022</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C6DBB5DA-1456-450D-B02E-CB4FED38BAD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2914792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4864F2C-7BA4-4000-9627-EDE9E0E1210E}" type="datetimeFigureOut">
              <a:rPr lang="en-GB" smtClean="0">
                <a:solidFill>
                  <a:prstClr val="black">
                    <a:tint val="75000"/>
                  </a:prstClr>
                </a:solidFill>
              </a:rPr>
              <a:pPr/>
              <a:t>21/09/2022</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C6DBB5DA-1456-450D-B02E-CB4FED38BAD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2550160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9"/>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4864F2C-7BA4-4000-9627-EDE9E0E1210E}" type="datetimeFigureOut">
              <a:rPr lang="en-GB" smtClean="0">
                <a:solidFill>
                  <a:prstClr val="black">
                    <a:tint val="75000"/>
                  </a:prstClr>
                </a:solidFill>
              </a:rPr>
              <a:pPr/>
              <a:t>21/09/2022</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C6DBB5DA-1456-450D-B02E-CB4FED38BAD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512421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24864F2C-7BA4-4000-9627-EDE9E0E1210E}" type="datetimeFigureOut">
              <a:rPr lang="en-GB" smtClean="0">
                <a:solidFill>
                  <a:prstClr val="black">
                    <a:tint val="75000"/>
                  </a:prstClr>
                </a:solidFill>
              </a:rPr>
              <a:pPr/>
              <a:t>21/09/2022</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C6DBB5DA-1456-450D-B02E-CB4FED38BAD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3570581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31"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24864F2C-7BA4-4000-9627-EDE9E0E1210E}" type="datetimeFigureOut">
              <a:rPr lang="en-GB" smtClean="0">
                <a:solidFill>
                  <a:prstClr val="black">
                    <a:tint val="75000"/>
                  </a:prstClr>
                </a:solidFill>
              </a:rPr>
              <a:pPr/>
              <a:t>21/09/2022</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C6DBB5DA-1456-450D-B02E-CB4FED38BAD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0827693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4864F2C-7BA4-4000-9627-EDE9E0E1210E}" type="datetimeFigureOut">
              <a:rPr lang="en-GB" smtClean="0">
                <a:solidFill>
                  <a:prstClr val="black">
                    <a:tint val="75000"/>
                  </a:prstClr>
                </a:solidFill>
              </a:rPr>
              <a:pPr/>
              <a:t>21/09/2022</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C6DBB5DA-1456-450D-B02E-CB4FED38BAD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2093554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864F2C-7BA4-4000-9627-EDE9E0E1210E}" type="datetimeFigureOut">
              <a:rPr lang="en-GB" smtClean="0">
                <a:solidFill>
                  <a:prstClr val="black">
                    <a:tint val="75000"/>
                  </a:prstClr>
                </a:solidFill>
              </a:rPr>
              <a:pPr/>
              <a:t>21/09/2022</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C6DBB5DA-1456-450D-B02E-CB4FED38BAD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2084718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4" name="Image"/>
          <p:cNvSpPr>
            <a:spLocks noGrp="1"/>
          </p:cNvSpPr>
          <p:nvPr>
            <p:ph type="pic" idx="13"/>
          </p:nvPr>
        </p:nvSpPr>
        <p:spPr>
          <a:xfrm>
            <a:off x="1143000" y="473300"/>
            <a:ext cx="6858000" cy="4152305"/>
          </a:xfrm>
          <a:prstGeom prst="rect">
            <a:avLst/>
          </a:prstGeom>
        </p:spPr>
        <p:txBody>
          <a:bodyPr lIns="64251" tIns="32125" rIns="64251" bIns="32125" anchor="t">
            <a:noAutofit/>
          </a:bodyPr>
          <a:lstStyle/>
          <a:p>
            <a:endParaRPr/>
          </a:p>
        </p:txBody>
      </p:sp>
      <p:sp>
        <p:nvSpPr>
          <p:cNvPr id="25" name="Title Text"/>
          <p:cNvSpPr txBox="1">
            <a:spLocks noGrp="1"/>
          </p:cNvSpPr>
          <p:nvPr>
            <p:ph type="title"/>
          </p:nvPr>
        </p:nvSpPr>
        <p:spPr>
          <a:xfrm>
            <a:off x="892997" y="4723830"/>
            <a:ext cx="7358063" cy="1000125"/>
          </a:xfrm>
          <a:prstGeom prst="rect">
            <a:avLst/>
          </a:prstGeom>
        </p:spPr>
        <p:txBody>
          <a:bodyPr anchor="b"/>
          <a:lstStyle/>
          <a:p>
            <a:r>
              <a:t>Title Text</a:t>
            </a:r>
          </a:p>
        </p:txBody>
      </p:sp>
      <p:sp>
        <p:nvSpPr>
          <p:cNvPr id="26" name="Body Level One…"/>
          <p:cNvSpPr txBox="1">
            <a:spLocks noGrp="1"/>
          </p:cNvSpPr>
          <p:nvPr>
            <p:ph type="body" sz="quarter" idx="1"/>
          </p:nvPr>
        </p:nvSpPr>
        <p:spPr>
          <a:xfrm>
            <a:off x="892997" y="5732883"/>
            <a:ext cx="7358063" cy="794743"/>
          </a:xfrm>
          <a:prstGeom prst="rect">
            <a:avLst/>
          </a:prstGeom>
        </p:spPr>
        <p:txBody>
          <a:bodyPr anchor="t"/>
          <a:lstStyle>
            <a:lvl1pPr marL="0" indent="0" algn="ctr">
              <a:spcBef>
                <a:spcPts val="0"/>
              </a:spcBef>
              <a:buSzTx/>
              <a:buNone/>
              <a:defRPr sz="2600"/>
            </a:lvl1pPr>
            <a:lvl2pPr marL="0" indent="0" algn="ctr">
              <a:spcBef>
                <a:spcPts val="0"/>
              </a:spcBef>
              <a:buSzTx/>
              <a:buNone/>
              <a:defRPr sz="2600"/>
            </a:lvl2pPr>
            <a:lvl3pPr marL="0" indent="0" algn="ctr">
              <a:spcBef>
                <a:spcPts val="0"/>
              </a:spcBef>
              <a:buSzTx/>
              <a:buNone/>
              <a:defRPr sz="2600"/>
            </a:lvl3pPr>
            <a:lvl4pPr marL="0" indent="0" algn="ctr">
              <a:spcBef>
                <a:spcPts val="0"/>
              </a:spcBef>
              <a:buSzTx/>
              <a:buNone/>
              <a:defRPr sz="2600"/>
            </a:lvl4pPr>
            <a:lvl5pPr marL="0" indent="0" algn="ctr">
              <a:spcBef>
                <a:spcPts val="0"/>
              </a:spcBef>
              <a:buSzTx/>
              <a:buNone/>
              <a:defRPr sz="2600"/>
            </a:lvl5pPr>
          </a:lstStyle>
          <a:p>
            <a:r>
              <a:t>Body Level One</a:t>
            </a:r>
          </a:p>
          <a:p>
            <a:pPr lvl="1"/>
            <a:r>
              <a:t>Body Level Two</a:t>
            </a:r>
          </a:p>
          <a:p>
            <a:pPr lvl="2"/>
            <a:r>
              <a:t>Body Level Three</a:t>
            </a:r>
          </a:p>
          <a:p>
            <a:pPr lvl="3"/>
            <a:r>
              <a:t>Body Level Four</a:t>
            </a:r>
          </a:p>
          <a:p>
            <a:pPr lvl="4"/>
            <a:r>
              <a:t>Body Level Five</a:t>
            </a:r>
          </a:p>
        </p:txBody>
      </p:sp>
      <p:sp>
        <p:nvSpPr>
          <p:cNvPr id="27" name="Slide Number"/>
          <p:cNvSpPr txBox="1">
            <a:spLocks noGrp="1"/>
          </p:cNvSpPr>
          <p:nvPr>
            <p:ph type="sldNum" sz="quarter" idx="2"/>
          </p:nvPr>
        </p:nvSpPr>
        <p:spPr>
          <a:prstGeom prst="rect">
            <a:avLst/>
          </a:prstGeom>
        </p:spPr>
        <p:txBody>
          <a:bodyPr/>
          <a:lstStyle/>
          <a:p>
            <a:fld id="{86CB4B4D-7CA3-9044-876B-883B54F8677D}" type="slidenum">
              <a:rPr>
                <a:solidFill>
                  <a:srgbClr val="000000"/>
                </a:solidFill>
              </a:rPr>
              <a:pPr/>
              <a:t>‹#›</a:t>
            </a:fld>
            <a:endParaRPr>
              <a:solidFill>
                <a:srgbClr val="000000"/>
              </a:solidFill>
            </a:endParaRPr>
          </a:p>
        </p:txBody>
      </p:sp>
    </p:spTree>
    <p:extLst>
      <p:ext uri="{BB962C8B-B14F-4D97-AF65-F5344CB8AC3E}">
        <p14:creationId xmlns:p14="http://schemas.microsoft.com/office/powerpoint/2010/main" val="1505498458"/>
      </p:ext>
    </p:extLst>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49"/>
            <a:ext cx="3008313" cy="1162051"/>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6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4"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4864F2C-7BA4-4000-9627-EDE9E0E1210E}" type="datetimeFigureOut">
              <a:rPr lang="en-GB" smtClean="0">
                <a:solidFill>
                  <a:prstClr val="black">
                    <a:tint val="75000"/>
                  </a:prstClr>
                </a:solidFill>
              </a:rPr>
              <a:pPr/>
              <a:t>21/09/2022</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C6DBB5DA-1456-450D-B02E-CB4FED38BAD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5262898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4864F2C-7BA4-4000-9627-EDE9E0E1210E}" type="datetimeFigureOut">
              <a:rPr lang="en-GB" smtClean="0">
                <a:solidFill>
                  <a:prstClr val="black">
                    <a:tint val="75000"/>
                  </a:prstClr>
                </a:solidFill>
              </a:rPr>
              <a:pPr/>
              <a:t>21/09/2022</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C6DBB5DA-1456-450D-B02E-CB4FED38BAD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3242996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4864F2C-7BA4-4000-9627-EDE9E0E1210E}" type="datetimeFigureOut">
              <a:rPr lang="en-GB" smtClean="0">
                <a:solidFill>
                  <a:prstClr val="black">
                    <a:tint val="75000"/>
                  </a:prstClr>
                </a:solidFill>
              </a:rPr>
              <a:pPr/>
              <a:t>21/09/2022</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C6DBB5DA-1456-450D-B02E-CB4FED38BAD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163527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7"/>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47"/>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4864F2C-7BA4-4000-9627-EDE9E0E1210E}" type="datetimeFigureOut">
              <a:rPr lang="en-GB" smtClean="0">
                <a:solidFill>
                  <a:prstClr val="black">
                    <a:tint val="75000"/>
                  </a:prstClr>
                </a:solidFill>
              </a:rPr>
              <a:pPr/>
              <a:t>21/09/2022</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C6DBB5DA-1456-450D-B02E-CB4FED38BAD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2682810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893017" y="1151957"/>
            <a:ext cx="7358063" cy="2321719"/>
          </a:xfrm>
          <a:prstGeom prst="rect">
            <a:avLst/>
          </a:prstGeom>
        </p:spPr>
        <p:txBody>
          <a:bodyPr anchor="b"/>
          <a:lstStyle/>
          <a:p>
            <a:r>
              <a:t>Title Text</a:t>
            </a:r>
          </a:p>
        </p:txBody>
      </p:sp>
      <p:sp>
        <p:nvSpPr>
          <p:cNvPr id="12" name="Body Level One…"/>
          <p:cNvSpPr txBox="1">
            <a:spLocks noGrp="1"/>
          </p:cNvSpPr>
          <p:nvPr>
            <p:ph type="body" sz="quarter" idx="1"/>
          </p:nvPr>
        </p:nvSpPr>
        <p:spPr>
          <a:xfrm>
            <a:off x="893017" y="3545092"/>
            <a:ext cx="7358063" cy="794743"/>
          </a:xfrm>
          <a:prstGeom prst="rect">
            <a:avLst/>
          </a:prstGeom>
        </p:spPr>
        <p:txBody>
          <a:bodyPr anchor="t"/>
          <a:lstStyle>
            <a:lvl1pPr marL="0" indent="0" algn="ctr">
              <a:spcBef>
                <a:spcPts val="0"/>
              </a:spcBef>
              <a:buSzTx/>
              <a:buNone/>
              <a:defRPr sz="2600"/>
            </a:lvl1pPr>
            <a:lvl2pPr marL="0" indent="0" algn="ctr">
              <a:spcBef>
                <a:spcPts val="0"/>
              </a:spcBef>
              <a:buSzTx/>
              <a:buNone/>
              <a:defRPr sz="2600"/>
            </a:lvl2pPr>
            <a:lvl3pPr marL="0" indent="0" algn="ctr">
              <a:spcBef>
                <a:spcPts val="0"/>
              </a:spcBef>
              <a:buSzTx/>
              <a:buNone/>
              <a:defRPr sz="2600"/>
            </a:lvl3pPr>
            <a:lvl4pPr marL="0" indent="0" algn="ctr">
              <a:spcBef>
                <a:spcPts val="0"/>
              </a:spcBef>
              <a:buSzTx/>
              <a:buNone/>
              <a:defRPr sz="2600"/>
            </a:lvl4pPr>
            <a:lvl5pPr marL="0" indent="0" algn="ctr">
              <a:spcBef>
                <a:spcPts val="0"/>
              </a:spcBef>
              <a:buSzTx/>
              <a:buNone/>
              <a:defRPr sz="2600"/>
            </a:lvl5pPr>
          </a:lstStyle>
          <a:p>
            <a:r>
              <a:t>Body Level One</a:t>
            </a:r>
          </a:p>
          <a:p>
            <a:pPr lvl="1"/>
            <a:r>
              <a:t>Body Level Two</a:t>
            </a:r>
          </a:p>
          <a:p>
            <a:pPr lvl="2"/>
            <a:r>
              <a:t>Body Level Three</a:t>
            </a:r>
          </a:p>
          <a:p>
            <a:pPr lvl="3"/>
            <a:r>
              <a:t>Body Level Four</a:t>
            </a:r>
          </a:p>
          <a:p>
            <a:pPr lvl="4"/>
            <a:r>
              <a:t>Body Level Five</a:t>
            </a:r>
          </a:p>
        </p:txBody>
      </p:sp>
      <p:pic>
        <p:nvPicPr>
          <p:cNvPr id="13" name="ICT-Evangelist-logo.png" descr="ICT-Evangelist-logo.png"/>
          <p:cNvPicPr>
            <a:picLocks noChangeAspect="1"/>
          </p:cNvPicPr>
          <p:nvPr/>
        </p:nvPicPr>
        <p:blipFill>
          <a:blip r:embed="rId2"/>
          <a:stretch>
            <a:fillRect/>
          </a:stretch>
        </p:blipFill>
        <p:spPr>
          <a:xfrm>
            <a:off x="166528" y="6632861"/>
            <a:ext cx="1062308" cy="126712"/>
          </a:xfrm>
          <a:prstGeom prst="rect">
            <a:avLst/>
          </a:prstGeom>
          <a:ln w="12700">
            <a:miter lim="400000"/>
          </a:ln>
        </p:spPr>
      </p:pic>
      <p:sp>
        <p:nvSpPr>
          <p:cNvPr id="14" name="Created and shared by"/>
          <p:cNvSpPr txBox="1"/>
          <p:nvPr/>
        </p:nvSpPr>
        <p:spPr>
          <a:xfrm>
            <a:off x="-205261" y="6394179"/>
            <a:ext cx="1772791" cy="27205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654" tIns="35654" rIns="35654" bIns="35654" anchor="ctr">
            <a:spAutoFit/>
          </a:bodyPr>
          <a:lstStyle>
            <a:lvl1pPr>
              <a:defRPr sz="1300">
                <a:latin typeface="Myriad Pro Light"/>
                <a:ea typeface="Myriad Pro Light"/>
                <a:cs typeface="Myriad Pro Light"/>
                <a:sym typeface="Myriad Pro Light"/>
              </a:defRPr>
            </a:lvl1pPr>
          </a:lstStyle>
          <a:p>
            <a:pPr algn="ctr" defTabSz="410079" hangingPunct="0"/>
            <a:r>
              <a:rPr kern="0">
                <a:solidFill>
                  <a:srgbClr val="000000"/>
                </a:solidFill>
              </a:rPr>
              <a:t>Created and shared by</a:t>
            </a:r>
          </a:p>
        </p:txBody>
      </p:sp>
      <p:sp>
        <p:nvSpPr>
          <p:cNvPr id="15" name="Created and shared by"/>
          <p:cNvSpPr txBox="1"/>
          <p:nvPr/>
        </p:nvSpPr>
        <p:spPr>
          <a:xfrm>
            <a:off x="965315" y="6503346"/>
            <a:ext cx="7213383" cy="24128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654" tIns="35654" rIns="35654" bIns="35654" anchor="ctr">
            <a:spAutoFit/>
          </a:bodyPr>
          <a:lstStyle/>
          <a:p>
            <a:pPr algn="ctr" defTabSz="410079" hangingPunct="0">
              <a:defRPr sz="1100">
                <a:latin typeface="Myriad Pro Light"/>
                <a:ea typeface="Myriad Pro Light"/>
                <a:cs typeface="Myriad Pro Light"/>
                <a:sym typeface="Myriad Pro Light"/>
              </a:defRPr>
            </a:pPr>
            <a:r>
              <a:rPr sz="1100" kern="0">
                <a:solidFill>
                  <a:srgbClr val="464646"/>
                </a:solidFill>
                <a:latin typeface="Myriad Pro Light"/>
                <a:ea typeface="Myriad Pro Light"/>
                <a:cs typeface="Myriad Pro Light"/>
                <a:sym typeface="Myriad Pro Light"/>
              </a:rPr>
              <a:t>This work is licensed under a </a:t>
            </a:r>
            <a:r>
              <a:rPr sz="1100" u="sng" kern="0">
                <a:solidFill>
                  <a:srgbClr val="0000FF"/>
                </a:solidFill>
                <a:uFill>
                  <a:solidFill>
                    <a:srgbClr val="0000FF"/>
                  </a:solidFill>
                </a:uFill>
                <a:latin typeface="Myriad Pro Light"/>
                <a:ea typeface="Myriad Pro Light"/>
                <a:cs typeface="Myriad Pro Light"/>
                <a:sym typeface="Myriad Pro Light"/>
                <a:hlinkClick r:id="rId3"/>
              </a:rPr>
              <a:t>Creative Commons Attribution-NonCommercial-ShareAlike 4.0 International License</a:t>
            </a:r>
            <a:r>
              <a:rPr sz="1100" kern="0">
                <a:solidFill>
                  <a:srgbClr val="464646"/>
                </a:solidFill>
                <a:latin typeface="Myriad Pro Light"/>
                <a:ea typeface="Myriad Pro Light"/>
                <a:cs typeface="Myriad Pro Light"/>
                <a:sym typeface="Myriad Pro Light"/>
              </a:rPr>
              <a:t>.</a:t>
            </a:r>
          </a:p>
        </p:txBody>
      </p:sp>
      <p:pic>
        <p:nvPicPr>
          <p:cNvPr id="16" name="Image" descr="Image"/>
          <p:cNvPicPr>
            <a:picLocks noChangeAspect="1"/>
          </p:cNvPicPr>
          <p:nvPr/>
        </p:nvPicPr>
        <p:blipFill>
          <a:blip r:embed="rId4"/>
          <a:stretch>
            <a:fillRect/>
          </a:stretch>
        </p:blipFill>
        <p:spPr>
          <a:xfrm>
            <a:off x="8101766" y="6404307"/>
            <a:ext cx="901899" cy="357188"/>
          </a:xfrm>
          <a:prstGeom prst="rect">
            <a:avLst/>
          </a:prstGeom>
          <a:ln w="12700">
            <a:miter lim="400000"/>
          </a:ln>
        </p:spPr>
      </p:pic>
      <p:sp>
        <p:nvSpPr>
          <p:cNvPr id="17" name="Slide Number"/>
          <p:cNvSpPr txBox="1">
            <a:spLocks noGrp="1"/>
          </p:cNvSpPr>
          <p:nvPr>
            <p:ph type="sldNum" sz="quarter" idx="2"/>
          </p:nvPr>
        </p:nvSpPr>
        <p:spPr>
          <a:prstGeom prst="rect">
            <a:avLst/>
          </a:prstGeom>
        </p:spPr>
        <p:txBody>
          <a:bodyPr/>
          <a:lstStyle>
            <a:lvl1pPr>
              <a:defRPr>
                <a:latin typeface="Helvetica Neue Thin"/>
                <a:ea typeface="Helvetica Neue Thin"/>
                <a:cs typeface="Helvetica Neue Thin"/>
                <a:sym typeface="Helvetica Neue Thin"/>
              </a:defRPr>
            </a:lvl1pPr>
          </a:lstStyle>
          <a:p>
            <a:fld id="{86CB4B4D-7CA3-9044-876B-883B54F8677D}" type="slidenum">
              <a:rPr>
                <a:solidFill>
                  <a:srgbClr val="000000"/>
                </a:solidFill>
              </a:rPr>
              <a:pPr/>
              <a:t>‹#›</a:t>
            </a:fld>
            <a:endParaRPr>
              <a:solidFill>
                <a:srgbClr val="000000"/>
              </a:solidFill>
            </a:endParaRPr>
          </a:p>
        </p:txBody>
      </p:sp>
    </p:spTree>
    <p:extLst>
      <p:ext uri="{BB962C8B-B14F-4D97-AF65-F5344CB8AC3E}">
        <p14:creationId xmlns:p14="http://schemas.microsoft.com/office/powerpoint/2010/main" val="1513677742"/>
      </p:ext>
    </p:extLst>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4" name="Image"/>
          <p:cNvSpPr>
            <a:spLocks noGrp="1"/>
          </p:cNvSpPr>
          <p:nvPr>
            <p:ph type="pic" idx="13"/>
          </p:nvPr>
        </p:nvSpPr>
        <p:spPr>
          <a:xfrm>
            <a:off x="1143000" y="473300"/>
            <a:ext cx="6858000" cy="4152305"/>
          </a:xfrm>
          <a:prstGeom prst="rect">
            <a:avLst/>
          </a:prstGeom>
        </p:spPr>
        <p:txBody>
          <a:bodyPr lIns="64187" tIns="32090" rIns="64187" bIns="32090" anchor="t">
            <a:noAutofit/>
          </a:bodyPr>
          <a:lstStyle/>
          <a:p>
            <a:endParaRPr/>
          </a:p>
        </p:txBody>
      </p:sp>
      <p:sp>
        <p:nvSpPr>
          <p:cNvPr id="25" name="Title Text"/>
          <p:cNvSpPr txBox="1">
            <a:spLocks noGrp="1"/>
          </p:cNvSpPr>
          <p:nvPr>
            <p:ph type="title"/>
          </p:nvPr>
        </p:nvSpPr>
        <p:spPr>
          <a:xfrm>
            <a:off x="893017" y="4723830"/>
            <a:ext cx="7358063" cy="1000125"/>
          </a:xfrm>
          <a:prstGeom prst="rect">
            <a:avLst/>
          </a:prstGeom>
        </p:spPr>
        <p:txBody>
          <a:bodyPr anchor="b"/>
          <a:lstStyle/>
          <a:p>
            <a:r>
              <a:t>Title Text</a:t>
            </a:r>
          </a:p>
        </p:txBody>
      </p:sp>
      <p:sp>
        <p:nvSpPr>
          <p:cNvPr id="26" name="Body Level One…"/>
          <p:cNvSpPr txBox="1">
            <a:spLocks noGrp="1"/>
          </p:cNvSpPr>
          <p:nvPr>
            <p:ph type="body" sz="quarter" idx="1"/>
          </p:nvPr>
        </p:nvSpPr>
        <p:spPr>
          <a:xfrm>
            <a:off x="893017" y="5732883"/>
            <a:ext cx="7358063" cy="794743"/>
          </a:xfrm>
          <a:prstGeom prst="rect">
            <a:avLst/>
          </a:prstGeom>
        </p:spPr>
        <p:txBody>
          <a:bodyPr anchor="t"/>
          <a:lstStyle>
            <a:lvl1pPr marL="0" indent="0" algn="ctr">
              <a:spcBef>
                <a:spcPts val="0"/>
              </a:spcBef>
              <a:buSzTx/>
              <a:buNone/>
              <a:defRPr sz="2600"/>
            </a:lvl1pPr>
            <a:lvl2pPr marL="0" indent="0" algn="ctr">
              <a:spcBef>
                <a:spcPts val="0"/>
              </a:spcBef>
              <a:buSzTx/>
              <a:buNone/>
              <a:defRPr sz="2600"/>
            </a:lvl2pPr>
            <a:lvl3pPr marL="0" indent="0" algn="ctr">
              <a:spcBef>
                <a:spcPts val="0"/>
              </a:spcBef>
              <a:buSzTx/>
              <a:buNone/>
              <a:defRPr sz="2600"/>
            </a:lvl3pPr>
            <a:lvl4pPr marL="0" indent="0" algn="ctr">
              <a:spcBef>
                <a:spcPts val="0"/>
              </a:spcBef>
              <a:buSzTx/>
              <a:buNone/>
              <a:defRPr sz="2600"/>
            </a:lvl4pPr>
            <a:lvl5pPr marL="0" indent="0" algn="ctr">
              <a:spcBef>
                <a:spcPts val="0"/>
              </a:spcBef>
              <a:buSzTx/>
              <a:buNone/>
              <a:defRPr sz="2600"/>
            </a:lvl5pPr>
          </a:lstStyle>
          <a:p>
            <a:r>
              <a:t>Body Level One</a:t>
            </a:r>
          </a:p>
          <a:p>
            <a:pPr lvl="1"/>
            <a:r>
              <a:t>Body Level Two</a:t>
            </a:r>
          </a:p>
          <a:p>
            <a:pPr lvl="2"/>
            <a:r>
              <a:t>Body Level Three</a:t>
            </a:r>
          </a:p>
          <a:p>
            <a:pPr lvl="3"/>
            <a:r>
              <a:t>Body Level Four</a:t>
            </a:r>
          </a:p>
          <a:p>
            <a:pPr lvl="4"/>
            <a:r>
              <a:t>Body Level Five</a:t>
            </a:r>
          </a:p>
        </p:txBody>
      </p:sp>
      <p:sp>
        <p:nvSpPr>
          <p:cNvPr id="27" name="Slide Number"/>
          <p:cNvSpPr txBox="1">
            <a:spLocks noGrp="1"/>
          </p:cNvSpPr>
          <p:nvPr>
            <p:ph type="sldNum" sz="quarter" idx="2"/>
          </p:nvPr>
        </p:nvSpPr>
        <p:spPr>
          <a:prstGeom prst="rect">
            <a:avLst/>
          </a:prstGeom>
        </p:spPr>
        <p:txBody>
          <a:bodyPr/>
          <a:lstStyle/>
          <a:p>
            <a:fld id="{86CB4B4D-7CA3-9044-876B-883B54F8677D}" type="slidenum">
              <a:rPr>
                <a:solidFill>
                  <a:srgbClr val="000000"/>
                </a:solidFill>
              </a:rPr>
              <a:pPr/>
              <a:t>‹#›</a:t>
            </a:fld>
            <a:endParaRPr>
              <a:solidFill>
                <a:srgbClr val="000000"/>
              </a:solidFill>
            </a:endParaRPr>
          </a:p>
        </p:txBody>
      </p:sp>
    </p:spTree>
    <p:extLst>
      <p:ext uri="{BB962C8B-B14F-4D97-AF65-F5344CB8AC3E}">
        <p14:creationId xmlns:p14="http://schemas.microsoft.com/office/powerpoint/2010/main" val="3809233163"/>
      </p:ext>
    </p:extLst>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4" name="Title Text"/>
          <p:cNvSpPr txBox="1">
            <a:spLocks noGrp="1"/>
          </p:cNvSpPr>
          <p:nvPr>
            <p:ph type="title"/>
          </p:nvPr>
        </p:nvSpPr>
        <p:spPr>
          <a:xfrm>
            <a:off x="893017" y="2268153"/>
            <a:ext cx="7358063" cy="2321719"/>
          </a:xfrm>
          <a:prstGeom prst="rect">
            <a:avLst/>
          </a:prstGeom>
        </p:spPr>
        <p:txBody>
          <a:bodyPr/>
          <a:lstStyle/>
          <a:p>
            <a:r>
              <a:t>Title Text</a:t>
            </a:r>
          </a:p>
        </p:txBody>
      </p:sp>
      <p:sp>
        <p:nvSpPr>
          <p:cNvPr id="35" name="Slide Number"/>
          <p:cNvSpPr txBox="1">
            <a:spLocks noGrp="1"/>
          </p:cNvSpPr>
          <p:nvPr>
            <p:ph type="sldNum" sz="quarter" idx="2"/>
          </p:nvPr>
        </p:nvSpPr>
        <p:spPr>
          <a:prstGeom prst="rect">
            <a:avLst/>
          </a:prstGeom>
        </p:spPr>
        <p:txBody>
          <a:bodyPr/>
          <a:lstStyle/>
          <a:p>
            <a:fld id="{86CB4B4D-7CA3-9044-876B-883B54F8677D}" type="slidenum">
              <a:rPr>
                <a:solidFill>
                  <a:srgbClr val="000000"/>
                </a:solidFill>
              </a:rPr>
              <a:pPr/>
              <a:t>‹#›</a:t>
            </a:fld>
            <a:endParaRPr>
              <a:solidFill>
                <a:srgbClr val="000000"/>
              </a:solidFill>
            </a:endParaRPr>
          </a:p>
        </p:txBody>
      </p:sp>
    </p:spTree>
    <p:extLst>
      <p:ext uri="{BB962C8B-B14F-4D97-AF65-F5344CB8AC3E}">
        <p14:creationId xmlns:p14="http://schemas.microsoft.com/office/powerpoint/2010/main" val="3458984639"/>
      </p:ext>
    </p:extLst>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42" name="Image"/>
          <p:cNvSpPr>
            <a:spLocks noGrp="1"/>
          </p:cNvSpPr>
          <p:nvPr>
            <p:ph type="pic" sz="half" idx="13"/>
          </p:nvPr>
        </p:nvSpPr>
        <p:spPr>
          <a:xfrm>
            <a:off x="4723818" y="446486"/>
            <a:ext cx="3750469" cy="5777508"/>
          </a:xfrm>
          <a:prstGeom prst="rect">
            <a:avLst/>
          </a:prstGeom>
        </p:spPr>
        <p:txBody>
          <a:bodyPr lIns="64187" tIns="32090" rIns="64187" bIns="32090" anchor="t">
            <a:noAutofit/>
          </a:bodyPr>
          <a:lstStyle/>
          <a:p>
            <a:endParaRPr/>
          </a:p>
        </p:txBody>
      </p:sp>
      <p:sp>
        <p:nvSpPr>
          <p:cNvPr id="43" name="Title Text"/>
          <p:cNvSpPr txBox="1">
            <a:spLocks noGrp="1"/>
          </p:cNvSpPr>
          <p:nvPr>
            <p:ph type="title"/>
          </p:nvPr>
        </p:nvSpPr>
        <p:spPr>
          <a:xfrm>
            <a:off x="669739" y="446489"/>
            <a:ext cx="3750469" cy="2803923"/>
          </a:xfrm>
          <a:prstGeom prst="rect">
            <a:avLst/>
          </a:prstGeom>
        </p:spPr>
        <p:txBody>
          <a:bodyPr anchor="b"/>
          <a:lstStyle>
            <a:lvl1pPr>
              <a:defRPr sz="4200"/>
            </a:lvl1pPr>
          </a:lstStyle>
          <a:p>
            <a:r>
              <a:t>Title Text</a:t>
            </a:r>
          </a:p>
        </p:txBody>
      </p:sp>
      <p:sp>
        <p:nvSpPr>
          <p:cNvPr id="44" name="Body Level One…"/>
          <p:cNvSpPr txBox="1">
            <a:spLocks noGrp="1"/>
          </p:cNvSpPr>
          <p:nvPr>
            <p:ph type="body" sz="quarter" idx="1"/>
          </p:nvPr>
        </p:nvSpPr>
        <p:spPr>
          <a:xfrm>
            <a:off x="669739" y="3321870"/>
            <a:ext cx="3750469" cy="2893219"/>
          </a:xfrm>
          <a:prstGeom prst="rect">
            <a:avLst/>
          </a:prstGeom>
        </p:spPr>
        <p:txBody>
          <a:bodyPr anchor="t"/>
          <a:lstStyle>
            <a:lvl1pPr marL="0" indent="0" algn="ctr">
              <a:spcBef>
                <a:spcPts val="0"/>
              </a:spcBef>
              <a:buSzTx/>
              <a:buNone/>
              <a:defRPr sz="2600"/>
            </a:lvl1pPr>
            <a:lvl2pPr marL="0" indent="0" algn="ctr">
              <a:spcBef>
                <a:spcPts val="0"/>
              </a:spcBef>
              <a:buSzTx/>
              <a:buNone/>
              <a:defRPr sz="2600"/>
            </a:lvl2pPr>
            <a:lvl3pPr marL="0" indent="0" algn="ctr">
              <a:spcBef>
                <a:spcPts val="0"/>
              </a:spcBef>
              <a:buSzTx/>
              <a:buNone/>
              <a:defRPr sz="2600"/>
            </a:lvl3pPr>
            <a:lvl4pPr marL="0" indent="0" algn="ctr">
              <a:spcBef>
                <a:spcPts val="0"/>
              </a:spcBef>
              <a:buSzTx/>
              <a:buNone/>
              <a:defRPr sz="2600"/>
            </a:lvl4pPr>
            <a:lvl5pPr marL="0" indent="0" algn="ctr">
              <a:spcBef>
                <a:spcPts val="0"/>
              </a:spcBef>
              <a:buSzTx/>
              <a:buNone/>
              <a:defRPr sz="2600"/>
            </a:lvl5pPr>
          </a:lstStyle>
          <a:p>
            <a:r>
              <a:t>Body Level One</a:t>
            </a:r>
          </a:p>
          <a:p>
            <a:pPr lvl="1"/>
            <a:r>
              <a:t>Body Level Two</a:t>
            </a:r>
          </a:p>
          <a:p>
            <a:pPr lvl="2"/>
            <a:r>
              <a:t>Body Level Three</a:t>
            </a:r>
          </a:p>
          <a:p>
            <a:pPr lvl="3"/>
            <a:r>
              <a:t>Body Level Four</a:t>
            </a:r>
          </a:p>
          <a:p>
            <a:pPr lvl="4"/>
            <a:r>
              <a:t>Body Level Five</a:t>
            </a:r>
          </a:p>
        </p:txBody>
      </p:sp>
      <p:sp>
        <p:nvSpPr>
          <p:cNvPr id="45" name="Slide Number"/>
          <p:cNvSpPr txBox="1">
            <a:spLocks noGrp="1"/>
          </p:cNvSpPr>
          <p:nvPr>
            <p:ph type="sldNum" sz="quarter" idx="2"/>
          </p:nvPr>
        </p:nvSpPr>
        <p:spPr>
          <a:prstGeom prst="rect">
            <a:avLst/>
          </a:prstGeom>
        </p:spPr>
        <p:txBody>
          <a:bodyPr/>
          <a:lstStyle/>
          <a:p>
            <a:fld id="{86CB4B4D-7CA3-9044-876B-883B54F8677D}" type="slidenum">
              <a:rPr>
                <a:solidFill>
                  <a:srgbClr val="000000"/>
                </a:solidFill>
              </a:rPr>
              <a:pPr/>
              <a:t>‹#›</a:t>
            </a:fld>
            <a:endParaRPr>
              <a:solidFill>
                <a:srgbClr val="000000"/>
              </a:solidFill>
            </a:endParaRPr>
          </a:p>
        </p:txBody>
      </p:sp>
    </p:spTree>
    <p:extLst>
      <p:ext uri="{BB962C8B-B14F-4D97-AF65-F5344CB8AC3E}">
        <p14:creationId xmlns:p14="http://schemas.microsoft.com/office/powerpoint/2010/main" val="4281558519"/>
      </p:ext>
    </p:extLst>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52" name="Title Text"/>
          <p:cNvSpPr txBox="1">
            <a:spLocks noGrp="1"/>
          </p:cNvSpPr>
          <p:nvPr>
            <p:ph type="title"/>
          </p:nvPr>
        </p:nvSpPr>
        <p:spPr>
          <a:prstGeom prst="rect">
            <a:avLst/>
          </a:prstGeom>
        </p:spPr>
        <p:txBody>
          <a:bodyPr/>
          <a:lstStyle/>
          <a:p>
            <a:r>
              <a:t>Title Text</a:t>
            </a:r>
          </a:p>
        </p:txBody>
      </p:sp>
      <p:sp>
        <p:nvSpPr>
          <p:cNvPr id="53" name="Slide Number"/>
          <p:cNvSpPr txBox="1">
            <a:spLocks noGrp="1"/>
          </p:cNvSpPr>
          <p:nvPr>
            <p:ph type="sldNum" sz="quarter" idx="2"/>
          </p:nvPr>
        </p:nvSpPr>
        <p:spPr>
          <a:prstGeom prst="rect">
            <a:avLst/>
          </a:prstGeom>
        </p:spPr>
        <p:txBody>
          <a:bodyPr/>
          <a:lstStyle/>
          <a:p>
            <a:fld id="{86CB4B4D-7CA3-9044-876B-883B54F8677D}" type="slidenum">
              <a:rPr>
                <a:solidFill>
                  <a:srgbClr val="000000"/>
                </a:solidFill>
              </a:rPr>
              <a:pPr/>
              <a:t>‹#›</a:t>
            </a:fld>
            <a:endParaRPr>
              <a:solidFill>
                <a:srgbClr val="000000"/>
              </a:solidFill>
            </a:endParaRPr>
          </a:p>
        </p:txBody>
      </p:sp>
    </p:spTree>
    <p:extLst>
      <p:ext uri="{BB962C8B-B14F-4D97-AF65-F5344CB8AC3E}">
        <p14:creationId xmlns:p14="http://schemas.microsoft.com/office/powerpoint/2010/main" val="1563545154"/>
      </p:ext>
    </p:extLst>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60" name="Title Text"/>
          <p:cNvSpPr txBox="1">
            <a:spLocks noGrp="1"/>
          </p:cNvSpPr>
          <p:nvPr>
            <p:ph type="title"/>
          </p:nvPr>
        </p:nvSpPr>
        <p:spPr>
          <a:prstGeom prst="rect">
            <a:avLst/>
          </a:prstGeom>
        </p:spPr>
        <p:txBody>
          <a:bodyPr/>
          <a:lstStyle/>
          <a:p>
            <a:r>
              <a:t>Title Text</a:t>
            </a:r>
          </a:p>
        </p:txBody>
      </p:sp>
      <p:sp>
        <p:nvSpPr>
          <p:cNvPr id="61"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62" name="Slide Number"/>
          <p:cNvSpPr txBox="1">
            <a:spLocks noGrp="1"/>
          </p:cNvSpPr>
          <p:nvPr>
            <p:ph type="sldNum" sz="quarter" idx="2"/>
          </p:nvPr>
        </p:nvSpPr>
        <p:spPr>
          <a:prstGeom prst="rect">
            <a:avLst/>
          </a:prstGeom>
        </p:spPr>
        <p:txBody>
          <a:bodyPr/>
          <a:lstStyle/>
          <a:p>
            <a:fld id="{86CB4B4D-7CA3-9044-876B-883B54F8677D}" type="slidenum">
              <a:rPr>
                <a:solidFill>
                  <a:srgbClr val="000000"/>
                </a:solidFill>
              </a:rPr>
              <a:pPr/>
              <a:t>‹#›</a:t>
            </a:fld>
            <a:endParaRPr>
              <a:solidFill>
                <a:srgbClr val="000000"/>
              </a:solidFill>
            </a:endParaRPr>
          </a:p>
        </p:txBody>
      </p:sp>
    </p:spTree>
    <p:extLst>
      <p:ext uri="{BB962C8B-B14F-4D97-AF65-F5344CB8AC3E}">
        <p14:creationId xmlns:p14="http://schemas.microsoft.com/office/powerpoint/2010/main" val="2379862805"/>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4" name="Title Text"/>
          <p:cNvSpPr txBox="1">
            <a:spLocks noGrp="1"/>
          </p:cNvSpPr>
          <p:nvPr>
            <p:ph type="title"/>
          </p:nvPr>
        </p:nvSpPr>
        <p:spPr>
          <a:xfrm>
            <a:off x="892997" y="2268153"/>
            <a:ext cx="7358063" cy="2321719"/>
          </a:xfrm>
          <a:prstGeom prst="rect">
            <a:avLst/>
          </a:prstGeom>
        </p:spPr>
        <p:txBody>
          <a:bodyPr/>
          <a:lstStyle/>
          <a:p>
            <a:r>
              <a:t>Title Text</a:t>
            </a:r>
          </a:p>
        </p:txBody>
      </p:sp>
      <p:sp>
        <p:nvSpPr>
          <p:cNvPr id="35" name="Slide Number"/>
          <p:cNvSpPr txBox="1">
            <a:spLocks noGrp="1"/>
          </p:cNvSpPr>
          <p:nvPr>
            <p:ph type="sldNum" sz="quarter" idx="2"/>
          </p:nvPr>
        </p:nvSpPr>
        <p:spPr>
          <a:prstGeom prst="rect">
            <a:avLst/>
          </a:prstGeom>
        </p:spPr>
        <p:txBody>
          <a:bodyPr/>
          <a:lstStyle/>
          <a:p>
            <a:fld id="{86CB4B4D-7CA3-9044-876B-883B54F8677D}" type="slidenum">
              <a:rPr>
                <a:solidFill>
                  <a:srgbClr val="000000"/>
                </a:solidFill>
              </a:rPr>
              <a:pPr/>
              <a:t>‹#›</a:t>
            </a:fld>
            <a:endParaRPr>
              <a:solidFill>
                <a:srgbClr val="000000"/>
              </a:solidFill>
            </a:endParaRPr>
          </a:p>
        </p:txBody>
      </p:sp>
    </p:spTree>
    <p:extLst>
      <p:ext uri="{BB962C8B-B14F-4D97-AF65-F5344CB8AC3E}">
        <p14:creationId xmlns:p14="http://schemas.microsoft.com/office/powerpoint/2010/main" val="3567942949"/>
      </p:ext>
    </p:extLst>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9" name="Image"/>
          <p:cNvSpPr>
            <a:spLocks noGrp="1"/>
          </p:cNvSpPr>
          <p:nvPr>
            <p:ph type="pic" sz="half" idx="13"/>
          </p:nvPr>
        </p:nvSpPr>
        <p:spPr>
          <a:xfrm>
            <a:off x="4723818" y="1821660"/>
            <a:ext cx="3750469" cy="4420195"/>
          </a:xfrm>
          <a:prstGeom prst="rect">
            <a:avLst/>
          </a:prstGeom>
        </p:spPr>
        <p:txBody>
          <a:bodyPr lIns="64187" tIns="32090" rIns="64187" bIns="32090" anchor="t">
            <a:noAutofit/>
          </a:bodyPr>
          <a:lstStyle/>
          <a:p>
            <a:endParaRPr/>
          </a:p>
        </p:txBody>
      </p:sp>
      <p:sp>
        <p:nvSpPr>
          <p:cNvPr id="70" name="Title Text"/>
          <p:cNvSpPr txBox="1">
            <a:spLocks noGrp="1"/>
          </p:cNvSpPr>
          <p:nvPr>
            <p:ph type="title"/>
          </p:nvPr>
        </p:nvSpPr>
        <p:spPr>
          <a:prstGeom prst="rect">
            <a:avLst/>
          </a:prstGeom>
        </p:spPr>
        <p:txBody>
          <a:bodyPr/>
          <a:lstStyle/>
          <a:p>
            <a:r>
              <a:t>Title Text</a:t>
            </a:r>
          </a:p>
        </p:txBody>
      </p:sp>
      <p:sp>
        <p:nvSpPr>
          <p:cNvPr id="71" name="Body Level One…"/>
          <p:cNvSpPr txBox="1">
            <a:spLocks noGrp="1"/>
          </p:cNvSpPr>
          <p:nvPr>
            <p:ph type="body" sz="half" idx="1"/>
          </p:nvPr>
        </p:nvSpPr>
        <p:spPr>
          <a:xfrm>
            <a:off x="669739" y="1821660"/>
            <a:ext cx="3750469" cy="4420195"/>
          </a:xfrm>
          <a:prstGeom prst="rect">
            <a:avLst/>
          </a:prstGeom>
        </p:spPr>
        <p:txBody>
          <a:bodyPr/>
          <a:lstStyle>
            <a:lvl1pPr marL="240705" indent="-240705">
              <a:spcBef>
                <a:spcPts val="2250"/>
              </a:spcBef>
              <a:defRPr sz="2000"/>
            </a:lvl1pPr>
            <a:lvl2pPr marL="481397" indent="-240705">
              <a:spcBef>
                <a:spcPts val="2250"/>
              </a:spcBef>
              <a:defRPr sz="2000"/>
            </a:lvl2pPr>
            <a:lvl3pPr marL="722095" indent="-240705">
              <a:spcBef>
                <a:spcPts val="2250"/>
              </a:spcBef>
              <a:defRPr sz="2000"/>
            </a:lvl3pPr>
            <a:lvl4pPr marL="962791" indent="-240705">
              <a:spcBef>
                <a:spcPts val="2250"/>
              </a:spcBef>
              <a:defRPr sz="2000"/>
            </a:lvl4pPr>
            <a:lvl5pPr marL="1203493" indent="-240705">
              <a:spcBef>
                <a:spcPts val="2250"/>
              </a:spcBef>
              <a:defRPr sz="2000"/>
            </a:lvl5pPr>
          </a:lstStyle>
          <a:p>
            <a:r>
              <a:t>Body Level One</a:t>
            </a:r>
          </a:p>
          <a:p>
            <a:pPr lvl="1"/>
            <a:r>
              <a:t>Body Level Two</a:t>
            </a:r>
          </a:p>
          <a:p>
            <a:pPr lvl="2"/>
            <a:r>
              <a:t>Body Level Three</a:t>
            </a:r>
          </a:p>
          <a:p>
            <a:pPr lvl="3"/>
            <a:r>
              <a:t>Body Level Four</a:t>
            </a:r>
          </a:p>
          <a:p>
            <a:pPr lvl="4"/>
            <a:r>
              <a:t>Body Level Five</a:t>
            </a:r>
          </a:p>
        </p:txBody>
      </p:sp>
      <p:sp>
        <p:nvSpPr>
          <p:cNvPr id="72" name="Slide Number"/>
          <p:cNvSpPr txBox="1">
            <a:spLocks noGrp="1"/>
          </p:cNvSpPr>
          <p:nvPr>
            <p:ph type="sldNum" sz="quarter" idx="2"/>
          </p:nvPr>
        </p:nvSpPr>
        <p:spPr>
          <a:xfrm>
            <a:off x="4447793" y="6536589"/>
            <a:ext cx="243526" cy="241281"/>
          </a:xfrm>
          <a:prstGeom prst="rect">
            <a:avLst/>
          </a:prstGeom>
        </p:spPr>
        <p:txBody>
          <a:bodyPr/>
          <a:lstStyle>
            <a:lvl1pPr>
              <a:defRPr>
                <a:latin typeface="Helvetica Light"/>
                <a:ea typeface="Helvetica Light"/>
                <a:cs typeface="Helvetica Light"/>
                <a:sym typeface="Helvetica Light"/>
              </a:defRPr>
            </a:lvl1pPr>
          </a:lstStyle>
          <a:p>
            <a:fld id="{86CB4B4D-7CA3-9044-876B-883B54F8677D}" type="slidenum">
              <a:rPr>
                <a:solidFill>
                  <a:srgbClr val="000000"/>
                </a:solidFill>
              </a:rPr>
              <a:pPr/>
              <a:t>‹#›</a:t>
            </a:fld>
            <a:endParaRPr>
              <a:solidFill>
                <a:srgbClr val="000000"/>
              </a:solidFill>
            </a:endParaRPr>
          </a:p>
        </p:txBody>
      </p:sp>
    </p:spTree>
    <p:extLst>
      <p:ext uri="{BB962C8B-B14F-4D97-AF65-F5344CB8AC3E}">
        <p14:creationId xmlns:p14="http://schemas.microsoft.com/office/powerpoint/2010/main" val="3591390566"/>
      </p:ext>
    </p:extLst>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9" name="Body Level One…"/>
          <p:cNvSpPr txBox="1">
            <a:spLocks noGrp="1"/>
          </p:cNvSpPr>
          <p:nvPr>
            <p:ph type="body" idx="1"/>
          </p:nvPr>
        </p:nvSpPr>
        <p:spPr>
          <a:xfrm>
            <a:off x="669739" y="893011"/>
            <a:ext cx="7804547" cy="5072063"/>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80" name="Slide Number"/>
          <p:cNvSpPr txBox="1">
            <a:spLocks noGrp="1"/>
          </p:cNvSpPr>
          <p:nvPr>
            <p:ph type="sldNum" sz="quarter" idx="2"/>
          </p:nvPr>
        </p:nvSpPr>
        <p:spPr>
          <a:prstGeom prst="rect">
            <a:avLst/>
          </a:prstGeom>
        </p:spPr>
        <p:txBody>
          <a:bodyPr/>
          <a:lstStyle/>
          <a:p>
            <a:fld id="{86CB4B4D-7CA3-9044-876B-883B54F8677D}" type="slidenum">
              <a:rPr>
                <a:solidFill>
                  <a:srgbClr val="000000"/>
                </a:solidFill>
              </a:rPr>
              <a:pPr/>
              <a:t>‹#›</a:t>
            </a:fld>
            <a:endParaRPr>
              <a:solidFill>
                <a:srgbClr val="000000"/>
              </a:solidFill>
            </a:endParaRPr>
          </a:p>
        </p:txBody>
      </p:sp>
    </p:spTree>
    <p:extLst>
      <p:ext uri="{BB962C8B-B14F-4D97-AF65-F5344CB8AC3E}">
        <p14:creationId xmlns:p14="http://schemas.microsoft.com/office/powerpoint/2010/main" val="1362842179"/>
      </p:ext>
    </p:extLst>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7" name="Image"/>
          <p:cNvSpPr>
            <a:spLocks noGrp="1"/>
          </p:cNvSpPr>
          <p:nvPr>
            <p:ph type="pic" sz="quarter" idx="13"/>
          </p:nvPr>
        </p:nvSpPr>
        <p:spPr>
          <a:xfrm>
            <a:off x="4723818" y="3580829"/>
            <a:ext cx="3750469" cy="2652117"/>
          </a:xfrm>
          <a:prstGeom prst="rect">
            <a:avLst/>
          </a:prstGeom>
        </p:spPr>
        <p:txBody>
          <a:bodyPr lIns="64187" tIns="32090" rIns="64187" bIns="32090" anchor="t">
            <a:noAutofit/>
          </a:bodyPr>
          <a:lstStyle/>
          <a:p>
            <a:endParaRPr/>
          </a:p>
        </p:txBody>
      </p:sp>
      <p:sp>
        <p:nvSpPr>
          <p:cNvPr id="88" name="Image"/>
          <p:cNvSpPr>
            <a:spLocks noGrp="1"/>
          </p:cNvSpPr>
          <p:nvPr>
            <p:ph type="pic" sz="quarter" idx="14"/>
          </p:nvPr>
        </p:nvSpPr>
        <p:spPr>
          <a:xfrm>
            <a:off x="4723818" y="625081"/>
            <a:ext cx="3750469" cy="2652117"/>
          </a:xfrm>
          <a:prstGeom prst="rect">
            <a:avLst/>
          </a:prstGeom>
        </p:spPr>
        <p:txBody>
          <a:bodyPr lIns="64187" tIns="32090" rIns="64187" bIns="32090" anchor="t">
            <a:noAutofit/>
          </a:bodyPr>
          <a:lstStyle/>
          <a:p>
            <a:endParaRPr/>
          </a:p>
        </p:txBody>
      </p:sp>
      <p:sp>
        <p:nvSpPr>
          <p:cNvPr id="89" name="Image"/>
          <p:cNvSpPr>
            <a:spLocks noGrp="1"/>
          </p:cNvSpPr>
          <p:nvPr>
            <p:ph type="pic" sz="half" idx="15"/>
          </p:nvPr>
        </p:nvSpPr>
        <p:spPr>
          <a:xfrm>
            <a:off x="669739" y="625079"/>
            <a:ext cx="3750469" cy="5607844"/>
          </a:xfrm>
          <a:prstGeom prst="rect">
            <a:avLst/>
          </a:prstGeom>
        </p:spPr>
        <p:txBody>
          <a:bodyPr lIns="64187" tIns="32090" rIns="64187" bIns="32090" anchor="t">
            <a:noAutofit/>
          </a:bodyPr>
          <a:lstStyle/>
          <a:p>
            <a:endParaRPr/>
          </a:p>
        </p:txBody>
      </p:sp>
      <p:sp>
        <p:nvSpPr>
          <p:cNvPr id="90" name="Slide Number"/>
          <p:cNvSpPr txBox="1">
            <a:spLocks noGrp="1"/>
          </p:cNvSpPr>
          <p:nvPr>
            <p:ph type="sldNum" sz="quarter" idx="2"/>
          </p:nvPr>
        </p:nvSpPr>
        <p:spPr>
          <a:prstGeom prst="rect">
            <a:avLst/>
          </a:prstGeom>
        </p:spPr>
        <p:txBody>
          <a:bodyPr/>
          <a:lstStyle/>
          <a:p>
            <a:fld id="{86CB4B4D-7CA3-9044-876B-883B54F8677D}" type="slidenum">
              <a:rPr>
                <a:solidFill>
                  <a:srgbClr val="000000"/>
                </a:solidFill>
              </a:rPr>
              <a:pPr/>
              <a:t>‹#›</a:t>
            </a:fld>
            <a:endParaRPr>
              <a:solidFill>
                <a:srgbClr val="000000"/>
              </a:solidFill>
            </a:endParaRPr>
          </a:p>
        </p:txBody>
      </p:sp>
    </p:spTree>
    <p:extLst>
      <p:ext uri="{BB962C8B-B14F-4D97-AF65-F5344CB8AC3E}">
        <p14:creationId xmlns:p14="http://schemas.microsoft.com/office/powerpoint/2010/main" val="2667466175"/>
      </p:ext>
    </p:extLst>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7" name="Body Level One…"/>
          <p:cNvSpPr txBox="1">
            <a:spLocks noGrp="1"/>
          </p:cNvSpPr>
          <p:nvPr>
            <p:ph type="body" sz="quarter" idx="1"/>
          </p:nvPr>
        </p:nvSpPr>
        <p:spPr>
          <a:xfrm>
            <a:off x="893017" y="4473797"/>
            <a:ext cx="7358063" cy="324399"/>
          </a:xfrm>
          <a:prstGeom prst="rect">
            <a:avLst/>
          </a:prstGeom>
        </p:spPr>
        <p:txBody>
          <a:bodyPr anchor="t"/>
          <a:lstStyle>
            <a:lvl1pPr marL="0" indent="0" algn="ctr">
              <a:spcBef>
                <a:spcPts val="0"/>
              </a:spcBef>
              <a:buSzTx/>
              <a:buNone/>
              <a:defRPr sz="1700" i="1"/>
            </a:lvl1pPr>
            <a:lvl2pPr marL="546028" indent="-234012" algn="ctr">
              <a:spcBef>
                <a:spcPts val="0"/>
              </a:spcBef>
              <a:defRPr sz="1700" i="1"/>
            </a:lvl2pPr>
            <a:lvl3pPr marL="858044" indent="-234012" algn="ctr">
              <a:spcBef>
                <a:spcPts val="0"/>
              </a:spcBef>
              <a:defRPr sz="1700" i="1"/>
            </a:lvl3pPr>
            <a:lvl4pPr marL="1170060" indent="-234012" algn="ctr">
              <a:spcBef>
                <a:spcPts val="0"/>
              </a:spcBef>
              <a:defRPr sz="1700" i="1"/>
            </a:lvl4pPr>
            <a:lvl5pPr marL="1482076" indent="-234012" algn="ctr">
              <a:spcBef>
                <a:spcPts val="0"/>
              </a:spcBef>
              <a:defRPr sz="1700" i="1"/>
            </a:lvl5pPr>
          </a:lstStyle>
          <a:p>
            <a:r>
              <a:t>Body Level One</a:t>
            </a:r>
          </a:p>
          <a:p>
            <a:pPr lvl="1"/>
            <a:r>
              <a:t>Body Level Two</a:t>
            </a:r>
          </a:p>
          <a:p>
            <a:pPr lvl="2"/>
            <a:r>
              <a:t>Body Level Three</a:t>
            </a:r>
          </a:p>
          <a:p>
            <a:pPr lvl="3"/>
            <a:r>
              <a:t>Body Level Four</a:t>
            </a:r>
          </a:p>
          <a:p>
            <a:pPr lvl="4"/>
            <a:r>
              <a:t>Body Level Five</a:t>
            </a:r>
          </a:p>
        </p:txBody>
      </p:sp>
      <p:sp>
        <p:nvSpPr>
          <p:cNvPr id="98" name="“Type a quote here.”"/>
          <p:cNvSpPr txBox="1">
            <a:spLocks noGrp="1"/>
          </p:cNvSpPr>
          <p:nvPr>
            <p:ph type="body" sz="quarter" idx="13"/>
          </p:nvPr>
        </p:nvSpPr>
        <p:spPr>
          <a:xfrm>
            <a:off x="893017" y="3000338"/>
            <a:ext cx="7358063" cy="428749"/>
          </a:xfrm>
          <a:prstGeom prst="rect">
            <a:avLst/>
          </a:prstGeom>
        </p:spPr>
        <p:txBody>
          <a:bodyPr/>
          <a:lstStyle>
            <a:lvl1pPr marL="0" indent="0" algn="ctr" defTabSz="402536">
              <a:spcBef>
                <a:spcPts val="0"/>
              </a:spcBef>
              <a:buSzTx/>
              <a:buNone/>
              <a:defRPr sz="3332">
                <a:latin typeface="Helvetica Neue Medium"/>
                <a:sym typeface="Helvetica Neue Medium"/>
              </a:defRPr>
            </a:lvl1pPr>
          </a:lstStyle>
          <a:p>
            <a:pPr marL="0" indent="0" algn="ctr" defTabSz="572516">
              <a:spcBef>
                <a:spcPts val="0"/>
              </a:spcBef>
              <a:buSzTx/>
              <a:buNone/>
              <a:defRPr sz="3332">
                <a:latin typeface="Helvetica Neue Medium"/>
                <a:ea typeface="Helvetica Neue Medium"/>
                <a:cs typeface="Helvetica Neue Medium"/>
                <a:sym typeface="Helvetica Neue Medium"/>
              </a:defRPr>
            </a:pPr>
            <a:endParaRPr/>
          </a:p>
        </p:txBody>
      </p:sp>
      <p:sp>
        <p:nvSpPr>
          <p:cNvPr id="99" name="Slide Number"/>
          <p:cNvSpPr txBox="1">
            <a:spLocks noGrp="1"/>
          </p:cNvSpPr>
          <p:nvPr>
            <p:ph type="sldNum" sz="quarter" idx="2"/>
          </p:nvPr>
        </p:nvSpPr>
        <p:spPr>
          <a:prstGeom prst="rect">
            <a:avLst/>
          </a:prstGeom>
        </p:spPr>
        <p:txBody>
          <a:bodyPr/>
          <a:lstStyle/>
          <a:p>
            <a:fld id="{86CB4B4D-7CA3-9044-876B-883B54F8677D}" type="slidenum">
              <a:rPr>
                <a:solidFill>
                  <a:srgbClr val="000000"/>
                </a:solidFill>
              </a:rPr>
              <a:pPr/>
              <a:t>‹#›</a:t>
            </a:fld>
            <a:endParaRPr>
              <a:solidFill>
                <a:srgbClr val="000000"/>
              </a:solidFill>
            </a:endParaRPr>
          </a:p>
        </p:txBody>
      </p:sp>
    </p:spTree>
    <p:extLst>
      <p:ext uri="{BB962C8B-B14F-4D97-AF65-F5344CB8AC3E}">
        <p14:creationId xmlns:p14="http://schemas.microsoft.com/office/powerpoint/2010/main" val="554808995"/>
      </p:ext>
    </p:extLst>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6" name="Image"/>
          <p:cNvSpPr>
            <a:spLocks noGrp="1"/>
          </p:cNvSpPr>
          <p:nvPr>
            <p:ph type="pic" idx="13"/>
          </p:nvPr>
        </p:nvSpPr>
        <p:spPr>
          <a:xfrm>
            <a:off x="0" y="0"/>
            <a:ext cx="9144000" cy="6858000"/>
          </a:xfrm>
          <a:prstGeom prst="rect">
            <a:avLst/>
          </a:prstGeom>
        </p:spPr>
        <p:txBody>
          <a:bodyPr lIns="64187" tIns="32090" rIns="64187" bIns="32090" anchor="t">
            <a:noAutofit/>
          </a:bodyPr>
          <a:lstStyle/>
          <a:p>
            <a:endParaRPr/>
          </a:p>
        </p:txBody>
      </p:sp>
      <p:sp>
        <p:nvSpPr>
          <p:cNvPr id="107" name="Slide Number"/>
          <p:cNvSpPr txBox="1">
            <a:spLocks noGrp="1"/>
          </p:cNvSpPr>
          <p:nvPr>
            <p:ph type="sldNum" sz="quarter" idx="2"/>
          </p:nvPr>
        </p:nvSpPr>
        <p:spPr>
          <a:prstGeom prst="rect">
            <a:avLst/>
          </a:prstGeom>
        </p:spPr>
        <p:txBody>
          <a:bodyPr/>
          <a:lstStyle/>
          <a:p>
            <a:fld id="{86CB4B4D-7CA3-9044-876B-883B54F8677D}" type="slidenum">
              <a:rPr>
                <a:solidFill>
                  <a:srgbClr val="000000"/>
                </a:solidFill>
              </a:rPr>
              <a:pPr/>
              <a:t>‹#›</a:t>
            </a:fld>
            <a:endParaRPr>
              <a:solidFill>
                <a:srgbClr val="000000"/>
              </a:solidFill>
            </a:endParaRPr>
          </a:p>
        </p:txBody>
      </p:sp>
    </p:spTree>
    <p:extLst>
      <p:ext uri="{BB962C8B-B14F-4D97-AF65-F5344CB8AC3E}">
        <p14:creationId xmlns:p14="http://schemas.microsoft.com/office/powerpoint/2010/main" val="916896402"/>
      </p:ext>
    </p:extLst>
  </p:cSld>
  <p:clrMapOvr>
    <a:masterClrMapping/>
  </p:clrMapOvr>
  <p:transition spd="med"/>
</p:sldLayout>
</file>

<file path=ppt/slideLayouts/slideLayout35.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4" name="Slide Number"/>
          <p:cNvSpPr txBox="1">
            <a:spLocks noGrp="1"/>
          </p:cNvSpPr>
          <p:nvPr>
            <p:ph type="sldNum" sz="quarter" idx="2"/>
          </p:nvPr>
        </p:nvSpPr>
        <p:spPr>
          <a:prstGeom prst="rect">
            <a:avLst/>
          </a:prstGeom>
        </p:spPr>
        <p:txBody>
          <a:bodyPr/>
          <a:lstStyle/>
          <a:p>
            <a:fld id="{86CB4B4D-7CA3-9044-876B-883B54F8677D}" type="slidenum">
              <a:rPr>
                <a:solidFill>
                  <a:srgbClr val="000000"/>
                </a:solidFill>
              </a:rPr>
              <a:pPr/>
              <a:t>‹#›</a:t>
            </a:fld>
            <a:endParaRPr>
              <a:solidFill>
                <a:srgbClr val="000000"/>
              </a:solidFill>
            </a:endParaRPr>
          </a:p>
        </p:txBody>
      </p:sp>
    </p:spTree>
    <p:extLst>
      <p:ext uri="{BB962C8B-B14F-4D97-AF65-F5344CB8AC3E}">
        <p14:creationId xmlns:p14="http://schemas.microsoft.com/office/powerpoint/2010/main" val="3078041671"/>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42" name="Image"/>
          <p:cNvSpPr>
            <a:spLocks noGrp="1"/>
          </p:cNvSpPr>
          <p:nvPr>
            <p:ph type="pic" sz="half" idx="13"/>
          </p:nvPr>
        </p:nvSpPr>
        <p:spPr>
          <a:xfrm>
            <a:off x="4723818" y="446486"/>
            <a:ext cx="3750469" cy="5777508"/>
          </a:xfrm>
          <a:prstGeom prst="rect">
            <a:avLst/>
          </a:prstGeom>
        </p:spPr>
        <p:txBody>
          <a:bodyPr lIns="64251" tIns="32125" rIns="64251" bIns="32125" anchor="t">
            <a:noAutofit/>
          </a:bodyPr>
          <a:lstStyle/>
          <a:p>
            <a:endParaRPr/>
          </a:p>
        </p:txBody>
      </p:sp>
      <p:sp>
        <p:nvSpPr>
          <p:cNvPr id="43" name="Title Text"/>
          <p:cNvSpPr txBox="1">
            <a:spLocks noGrp="1"/>
          </p:cNvSpPr>
          <p:nvPr>
            <p:ph type="title"/>
          </p:nvPr>
        </p:nvSpPr>
        <p:spPr>
          <a:xfrm>
            <a:off x="669739" y="446489"/>
            <a:ext cx="3750469" cy="2803923"/>
          </a:xfrm>
          <a:prstGeom prst="rect">
            <a:avLst/>
          </a:prstGeom>
        </p:spPr>
        <p:txBody>
          <a:bodyPr anchor="b"/>
          <a:lstStyle>
            <a:lvl1pPr>
              <a:defRPr sz="4200"/>
            </a:lvl1pPr>
          </a:lstStyle>
          <a:p>
            <a:r>
              <a:t>Title Text</a:t>
            </a:r>
          </a:p>
        </p:txBody>
      </p:sp>
      <p:sp>
        <p:nvSpPr>
          <p:cNvPr id="44" name="Body Level One…"/>
          <p:cNvSpPr txBox="1">
            <a:spLocks noGrp="1"/>
          </p:cNvSpPr>
          <p:nvPr>
            <p:ph type="body" sz="quarter" idx="1"/>
          </p:nvPr>
        </p:nvSpPr>
        <p:spPr>
          <a:xfrm>
            <a:off x="669739" y="3321870"/>
            <a:ext cx="3750469" cy="2893219"/>
          </a:xfrm>
          <a:prstGeom prst="rect">
            <a:avLst/>
          </a:prstGeom>
        </p:spPr>
        <p:txBody>
          <a:bodyPr anchor="t"/>
          <a:lstStyle>
            <a:lvl1pPr marL="0" indent="0" algn="ctr">
              <a:spcBef>
                <a:spcPts val="0"/>
              </a:spcBef>
              <a:buSzTx/>
              <a:buNone/>
              <a:defRPr sz="2600"/>
            </a:lvl1pPr>
            <a:lvl2pPr marL="0" indent="0" algn="ctr">
              <a:spcBef>
                <a:spcPts val="0"/>
              </a:spcBef>
              <a:buSzTx/>
              <a:buNone/>
              <a:defRPr sz="2600"/>
            </a:lvl2pPr>
            <a:lvl3pPr marL="0" indent="0" algn="ctr">
              <a:spcBef>
                <a:spcPts val="0"/>
              </a:spcBef>
              <a:buSzTx/>
              <a:buNone/>
              <a:defRPr sz="2600"/>
            </a:lvl3pPr>
            <a:lvl4pPr marL="0" indent="0" algn="ctr">
              <a:spcBef>
                <a:spcPts val="0"/>
              </a:spcBef>
              <a:buSzTx/>
              <a:buNone/>
              <a:defRPr sz="2600"/>
            </a:lvl4pPr>
            <a:lvl5pPr marL="0" indent="0" algn="ctr">
              <a:spcBef>
                <a:spcPts val="0"/>
              </a:spcBef>
              <a:buSzTx/>
              <a:buNone/>
              <a:defRPr sz="2600"/>
            </a:lvl5pPr>
          </a:lstStyle>
          <a:p>
            <a:r>
              <a:t>Body Level One</a:t>
            </a:r>
          </a:p>
          <a:p>
            <a:pPr lvl="1"/>
            <a:r>
              <a:t>Body Level Two</a:t>
            </a:r>
          </a:p>
          <a:p>
            <a:pPr lvl="2"/>
            <a:r>
              <a:t>Body Level Three</a:t>
            </a:r>
          </a:p>
          <a:p>
            <a:pPr lvl="3"/>
            <a:r>
              <a:t>Body Level Four</a:t>
            </a:r>
          </a:p>
          <a:p>
            <a:pPr lvl="4"/>
            <a:r>
              <a:t>Body Level Five</a:t>
            </a:r>
          </a:p>
        </p:txBody>
      </p:sp>
      <p:sp>
        <p:nvSpPr>
          <p:cNvPr id="45" name="Slide Number"/>
          <p:cNvSpPr txBox="1">
            <a:spLocks noGrp="1"/>
          </p:cNvSpPr>
          <p:nvPr>
            <p:ph type="sldNum" sz="quarter" idx="2"/>
          </p:nvPr>
        </p:nvSpPr>
        <p:spPr>
          <a:prstGeom prst="rect">
            <a:avLst/>
          </a:prstGeom>
        </p:spPr>
        <p:txBody>
          <a:bodyPr/>
          <a:lstStyle/>
          <a:p>
            <a:fld id="{86CB4B4D-7CA3-9044-876B-883B54F8677D}" type="slidenum">
              <a:rPr>
                <a:solidFill>
                  <a:srgbClr val="000000"/>
                </a:solidFill>
              </a:rPr>
              <a:pPr/>
              <a:t>‹#›</a:t>
            </a:fld>
            <a:endParaRPr>
              <a:solidFill>
                <a:srgbClr val="000000"/>
              </a:solidFill>
            </a:endParaRPr>
          </a:p>
        </p:txBody>
      </p:sp>
    </p:spTree>
    <p:extLst>
      <p:ext uri="{BB962C8B-B14F-4D97-AF65-F5344CB8AC3E}">
        <p14:creationId xmlns:p14="http://schemas.microsoft.com/office/powerpoint/2010/main" val="3753504505"/>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52" name="Title Text"/>
          <p:cNvSpPr txBox="1">
            <a:spLocks noGrp="1"/>
          </p:cNvSpPr>
          <p:nvPr>
            <p:ph type="title"/>
          </p:nvPr>
        </p:nvSpPr>
        <p:spPr>
          <a:prstGeom prst="rect">
            <a:avLst/>
          </a:prstGeom>
        </p:spPr>
        <p:txBody>
          <a:bodyPr/>
          <a:lstStyle/>
          <a:p>
            <a:r>
              <a:t>Title Text</a:t>
            </a:r>
          </a:p>
        </p:txBody>
      </p:sp>
      <p:sp>
        <p:nvSpPr>
          <p:cNvPr id="53" name="Slide Number"/>
          <p:cNvSpPr txBox="1">
            <a:spLocks noGrp="1"/>
          </p:cNvSpPr>
          <p:nvPr>
            <p:ph type="sldNum" sz="quarter" idx="2"/>
          </p:nvPr>
        </p:nvSpPr>
        <p:spPr>
          <a:prstGeom prst="rect">
            <a:avLst/>
          </a:prstGeom>
        </p:spPr>
        <p:txBody>
          <a:bodyPr/>
          <a:lstStyle/>
          <a:p>
            <a:fld id="{86CB4B4D-7CA3-9044-876B-883B54F8677D}" type="slidenum">
              <a:rPr>
                <a:solidFill>
                  <a:srgbClr val="000000"/>
                </a:solidFill>
              </a:rPr>
              <a:pPr/>
              <a:t>‹#›</a:t>
            </a:fld>
            <a:endParaRPr>
              <a:solidFill>
                <a:srgbClr val="000000"/>
              </a:solidFill>
            </a:endParaRPr>
          </a:p>
        </p:txBody>
      </p:sp>
    </p:spTree>
    <p:extLst>
      <p:ext uri="{BB962C8B-B14F-4D97-AF65-F5344CB8AC3E}">
        <p14:creationId xmlns:p14="http://schemas.microsoft.com/office/powerpoint/2010/main" val="19104375"/>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60" name="Title Text"/>
          <p:cNvSpPr txBox="1">
            <a:spLocks noGrp="1"/>
          </p:cNvSpPr>
          <p:nvPr>
            <p:ph type="title"/>
          </p:nvPr>
        </p:nvSpPr>
        <p:spPr>
          <a:prstGeom prst="rect">
            <a:avLst/>
          </a:prstGeom>
        </p:spPr>
        <p:txBody>
          <a:bodyPr/>
          <a:lstStyle/>
          <a:p>
            <a:r>
              <a:t>Title Text</a:t>
            </a:r>
          </a:p>
        </p:txBody>
      </p:sp>
      <p:sp>
        <p:nvSpPr>
          <p:cNvPr id="61"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62" name="Slide Number"/>
          <p:cNvSpPr txBox="1">
            <a:spLocks noGrp="1"/>
          </p:cNvSpPr>
          <p:nvPr>
            <p:ph type="sldNum" sz="quarter" idx="2"/>
          </p:nvPr>
        </p:nvSpPr>
        <p:spPr>
          <a:prstGeom prst="rect">
            <a:avLst/>
          </a:prstGeom>
        </p:spPr>
        <p:txBody>
          <a:bodyPr/>
          <a:lstStyle/>
          <a:p>
            <a:fld id="{86CB4B4D-7CA3-9044-876B-883B54F8677D}" type="slidenum">
              <a:rPr>
                <a:solidFill>
                  <a:srgbClr val="000000"/>
                </a:solidFill>
              </a:rPr>
              <a:pPr/>
              <a:t>‹#›</a:t>
            </a:fld>
            <a:endParaRPr>
              <a:solidFill>
                <a:srgbClr val="000000"/>
              </a:solidFill>
            </a:endParaRPr>
          </a:p>
        </p:txBody>
      </p:sp>
    </p:spTree>
    <p:extLst>
      <p:ext uri="{BB962C8B-B14F-4D97-AF65-F5344CB8AC3E}">
        <p14:creationId xmlns:p14="http://schemas.microsoft.com/office/powerpoint/2010/main" val="592309850"/>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9" name="Image"/>
          <p:cNvSpPr>
            <a:spLocks noGrp="1"/>
          </p:cNvSpPr>
          <p:nvPr>
            <p:ph type="pic" sz="half" idx="13"/>
          </p:nvPr>
        </p:nvSpPr>
        <p:spPr>
          <a:xfrm>
            <a:off x="4723818" y="1821660"/>
            <a:ext cx="3750469" cy="4420195"/>
          </a:xfrm>
          <a:prstGeom prst="rect">
            <a:avLst/>
          </a:prstGeom>
        </p:spPr>
        <p:txBody>
          <a:bodyPr lIns="64251" tIns="32125" rIns="64251" bIns="32125" anchor="t">
            <a:noAutofit/>
          </a:bodyPr>
          <a:lstStyle/>
          <a:p>
            <a:endParaRPr/>
          </a:p>
        </p:txBody>
      </p:sp>
      <p:sp>
        <p:nvSpPr>
          <p:cNvPr id="70" name="Title Text"/>
          <p:cNvSpPr txBox="1">
            <a:spLocks noGrp="1"/>
          </p:cNvSpPr>
          <p:nvPr>
            <p:ph type="title"/>
          </p:nvPr>
        </p:nvSpPr>
        <p:spPr>
          <a:prstGeom prst="rect">
            <a:avLst/>
          </a:prstGeom>
        </p:spPr>
        <p:txBody>
          <a:bodyPr/>
          <a:lstStyle/>
          <a:p>
            <a:r>
              <a:t>Title Text</a:t>
            </a:r>
          </a:p>
        </p:txBody>
      </p:sp>
      <p:sp>
        <p:nvSpPr>
          <p:cNvPr id="71" name="Body Level One…"/>
          <p:cNvSpPr txBox="1">
            <a:spLocks noGrp="1"/>
          </p:cNvSpPr>
          <p:nvPr>
            <p:ph type="body" sz="half" idx="1"/>
          </p:nvPr>
        </p:nvSpPr>
        <p:spPr>
          <a:xfrm>
            <a:off x="669739" y="1821660"/>
            <a:ext cx="3750469" cy="4420195"/>
          </a:xfrm>
          <a:prstGeom prst="rect">
            <a:avLst/>
          </a:prstGeom>
        </p:spPr>
        <p:txBody>
          <a:bodyPr/>
          <a:lstStyle>
            <a:lvl1pPr marL="240947" indent="-240947">
              <a:spcBef>
                <a:spcPts val="2250"/>
              </a:spcBef>
              <a:defRPr sz="2000"/>
            </a:lvl1pPr>
            <a:lvl2pPr marL="481889" indent="-240947">
              <a:spcBef>
                <a:spcPts val="2250"/>
              </a:spcBef>
              <a:defRPr sz="2000"/>
            </a:lvl2pPr>
            <a:lvl3pPr marL="722835" indent="-240947">
              <a:spcBef>
                <a:spcPts val="2250"/>
              </a:spcBef>
              <a:defRPr sz="2000"/>
            </a:lvl3pPr>
            <a:lvl4pPr marL="963776" indent="-240947">
              <a:spcBef>
                <a:spcPts val="2250"/>
              </a:spcBef>
              <a:defRPr sz="2000"/>
            </a:lvl4pPr>
            <a:lvl5pPr marL="1204725" indent="-240947">
              <a:spcBef>
                <a:spcPts val="2250"/>
              </a:spcBef>
              <a:defRPr sz="2000"/>
            </a:lvl5pPr>
          </a:lstStyle>
          <a:p>
            <a:r>
              <a:t>Body Level One</a:t>
            </a:r>
          </a:p>
          <a:p>
            <a:pPr lvl="1"/>
            <a:r>
              <a:t>Body Level Two</a:t>
            </a:r>
          </a:p>
          <a:p>
            <a:pPr lvl="2"/>
            <a:r>
              <a:t>Body Level Three</a:t>
            </a:r>
          </a:p>
          <a:p>
            <a:pPr lvl="3"/>
            <a:r>
              <a:t>Body Level Four</a:t>
            </a:r>
          </a:p>
          <a:p>
            <a:pPr lvl="4"/>
            <a:r>
              <a:t>Body Level Five</a:t>
            </a:r>
          </a:p>
        </p:txBody>
      </p:sp>
      <p:sp>
        <p:nvSpPr>
          <p:cNvPr id="72" name="Slide Number"/>
          <p:cNvSpPr txBox="1">
            <a:spLocks noGrp="1"/>
          </p:cNvSpPr>
          <p:nvPr>
            <p:ph type="sldNum" sz="quarter" idx="2"/>
          </p:nvPr>
        </p:nvSpPr>
        <p:spPr>
          <a:xfrm>
            <a:off x="4447811" y="6536544"/>
            <a:ext cx="243605" cy="241360"/>
          </a:xfrm>
          <a:prstGeom prst="rect">
            <a:avLst/>
          </a:prstGeom>
        </p:spPr>
        <p:txBody>
          <a:bodyPr/>
          <a:lstStyle>
            <a:lvl1pPr>
              <a:defRPr>
                <a:latin typeface="Helvetica Light"/>
                <a:ea typeface="Helvetica Light"/>
                <a:cs typeface="Helvetica Light"/>
                <a:sym typeface="Helvetica Light"/>
              </a:defRPr>
            </a:lvl1pPr>
          </a:lstStyle>
          <a:p>
            <a:fld id="{86CB4B4D-7CA3-9044-876B-883B54F8677D}" type="slidenum">
              <a:rPr>
                <a:solidFill>
                  <a:srgbClr val="000000"/>
                </a:solidFill>
              </a:rPr>
              <a:pPr/>
              <a:t>‹#›</a:t>
            </a:fld>
            <a:endParaRPr>
              <a:solidFill>
                <a:srgbClr val="000000"/>
              </a:solidFill>
            </a:endParaRPr>
          </a:p>
        </p:txBody>
      </p:sp>
    </p:spTree>
    <p:extLst>
      <p:ext uri="{BB962C8B-B14F-4D97-AF65-F5344CB8AC3E}">
        <p14:creationId xmlns:p14="http://schemas.microsoft.com/office/powerpoint/2010/main" val="3768005074"/>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9" name="Body Level One…"/>
          <p:cNvSpPr txBox="1">
            <a:spLocks noGrp="1"/>
          </p:cNvSpPr>
          <p:nvPr>
            <p:ph type="body" idx="1"/>
          </p:nvPr>
        </p:nvSpPr>
        <p:spPr>
          <a:xfrm>
            <a:off x="669739" y="892991"/>
            <a:ext cx="7804547" cy="5072063"/>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80" name="Slide Number"/>
          <p:cNvSpPr txBox="1">
            <a:spLocks noGrp="1"/>
          </p:cNvSpPr>
          <p:nvPr>
            <p:ph type="sldNum" sz="quarter" idx="2"/>
          </p:nvPr>
        </p:nvSpPr>
        <p:spPr>
          <a:prstGeom prst="rect">
            <a:avLst/>
          </a:prstGeom>
        </p:spPr>
        <p:txBody>
          <a:bodyPr/>
          <a:lstStyle/>
          <a:p>
            <a:fld id="{86CB4B4D-7CA3-9044-876B-883B54F8677D}" type="slidenum">
              <a:rPr>
                <a:solidFill>
                  <a:srgbClr val="000000"/>
                </a:solidFill>
              </a:rPr>
              <a:pPr/>
              <a:t>‹#›</a:t>
            </a:fld>
            <a:endParaRPr>
              <a:solidFill>
                <a:srgbClr val="000000"/>
              </a:solidFill>
            </a:endParaRPr>
          </a:p>
        </p:txBody>
      </p:sp>
    </p:spTree>
    <p:extLst>
      <p:ext uri="{BB962C8B-B14F-4D97-AF65-F5344CB8AC3E}">
        <p14:creationId xmlns:p14="http://schemas.microsoft.com/office/powerpoint/2010/main" val="3821782803"/>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7" name="Image"/>
          <p:cNvSpPr>
            <a:spLocks noGrp="1"/>
          </p:cNvSpPr>
          <p:nvPr>
            <p:ph type="pic" sz="quarter" idx="13"/>
          </p:nvPr>
        </p:nvSpPr>
        <p:spPr>
          <a:xfrm>
            <a:off x="4723818" y="3580829"/>
            <a:ext cx="3750469" cy="2652117"/>
          </a:xfrm>
          <a:prstGeom prst="rect">
            <a:avLst/>
          </a:prstGeom>
        </p:spPr>
        <p:txBody>
          <a:bodyPr lIns="64251" tIns="32125" rIns="64251" bIns="32125" anchor="t">
            <a:noAutofit/>
          </a:bodyPr>
          <a:lstStyle/>
          <a:p>
            <a:endParaRPr/>
          </a:p>
        </p:txBody>
      </p:sp>
      <p:sp>
        <p:nvSpPr>
          <p:cNvPr id="88" name="Image"/>
          <p:cNvSpPr>
            <a:spLocks noGrp="1"/>
          </p:cNvSpPr>
          <p:nvPr>
            <p:ph type="pic" sz="quarter" idx="14"/>
          </p:nvPr>
        </p:nvSpPr>
        <p:spPr>
          <a:xfrm>
            <a:off x="4723818" y="625081"/>
            <a:ext cx="3750469" cy="2652117"/>
          </a:xfrm>
          <a:prstGeom prst="rect">
            <a:avLst/>
          </a:prstGeom>
        </p:spPr>
        <p:txBody>
          <a:bodyPr lIns="64251" tIns="32125" rIns="64251" bIns="32125" anchor="t">
            <a:noAutofit/>
          </a:bodyPr>
          <a:lstStyle/>
          <a:p>
            <a:endParaRPr/>
          </a:p>
        </p:txBody>
      </p:sp>
      <p:sp>
        <p:nvSpPr>
          <p:cNvPr id="89" name="Image"/>
          <p:cNvSpPr>
            <a:spLocks noGrp="1"/>
          </p:cNvSpPr>
          <p:nvPr>
            <p:ph type="pic" sz="half" idx="15"/>
          </p:nvPr>
        </p:nvSpPr>
        <p:spPr>
          <a:xfrm>
            <a:off x="669739" y="625079"/>
            <a:ext cx="3750469" cy="5607844"/>
          </a:xfrm>
          <a:prstGeom prst="rect">
            <a:avLst/>
          </a:prstGeom>
        </p:spPr>
        <p:txBody>
          <a:bodyPr lIns="64251" tIns="32125" rIns="64251" bIns="32125" anchor="t">
            <a:noAutofit/>
          </a:bodyPr>
          <a:lstStyle/>
          <a:p>
            <a:endParaRPr/>
          </a:p>
        </p:txBody>
      </p:sp>
      <p:sp>
        <p:nvSpPr>
          <p:cNvPr id="90" name="Slide Number"/>
          <p:cNvSpPr txBox="1">
            <a:spLocks noGrp="1"/>
          </p:cNvSpPr>
          <p:nvPr>
            <p:ph type="sldNum" sz="quarter" idx="2"/>
          </p:nvPr>
        </p:nvSpPr>
        <p:spPr>
          <a:prstGeom prst="rect">
            <a:avLst/>
          </a:prstGeom>
        </p:spPr>
        <p:txBody>
          <a:bodyPr/>
          <a:lstStyle/>
          <a:p>
            <a:fld id="{86CB4B4D-7CA3-9044-876B-883B54F8677D}" type="slidenum">
              <a:rPr>
                <a:solidFill>
                  <a:srgbClr val="000000"/>
                </a:solidFill>
              </a:rPr>
              <a:pPr/>
              <a:t>‹#›</a:t>
            </a:fld>
            <a:endParaRPr>
              <a:solidFill>
                <a:srgbClr val="000000"/>
              </a:solidFill>
            </a:endParaRPr>
          </a:p>
        </p:txBody>
      </p:sp>
    </p:spTree>
    <p:extLst>
      <p:ext uri="{BB962C8B-B14F-4D97-AF65-F5344CB8AC3E}">
        <p14:creationId xmlns:p14="http://schemas.microsoft.com/office/powerpoint/2010/main" val="1206216102"/>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669739" y="178603"/>
            <a:ext cx="7804547" cy="15180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693" tIns="35693" rIns="35693" bIns="35693" anchor="ctr">
            <a:normAutofit/>
          </a:bodyPr>
          <a:lstStyle/>
          <a:p>
            <a:r>
              <a:t>Title Text</a:t>
            </a:r>
          </a:p>
        </p:txBody>
      </p:sp>
      <p:sp>
        <p:nvSpPr>
          <p:cNvPr id="3" name="Body Level One…"/>
          <p:cNvSpPr txBox="1">
            <a:spLocks noGrp="1"/>
          </p:cNvSpPr>
          <p:nvPr>
            <p:ph type="body" idx="1"/>
          </p:nvPr>
        </p:nvSpPr>
        <p:spPr>
          <a:xfrm>
            <a:off x="669739" y="1821660"/>
            <a:ext cx="7804547" cy="442019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693" tIns="35693" rIns="35693" bIns="35693"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4447834" y="6536544"/>
            <a:ext cx="243605" cy="241360"/>
          </a:xfrm>
          <a:prstGeom prst="rect">
            <a:avLst/>
          </a:prstGeom>
          <a:ln w="12700">
            <a:miter lim="400000"/>
          </a:ln>
        </p:spPr>
        <p:txBody>
          <a:bodyPr wrap="none" lIns="35693" tIns="35693" rIns="35693" bIns="35693">
            <a:spAutoFit/>
          </a:bodyPr>
          <a:lstStyle>
            <a:lvl1pPr>
              <a:defRPr sz="1100">
                <a:latin typeface="Helvetica Neue Light"/>
                <a:ea typeface="Helvetica Neue Light"/>
                <a:cs typeface="Helvetica Neue Light"/>
                <a:sym typeface="Helvetica Neue Light"/>
              </a:defRPr>
            </a:lvl1pPr>
          </a:lstStyle>
          <a:p>
            <a:pPr algn="ctr" defTabSz="410499" hangingPunct="0"/>
            <a:fld id="{86CB4B4D-7CA3-9044-876B-883B54F8677D}" type="slidenum">
              <a:rPr lang="en-GB" kern="0" smtClean="0">
                <a:solidFill>
                  <a:srgbClr val="000000"/>
                </a:solidFill>
              </a:rPr>
              <a:pPr algn="ctr" defTabSz="410499" hangingPunct="0"/>
              <a:t>‹#›</a:t>
            </a:fld>
            <a:endParaRPr lang="en-GB" kern="0">
              <a:solidFill>
                <a:srgbClr val="000000"/>
              </a:solidFill>
            </a:endParaRPr>
          </a:p>
        </p:txBody>
      </p:sp>
    </p:spTree>
    <p:extLst>
      <p:ext uri="{BB962C8B-B14F-4D97-AF65-F5344CB8AC3E}">
        <p14:creationId xmlns:p14="http://schemas.microsoft.com/office/powerpoint/2010/main" val="1179956342"/>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Lst>
  <p:transition spd="med"/>
  <p:txStyles>
    <p:titleStyle>
      <a:lvl1pPr marL="0" marR="0" indent="0" algn="ctr" defTabSz="410499"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Helvetica Neue Medium"/>
          <a:ea typeface="Helvetica Neue Medium"/>
          <a:cs typeface="Helvetica Neue Medium"/>
          <a:sym typeface="Helvetica Neue Medium"/>
        </a:defRPr>
      </a:lvl1pPr>
      <a:lvl2pPr marL="0" marR="0" indent="0" algn="ctr" defTabSz="410499"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Helvetica Neue Medium"/>
          <a:ea typeface="Helvetica Neue Medium"/>
          <a:cs typeface="Helvetica Neue Medium"/>
          <a:sym typeface="Helvetica Neue Medium"/>
        </a:defRPr>
      </a:lvl2pPr>
      <a:lvl3pPr marL="0" marR="0" indent="0" algn="ctr" defTabSz="410499"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Helvetica Neue Medium"/>
          <a:ea typeface="Helvetica Neue Medium"/>
          <a:cs typeface="Helvetica Neue Medium"/>
          <a:sym typeface="Helvetica Neue Medium"/>
        </a:defRPr>
      </a:lvl3pPr>
      <a:lvl4pPr marL="0" marR="0" indent="0" algn="ctr" defTabSz="410499"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Helvetica Neue Medium"/>
          <a:ea typeface="Helvetica Neue Medium"/>
          <a:cs typeface="Helvetica Neue Medium"/>
          <a:sym typeface="Helvetica Neue Medium"/>
        </a:defRPr>
      </a:lvl4pPr>
      <a:lvl5pPr marL="0" marR="0" indent="0" algn="ctr" defTabSz="410499"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Helvetica Neue Medium"/>
          <a:ea typeface="Helvetica Neue Medium"/>
          <a:cs typeface="Helvetica Neue Medium"/>
          <a:sym typeface="Helvetica Neue Medium"/>
        </a:defRPr>
      </a:lvl5pPr>
      <a:lvl6pPr marL="0" marR="0" indent="0" algn="ctr" defTabSz="410499"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Helvetica Neue Medium"/>
          <a:ea typeface="Helvetica Neue Medium"/>
          <a:cs typeface="Helvetica Neue Medium"/>
          <a:sym typeface="Helvetica Neue Medium"/>
        </a:defRPr>
      </a:lvl6pPr>
      <a:lvl7pPr marL="0" marR="0" indent="0" algn="ctr" defTabSz="410499"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Helvetica Neue Medium"/>
          <a:ea typeface="Helvetica Neue Medium"/>
          <a:cs typeface="Helvetica Neue Medium"/>
          <a:sym typeface="Helvetica Neue Medium"/>
        </a:defRPr>
      </a:lvl7pPr>
      <a:lvl8pPr marL="0" marR="0" indent="0" algn="ctr" defTabSz="410499"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Helvetica Neue Medium"/>
          <a:ea typeface="Helvetica Neue Medium"/>
          <a:cs typeface="Helvetica Neue Medium"/>
          <a:sym typeface="Helvetica Neue Medium"/>
        </a:defRPr>
      </a:lvl8pPr>
      <a:lvl9pPr marL="0" marR="0" indent="0" algn="ctr" defTabSz="410499"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Helvetica Neue Medium"/>
          <a:ea typeface="Helvetica Neue Medium"/>
          <a:cs typeface="Helvetica Neue Medium"/>
          <a:sym typeface="Helvetica Neue Medium"/>
        </a:defRPr>
      </a:lvl9pPr>
    </p:titleStyle>
    <p:bodyStyle>
      <a:lvl1pPr marL="312336" marR="0" indent="-312336" algn="l" defTabSz="410499" rtl="0" latinLnBrk="0">
        <a:lnSpc>
          <a:spcPct val="100000"/>
        </a:lnSpc>
        <a:spcBef>
          <a:spcPts val="2953"/>
        </a:spcBef>
        <a:spcAft>
          <a:spcPts val="0"/>
        </a:spcAft>
        <a:buClrTx/>
        <a:buSzPct val="145000"/>
        <a:buFontTx/>
        <a:buChar char="•"/>
        <a:tabLst/>
        <a:defRPr sz="2200" b="0" i="0" u="none" strike="noStrike" cap="none" spc="0" baseline="0">
          <a:ln>
            <a:noFill/>
          </a:ln>
          <a:solidFill>
            <a:srgbClr val="000000"/>
          </a:solidFill>
          <a:uFillTx/>
          <a:latin typeface="+mj-lt"/>
          <a:ea typeface="+mj-ea"/>
          <a:cs typeface="+mj-cs"/>
          <a:sym typeface="Helvetica Neue"/>
        </a:defRPr>
      </a:lvl1pPr>
      <a:lvl2pPr marL="624672" marR="0" indent="-312336" algn="l" defTabSz="410499" rtl="0" latinLnBrk="0">
        <a:lnSpc>
          <a:spcPct val="100000"/>
        </a:lnSpc>
        <a:spcBef>
          <a:spcPts val="2953"/>
        </a:spcBef>
        <a:spcAft>
          <a:spcPts val="0"/>
        </a:spcAft>
        <a:buClrTx/>
        <a:buSzPct val="145000"/>
        <a:buFontTx/>
        <a:buChar char="•"/>
        <a:tabLst/>
        <a:defRPr sz="2200" b="0" i="0" u="none" strike="noStrike" cap="none" spc="0" baseline="0">
          <a:ln>
            <a:noFill/>
          </a:ln>
          <a:solidFill>
            <a:srgbClr val="000000"/>
          </a:solidFill>
          <a:uFillTx/>
          <a:latin typeface="+mj-lt"/>
          <a:ea typeface="+mj-ea"/>
          <a:cs typeface="+mj-cs"/>
          <a:sym typeface="Helvetica Neue"/>
        </a:defRPr>
      </a:lvl2pPr>
      <a:lvl3pPr marL="937008" marR="0" indent="-312336" algn="l" defTabSz="410499" rtl="0" latinLnBrk="0">
        <a:lnSpc>
          <a:spcPct val="100000"/>
        </a:lnSpc>
        <a:spcBef>
          <a:spcPts val="2953"/>
        </a:spcBef>
        <a:spcAft>
          <a:spcPts val="0"/>
        </a:spcAft>
        <a:buClrTx/>
        <a:buSzPct val="145000"/>
        <a:buFontTx/>
        <a:buChar char="•"/>
        <a:tabLst/>
        <a:defRPr sz="2200" b="0" i="0" u="none" strike="noStrike" cap="none" spc="0" baseline="0">
          <a:ln>
            <a:noFill/>
          </a:ln>
          <a:solidFill>
            <a:srgbClr val="000000"/>
          </a:solidFill>
          <a:uFillTx/>
          <a:latin typeface="+mj-lt"/>
          <a:ea typeface="+mj-ea"/>
          <a:cs typeface="+mj-cs"/>
          <a:sym typeface="Helvetica Neue"/>
        </a:defRPr>
      </a:lvl3pPr>
      <a:lvl4pPr marL="1249344" marR="0" indent="-312336" algn="l" defTabSz="410499" rtl="0" latinLnBrk="0">
        <a:lnSpc>
          <a:spcPct val="100000"/>
        </a:lnSpc>
        <a:spcBef>
          <a:spcPts val="2953"/>
        </a:spcBef>
        <a:spcAft>
          <a:spcPts val="0"/>
        </a:spcAft>
        <a:buClrTx/>
        <a:buSzPct val="145000"/>
        <a:buFontTx/>
        <a:buChar char="•"/>
        <a:tabLst/>
        <a:defRPr sz="2200" b="0" i="0" u="none" strike="noStrike" cap="none" spc="0" baseline="0">
          <a:ln>
            <a:noFill/>
          </a:ln>
          <a:solidFill>
            <a:srgbClr val="000000"/>
          </a:solidFill>
          <a:uFillTx/>
          <a:latin typeface="+mj-lt"/>
          <a:ea typeface="+mj-ea"/>
          <a:cs typeface="+mj-cs"/>
          <a:sym typeface="Helvetica Neue"/>
        </a:defRPr>
      </a:lvl4pPr>
      <a:lvl5pPr marL="1561680" marR="0" indent="-312336" algn="l" defTabSz="410499" rtl="0" latinLnBrk="0">
        <a:lnSpc>
          <a:spcPct val="100000"/>
        </a:lnSpc>
        <a:spcBef>
          <a:spcPts val="2953"/>
        </a:spcBef>
        <a:spcAft>
          <a:spcPts val="0"/>
        </a:spcAft>
        <a:buClrTx/>
        <a:buSzPct val="145000"/>
        <a:buFontTx/>
        <a:buChar char="•"/>
        <a:tabLst/>
        <a:defRPr sz="2200" b="0" i="0" u="none" strike="noStrike" cap="none" spc="0" baseline="0">
          <a:ln>
            <a:noFill/>
          </a:ln>
          <a:solidFill>
            <a:srgbClr val="000000"/>
          </a:solidFill>
          <a:uFillTx/>
          <a:latin typeface="+mj-lt"/>
          <a:ea typeface="+mj-ea"/>
          <a:cs typeface="+mj-cs"/>
          <a:sym typeface="Helvetica Neue"/>
        </a:defRPr>
      </a:lvl5pPr>
      <a:lvl6pPr marL="1874016" marR="0" indent="-312336" algn="l" defTabSz="410499" rtl="0" latinLnBrk="0">
        <a:lnSpc>
          <a:spcPct val="100000"/>
        </a:lnSpc>
        <a:spcBef>
          <a:spcPts val="2953"/>
        </a:spcBef>
        <a:spcAft>
          <a:spcPts val="0"/>
        </a:spcAft>
        <a:buClrTx/>
        <a:buSzPct val="145000"/>
        <a:buFontTx/>
        <a:buChar char="•"/>
        <a:tabLst/>
        <a:defRPr sz="2200" b="0" i="0" u="none" strike="noStrike" cap="none" spc="0" baseline="0">
          <a:ln>
            <a:noFill/>
          </a:ln>
          <a:solidFill>
            <a:srgbClr val="000000"/>
          </a:solidFill>
          <a:uFillTx/>
          <a:latin typeface="+mj-lt"/>
          <a:ea typeface="+mj-ea"/>
          <a:cs typeface="+mj-cs"/>
          <a:sym typeface="Helvetica Neue"/>
        </a:defRPr>
      </a:lvl6pPr>
      <a:lvl7pPr marL="2186352" marR="0" indent="-312336" algn="l" defTabSz="410499" rtl="0" latinLnBrk="0">
        <a:lnSpc>
          <a:spcPct val="100000"/>
        </a:lnSpc>
        <a:spcBef>
          <a:spcPts val="2953"/>
        </a:spcBef>
        <a:spcAft>
          <a:spcPts val="0"/>
        </a:spcAft>
        <a:buClrTx/>
        <a:buSzPct val="145000"/>
        <a:buFontTx/>
        <a:buChar char="•"/>
        <a:tabLst/>
        <a:defRPr sz="2200" b="0" i="0" u="none" strike="noStrike" cap="none" spc="0" baseline="0">
          <a:ln>
            <a:noFill/>
          </a:ln>
          <a:solidFill>
            <a:srgbClr val="000000"/>
          </a:solidFill>
          <a:uFillTx/>
          <a:latin typeface="+mj-lt"/>
          <a:ea typeface="+mj-ea"/>
          <a:cs typeface="+mj-cs"/>
          <a:sym typeface="Helvetica Neue"/>
        </a:defRPr>
      </a:lvl7pPr>
      <a:lvl8pPr marL="2498688" marR="0" indent="-312336" algn="l" defTabSz="410499" rtl="0" latinLnBrk="0">
        <a:lnSpc>
          <a:spcPct val="100000"/>
        </a:lnSpc>
        <a:spcBef>
          <a:spcPts val="2953"/>
        </a:spcBef>
        <a:spcAft>
          <a:spcPts val="0"/>
        </a:spcAft>
        <a:buClrTx/>
        <a:buSzPct val="145000"/>
        <a:buFontTx/>
        <a:buChar char="•"/>
        <a:tabLst/>
        <a:defRPr sz="2200" b="0" i="0" u="none" strike="noStrike" cap="none" spc="0" baseline="0">
          <a:ln>
            <a:noFill/>
          </a:ln>
          <a:solidFill>
            <a:srgbClr val="000000"/>
          </a:solidFill>
          <a:uFillTx/>
          <a:latin typeface="+mj-lt"/>
          <a:ea typeface="+mj-ea"/>
          <a:cs typeface="+mj-cs"/>
          <a:sym typeface="Helvetica Neue"/>
        </a:defRPr>
      </a:lvl8pPr>
      <a:lvl9pPr marL="2811024" marR="0" indent="-312336" algn="l" defTabSz="410499" rtl="0" latinLnBrk="0">
        <a:lnSpc>
          <a:spcPct val="100000"/>
        </a:lnSpc>
        <a:spcBef>
          <a:spcPts val="2953"/>
        </a:spcBef>
        <a:spcAft>
          <a:spcPts val="0"/>
        </a:spcAft>
        <a:buClrTx/>
        <a:buSzPct val="145000"/>
        <a:buFontTx/>
        <a:buChar char="•"/>
        <a:tabLst/>
        <a:defRPr sz="2200" b="0" i="0" u="none" strike="noStrike" cap="none" spc="0" baseline="0">
          <a:ln>
            <a:noFill/>
          </a:ln>
          <a:solidFill>
            <a:srgbClr val="000000"/>
          </a:solidFill>
          <a:uFillTx/>
          <a:latin typeface="+mj-lt"/>
          <a:ea typeface="+mj-ea"/>
          <a:cs typeface="+mj-cs"/>
          <a:sym typeface="Helvetica Neue"/>
        </a:defRPr>
      </a:lvl9pPr>
    </p:bodyStyle>
    <p:otherStyle>
      <a:lvl1pPr marL="0" marR="0" indent="0" algn="ctr" defTabSz="410499" rtl="0" latinLnBrk="0">
        <a:lnSpc>
          <a:spcPct val="100000"/>
        </a:lnSpc>
        <a:spcBef>
          <a:spcPts val="0"/>
        </a:spcBef>
        <a:spcAft>
          <a:spcPts val="0"/>
        </a:spcAft>
        <a:buClrTx/>
        <a:buSzTx/>
        <a:buFontTx/>
        <a:buNone/>
        <a:tabLst/>
        <a:defRPr sz="1100" b="0" i="0" u="none" strike="noStrike" cap="none" spc="0" baseline="0">
          <a:ln>
            <a:noFill/>
          </a:ln>
          <a:solidFill>
            <a:schemeClr val="tx1"/>
          </a:solidFill>
          <a:uFillTx/>
          <a:latin typeface="+mn-lt"/>
          <a:ea typeface="+mn-ea"/>
          <a:cs typeface="+mn-cs"/>
          <a:sym typeface="Helvetica Neue Light"/>
        </a:defRPr>
      </a:lvl1pPr>
      <a:lvl2pPr marL="0" marR="0" indent="0" algn="ctr" defTabSz="410499" rtl="0" latinLnBrk="0">
        <a:lnSpc>
          <a:spcPct val="100000"/>
        </a:lnSpc>
        <a:spcBef>
          <a:spcPts val="0"/>
        </a:spcBef>
        <a:spcAft>
          <a:spcPts val="0"/>
        </a:spcAft>
        <a:buClrTx/>
        <a:buSzTx/>
        <a:buFontTx/>
        <a:buNone/>
        <a:tabLst/>
        <a:defRPr sz="1100" b="0" i="0" u="none" strike="noStrike" cap="none" spc="0" baseline="0">
          <a:ln>
            <a:noFill/>
          </a:ln>
          <a:solidFill>
            <a:schemeClr val="tx1"/>
          </a:solidFill>
          <a:uFillTx/>
          <a:latin typeface="+mn-lt"/>
          <a:ea typeface="+mn-ea"/>
          <a:cs typeface="+mn-cs"/>
          <a:sym typeface="Helvetica Neue Light"/>
        </a:defRPr>
      </a:lvl2pPr>
      <a:lvl3pPr marL="0" marR="0" indent="0" algn="ctr" defTabSz="410499" rtl="0" latinLnBrk="0">
        <a:lnSpc>
          <a:spcPct val="100000"/>
        </a:lnSpc>
        <a:spcBef>
          <a:spcPts val="0"/>
        </a:spcBef>
        <a:spcAft>
          <a:spcPts val="0"/>
        </a:spcAft>
        <a:buClrTx/>
        <a:buSzTx/>
        <a:buFontTx/>
        <a:buNone/>
        <a:tabLst/>
        <a:defRPr sz="1100" b="0" i="0" u="none" strike="noStrike" cap="none" spc="0" baseline="0">
          <a:ln>
            <a:noFill/>
          </a:ln>
          <a:solidFill>
            <a:schemeClr val="tx1"/>
          </a:solidFill>
          <a:uFillTx/>
          <a:latin typeface="+mn-lt"/>
          <a:ea typeface="+mn-ea"/>
          <a:cs typeface="+mn-cs"/>
          <a:sym typeface="Helvetica Neue Light"/>
        </a:defRPr>
      </a:lvl3pPr>
      <a:lvl4pPr marL="0" marR="0" indent="0" algn="ctr" defTabSz="410499" rtl="0" latinLnBrk="0">
        <a:lnSpc>
          <a:spcPct val="100000"/>
        </a:lnSpc>
        <a:spcBef>
          <a:spcPts val="0"/>
        </a:spcBef>
        <a:spcAft>
          <a:spcPts val="0"/>
        </a:spcAft>
        <a:buClrTx/>
        <a:buSzTx/>
        <a:buFontTx/>
        <a:buNone/>
        <a:tabLst/>
        <a:defRPr sz="1100" b="0" i="0" u="none" strike="noStrike" cap="none" spc="0" baseline="0">
          <a:ln>
            <a:noFill/>
          </a:ln>
          <a:solidFill>
            <a:schemeClr val="tx1"/>
          </a:solidFill>
          <a:uFillTx/>
          <a:latin typeface="+mn-lt"/>
          <a:ea typeface="+mn-ea"/>
          <a:cs typeface="+mn-cs"/>
          <a:sym typeface="Helvetica Neue Light"/>
        </a:defRPr>
      </a:lvl4pPr>
      <a:lvl5pPr marL="0" marR="0" indent="0" algn="ctr" defTabSz="410499" rtl="0" latinLnBrk="0">
        <a:lnSpc>
          <a:spcPct val="100000"/>
        </a:lnSpc>
        <a:spcBef>
          <a:spcPts val="0"/>
        </a:spcBef>
        <a:spcAft>
          <a:spcPts val="0"/>
        </a:spcAft>
        <a:buClrTx/>
        <a:buSzTx/>
        <a:buFontTx/>
        <a:buNone/>
        <a:tabLst/>
        <a:defRPr sz="1100" b="0" i="0" u="none" strike="noStrike" cap="none" spc="0" baseline="0">
          <a:ln>
            <a:noFill/>
          </a:ln>
          <a:solidFill>
            <a:schemeClr val="tx1"/>
          </a:solidFill>
          <a:uFillTx/>
          <a:latin typeface="+mn-lt"/>
          <a:ea typeface="+mn-ea"/>
          <a:cs typeface="+mn-cs"/>
          <a:sym typeface="Helvetica Neue Light"/>
        </a:defRPr>
      </a:lvl5pPr>
      <a:lvl6pPr marL="0" marR="0" indent="0" algn="ctr" defTabSz="410499" rtl="0" latinLnBrk="0">
        <a:lnSpc>
          <a:spcPct val="100000"/>
        </a:lnSpc>
        <a:spcBef>
          <a:spcPts val="0"/>
        </a:spcBef>
        <a:spcAft>
          <a:spcPts val="0"/>
        </a:spcAft>
        <a:buClrTx/>
        <a:buSzTx/>
        <a:buFontTx/>
        <a:buNone/>
        <a:tabLst/>
        <a:defRPr sz="1100" b="0" i="0" u="none" strike="noStrike" cap="none" spc="0" baseline="0">
          <a:ln>
            <a:noFill/>
          </a:ln>
          <a:solidFill>
            <a:schemeClr val="tx1"/>
          </a:solidFill>
          <a:uFillTx/>
          <a:latin typeface="+mn-lt"/>
          <a:ea typeface="+mn-ea"/>
          <a:cs typeface="+mn-cs"/>
          <a:sym typeface="Helvetica Neue Light"/>
        </a:defRPr>
      </a:lvl6pPr>
      <a:lvl7pPr marL="0" marR="0" indent="0" algn="ctr" defTabSz="410499" rtl="0" latinLnBrk="0">
        <a:lnSpc>
          <a:spcPct val="100000"/>
        </a:lnSpc>
        <a:spcBef>
          <a:spcPts val="0"/>
        </a:spcBef>
        <a:spcAft>
          <a:spcPts val="0"/>
        </a:spcAft>
        <a:buClrTx/>
        <a:buSzTx/>
        <a:buFontTx/>
        <a:buNone/>
        <a:tabLst/>
        <a:defRPr sz="1100" b="0" i="0" u="none" strike="noStrike" cap="none" spc="0" baseline="0">
          <a:ln>
            <a:noFill/>
          </a:ln>
          <a:solidFill>
            <a:schemeClr val="tx1"/>
          </a:solidFill>
          <a:uFillTx/>
          <a:latin typeface="+mn-lt"/>
          <a:ea typeface="+mn-ea"/>
          <a:cs typeface="+mn-cs"/>
          <a:sym typeface="Helvetica Neue Light"/>
        </a:defRPr>
      </a:lvl7pPr>
      <a:lvl8pPr marL="0" marR="0" indent="0" algn="ctr" defTabSz="410499" rtl="0" latinLnBrk="0">
        <a:lnSpc>
          <a:spcPct val="100000"/>
        </a:lnSpc>
        <a:spcBef>
          <a:spcPts val="0"/>
        </a:spcBef>
        <a:spcAft>
          <a:spcPts val="0"/>
        </a:spcAft>
        <a:buClrTx/>
        <a:buSzTx/>
        <a:buFontTx/>
        <a:buNone/>
        <a:tabLst/>
        <a:defRPr sz="1100" b="0" i="0" u="none" strike="noStrike" cap="none" spc="0" baseline="0">
          <a:ln>
            <a:noFill/>
          </a:ln>
          <a:solidFill>
            <a:schemeClr val="tx1"/>
          </a:solidFill>
          <a:uFillTx/>
          <a:latin typeface="+mn-lt"/>
          <a:ea typeface="+mn-ea"/>
          <a:cs typeface="+mn-cs"/>
          <a:sym typeface="Helvetica Neue Light"/>
        </a:defRPr>
      </a:lvl8pPr>
      <a:lvl9pPr marL="0" marR="0" indent="0" algn="ctr" defTabSz="410499" rtl="0" latinLnBrk="0">
        <a:lnSpc>
          <a:spcPct val="100000"/>
        </a:lnSpc>
        <a:spcBef>
          <a:spcPts val="0"/>
        </a:spcBef>
        <a:spcAft>
          <a:spcPts val="0"/>
        </a:spcAft>
        <a:buClrTx/>
        <a:buSzTx/>
        <a:buFontTx/>
        <a:buNone/>
        <a:tabLst/>
        <a:defRPr sz="1100" b="0" i="0" u="none" strike="noStrike" cap="none" spc="0" baseline="0">
          <a:ln>
            <a:noFill/>
          </a:ln>
          <a:solidFill>
            <a:schemeClr val="tx1"/>
          </a:solidFill>
          <a:uFillTx/>
          <a:latin typeface="+mn-lt"/>
          <a:ea typeface="+mn-ea"/>
          <a:cs typeface="+mn-cs"/>
          <a:sym typeface="Helvetica Neue Light"/>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9"/>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24864F2C-7BA4-4000-9627-EDE9E0E1210E}" type="datetimeFigureOut">
              <a:rPr lang="en-GB" smtClean="0">
                <a:solidFill>
                  <a:prstClr val="black">
                    <a:tint val="75000"/>
                  </a:prstClr>
                </a:solidFill>
              </a:rPr>
              <a:pPr defTabSz="914400"/>
              <a:t>21/09/2022</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9"/>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9"/>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C6DBB5DA-1456-450D-B02E-CB4FED38BAD3}" type="slidenum">
              <a:rPr lang="en-GB" smtClean="0">
                <a:solidFill>
                  <a:prstClr val="black">
                    <a:tint val="75000"/>
                  </a:prstClr>
                </a:solidFill>
              </a:rPr>
              <a:pPr defTabSz="914400"/>
              <a:t>‹#›</a:t>
            </a:fld>
            <a:endParaRPr lang="en-GB">
              <a:solidFill>
                <a:prstClr val="black">
                  <a:tint val="75000"/>
                </a:prstClr>
              </a:solidFill>
            </a:endParaRPr>
          </a:p>
        </p:txBody>
      </p:sp>
    </p:spTree>
    <p:extLst>
      <p:ext uri="{BB962C8B-B14F-4D97-AF65-F5344CB8AC3E}">
        <p14:creationId xmlns:p14="http://schemas.microsoft.com/office/powerpoint/2010/main" val="1383518630"/>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669739" y="178603"/>
            <a:ext cx="7804547" cy="15180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654" tIns="35654" rIns="35654" bIns="35654" anchor="ctr">
            <a:normAutofit/>
          </a:bodyPr>
          <a:lstStyle/>
          <a:p>
            <a:r>
              <a:t>Title Text</a:t>
            </a:r>
          </a:p>
        </p:txBody>
      </p:sp>
      <p:sp>
        <p:nvSpPr>
          <p:cNvPr id="3" name="Body Level One…"/>
          <p:cNvSpPr txBox="1">
            <a:spLocks noGrp="1"/>
          </p:cNvSpPr>
          <p:nvPr>
            <p:ph type="body" idx="1"/>
          </p:nvPr>
        </p:nvSpPr>
        <p:spPr>
          <a:xfrm>
            <a:off x="669739" y="1821660"/>
            <a:ext cx="7804547" cy="442019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654" tIns="35654" rIns="35654" bIns="35654"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4447859" y="6536589"/>
            <a:ext cx="243526" cy="241281"/>
          </a:xfrm>
          <a:prstGeom prst="rect">
            <a:avLst/>
          </a:prstGeom>
          <a:ln w="12700">
            <a:miter lim="400000"/>
          </a:ln>
        </p:spPr>
        <p:txBody>
          <a:bodyPr wrap="none" lIns="35654" tIns="35654" rIns="35654" bIns="35654">
            <a:spAutoFit/>
          </a:bodyPr>
          <a:lstStyle>
            <a:lvl1pPr>
              <a:defRPr sz="1100">
                <a:latin typeface="Helvetica Neue Light"/>
                <a:ea typeface="Helvetica Neue Light"/>
                <a:cs typeface="Helvetica Neue Light"/>
                <a:sym typeface="Helvetica Neue Light"/>
              </a:defRPr>
            </a:lvl1pPr>
          </a:lstStyle>
          <a:p>
            <a:pPr algn="ctr" defTabSz="410079" hangingPunct="0"/>
            <a:fld id="{86CB4B4D-7CA3-9044-876B-883B54F8677D}" type="slidenum">
              <a:rPr lang="en-GB" kern="0" smtClean="0">
                <a:solidFill>
                  <a:srgbClr val="000000"/>
                </a:solidFill>
              </a:rPr>
              <a:pPr algn="ctr" defTabSz="410079" hangingPunct="0"/>
              <a:t>‹#›</a:t>
            </a:fld>
            <a:endParaRPr lang="en-GB" kern="0">
              <a:solidFill>
                <a:srgbClr val="000000"/>
              </a:solidFill>
            </a:endParaRPr>
          </a:p>
        </p:txBody>
      </p:sp>
    </p:spTree>
    <p:extLst>
      <p:ext uri="{BB962C8B-B14F-4D97-AF65-F5344CB8AC3E}">
        <p14:creationId xmlns:p14="http://schemas.microsoft.com/office/powerpoint/2010/main" val="201434511"/>
      </p:ext>
    </p:extLst>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81" r:id="rId6"/>
    <p:sldLayoutId id="2147483782" r:id="rId7"/>
    <p:sldLayoutId id="2147483783" r:id="rId8"/>
    <p:sldLayoutId id="2147483784" r:id="rId9"/>
    <p:sldLayoutId id="2147483785" r:id="rId10"/>
    <p:sldLayoutId id="2147483786" r:id="rId11"/>
    <p:sldLayoutId id="2147483787" r:id="rId12"/>
  </p:sldLayoutIdLst>
  <p:transition spd="med"/>
  <p:txStyles>
    <p:titleStyle>
      <a:lvl1pPr marL="0" marR="0" indent="0" algn="ctr" defTabSz="410079"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Helvetica Neue Medium"/>
          <a:ea typeface="Helvetica Neue Medium"/>
          <a:cs typeface="Helvetica Neue Medium"/>
          <a:sym typeface="Helvetica Neue Medium"/>
        </a:defRPr>
      </a:lvl1pPr>
      <a:lvl2pPr marL="0" marR="0" indent="0" algn="ctr" defTabSz="410079"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Helvetica Neue Medium"/>
          <a:ea typeface="Helvetica Neue Medium"/>
          <a:cs typeface="Helvetica Neue Medium"/>
          <a:sym typeface="Helvetica Neue Medium"/>
        </a:defRPr>
      </a:lvl2pPr>
      <a:lvl3pPr marL="0" marR="0" indent="0" algn="ctr" defTabSz="410079"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Helvetica Neue Medium"/>
          <a:ea typeface="Helvetica Neue Medium"/>
          <a:cs typeface="Helvetica Neue Medium"/>
          <a:sym typeface="Helvetica Neue Medium"/>
        </a:defRPr>
      </a:lvl3pPr>
      <a:lvl4pPr marL="0" marR="0" indent="0" algn="ctr" defTabSz="410079"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Helvetica Neue Medium"/>
          <a:ea typeface="Helvetica Neue Medium"/>
          <a:cs typeface="Helvetica Neue Medium"/>
          <a:sym typeface="Helvetica Neue Medium"/>
        </a:defRPr>
      </a:lvl4pPr>
      <a:lvl5pPr marL="0" marR="0" indent="0" algn="ctr" defTabSz="410079"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Helvetica Neue Medium"/>
          <a:ea typeface="Helvetica Neue Medium"/>
          <a:cs typeface="Helvetica Neue Medium"/>
          <a:sym typeface="Helvetica Neue Medium"/>
        </a:defRPr>
      </a:lvl5pPr>
      <a:lvl6pPr marL="0" marR="0" indent="0" algn="ctr" defTabSz="410079"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Helvetica Neue Medium"/>
          <a:ea typeface="Helvetica Neue Medium"/>
          <a:cs typeface="Helvetica Neue Medium"/>
          <a:sym typeface="Helvetica Neue Medium"/>
        </a:defRPr>
      </a:lvl6pPr>
      <a:lvl7pPr marL="0" marR="0" indent="0" algn="ctr" defTabSz="410079"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Helvetica Neue Medium"/>
          <a:ea typeface="Helvetica Neue Medium"/>
          <a:cs typeface="Helvetica Neue Medium"/>
          <a:sym typeface="Helvetica Neue Medium"/>
        </a:defRPr>
      </a:lvl7pPr>
      <a:lvl8pPr marL="0" marR="0" indent="0" algn="ctr" defTabSz="410079"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Helvetica Neue Medium"/>
          <a:ea typeface="Helvetica Neue Medium"/>
          <a:cs typeface="Helvetica Neue Medium"/>
          <a:sym typeface="Helvetica Neue Medium"/>
        </a:defRPr>
      </a:lvl8pPr>
      <a:lvl9pPr marL="0" marR="0" indent="0" algn="ctr" defTabSz="410079"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Helvetica Neue Medium"/>
          <a:ea typeface="Helvetica Neue Medium"/>
          <a:cs typeface="Helvetica Neue Medium"/>
          <a:sym typeface="Helvetica Neue Medium"/>
        </a:defRPr>
      </a:lvl9pPr>
    </p:titleStyle>
    <p:bodyStyle>
      <a:lvl1pPr marL="312016" marR="0" indent="-312016" algn="l" defTabSz="410079" rtl="0" latinLnBrk="0">
        <a:lnSpc>
          <a:spcPct val="100000"/>
        </a:lnSpc>
        <a:spcBef>
          <a:spcPts val="2953"/>
        </a:spcBef>
        <a:spcAft>
          <a:spcPts val="0"/>
        </a:spcAft>
        <a:buClrTx/>
        <a:buSzPct val="145000"/>
        <a:buFontTx/>
        <a:buChar char="•"/>
        <a:tabLst/>
        <a:defRPr sz="2200" b="0" i="0" u="none" strike="noStrike" cap="none" spc="0" baseline="0">
          <a:ln>
            <a:noFill/>
          </a:ln>
          <a:solidFill>
            <a:srgbClr val="000000"/>
          </a:solidFill>
          <a:uFillTx/>
          <a:latin typeface="+mj-lt"/>
          <a:ea typeface="+mj-ea"/>
          <a:cs typeface="+mj-cs"/>
          <a:sym typeface="Helvetica Neue"/>
        </a:defRPr>
      </a:lvl1pPr>
      <a:lvl2pPr marL="624032" marR="0" indent="-312016" algn="l" defTabSz="410079" rtl="0" latinLnBrk="0">
        <a:lnSpc>
          <a:spcPct val="100000"/>
        </a:lnSpc>
        <a:spcBef>
          <a:spcPts val="2953"/>
        </a:spcBef>
        <a:spcAft>
          <a:spcPts val="0"/>
        </a:spcAft>
        <a:buClrTx/>
        <a:buSzPct val="145000"/>
        <a:buFontTx/>
        <a:buChar char="•"/>
        <a:tabLst/>
        <a:defRPr sz="2200" b="0" i="0" u="none" strike="noStrike" cap="none" spc="0" baseline="0">
          <a:ln>
            <a:noFill/>
          </a:ln>
          <a:solidFill>
            <a:srgbClr val="000000"/>
          </a:solidFill>
          <a:uFillTx/>
          <a:latin typeface="+mj-lt"/>
          <a:ea typeface="+mj-ea"/>
          <a:cs typeface="+mj-cs"/>
          <a:sym typeface="Helvetica Neue"/>
        </a:defRPr>
      </a:lvl2pPr>
      <a:lvl3pPr marL="936048" marR="0" indent="-312016" algn="l" defTabSz="410079" rtl="0" latinLnBrk="0">
        <a:lnSpc>
          <a:spcPct val="100000"/>
        </a:lnSpc>
        <a:spcBef>
          <a:spcPts val="2953"/>
        </a:spcBef>
        <a:spcAft>
          <a:spcPts val="0"/>
        </a:spcAft>
        <a:buClrTx/>
        <a:buSzPct val="145000"/>
        <a:buFontTx/>
        <a:buChar char="•"/>
        <a:tabLst/>
        <a:defRPr sz="2200" b="0" i="0" u="none" strike="noStrike" cap="none" spc="0" baseline="0">
          <a:ln>
            <a:noFill/>
          </a:ln>
          <a:solidFill>
            <a:srgbClr val="000000"/>
          </a:solidFill>
          <a:uFillTx/>
          <a:latin typeface="+mj-lt"/>
          <a:ea typeface="+mj-ea"/>
          <a:cs typeface="+mj-cs"/>
          <a:sym typeface="Helvetica Neue"/>
        </a:defRPr>
      </a:lvl3pPr>
      <a:lvl4pPr marL="1248064" marR="0" indent="-312016" algn="l" defTabSz="410079" rtl="0" latinLnBrk="0">
        <a:lnSpc>
          <a:spcPct val="100000"/>
        </a:lnSpc>
        <a:spcBef>
          <a:spcPts val="2953"/>
        </a:spcBef>
        <a:spcAft>
          <a:spcPts val="0"/>
        </a:spcAft>
        <a:buClrTx/>
        <a:buSzPct val="145000"/>
        <a:buFontTx/>
        <a:buChar char="•"/>
        <a:tabLst/>
        <a:defRPr sz="2200" b="0" i="0" u="none" strike="noStrike" cap="none" spc="0" baseline="0">
          <a:ln>
            <a:noFill/>
          </a:ln>
          <a:solidFill>
            <a:srgbClr val="000000"/>
          </a:solidFill>
          <a:uFillTx/>
          <a:latin typeface="+mj-lt"/>
          <a:ea typeface="+mj-ea"/>
          <a:cs typeface="+mj-cs"/>
          <a:sym typeface="Helvetica Neue"/>
        </a:defRPr>
      </a:lvl4pPr>
      <a:lvl5pPr marL="1560080" marR="0" indent="-312016" algn="l" defTabSz="410079" rtl="0" latinLnBrk="0">
        <a:lnSpc>
          <a:spcPct val="100000"/>
        </a:lnSpc>
        <a:spcBef>
          <a:spcPts val="2953"/>
        </a:spcBef>
        <a:spcAft>
          <a:spcPts val="0"/>
        </a:spcAft>
        <a:buClrTx/>
        <a:buSzPct val="145000"/>
        <a:buFontTx/>
        <a:buChar char="•"/>
        <a:tabLst/>
        <a:defRPr sz="2200" b="0" i="0" u="none" strike="noStrike" cap="none" spc="0" baseline="0">
          <a:ln>
            <a:noFill/>
          </a:ln>
          <a:solidFill>
            <a:srgbClr val="000000"/>
          </a:solidFill>
          <a:uFillTx/>
          <a:latin typeface="+mj-lt"/>
          <a:ea typeface="+mj-ea"/>
          <a:cs typeface="+mj-cs"/>
          <a:sym typeface="Helvetica Neue"/>
        </a:defRPr>
      </a:lvl5pPr>
      <a:lvl6pPr marL="1872097" marR="0" indent="-312016" algn="l" defTabSz="410079" rtl="0" latinLnBrk="0">
        <a:lnSpc>
          <a:spcPct val="100000"/>
        </a:lnSpc>
        <a:spcBef>
          <a:spcPts val="2953"/>
        </a:spcBef>
        <a:spcAft>
          <a:spcPts val="0"/>
        </a:spcAft>
        <a:buClrTx/>
        <a:buSzPct val="145000"/>
        <a:buFontTx/>
        <a:buChar char="•"/>
        <a:tabLst/>
        <a:defRPr sz="2200" b="0" i="0" u="none" strike="noStrike" cap="none" spc="0" baseline="0">
          <a:ln>
            <a:noFill/>
          </a:ln>
          <a:solidFill>
            <a:srgbClr val="000000"/>
          </a:solidFill>
          <a:uFillTx/>
          <a:latin typeface="+mj-lt"/>
          <a:ea typeface="+mj-ea"/>
          <a:cs typeface="+mj-cs"/>
          <a:sym typeface="Helvetica Neue"/>
        </a:defRPr>
      </a:lvl6pPr>
      <a:lvl7pPr marL="2184113" marR="0" indent="-312016" algn="l" defTabSz="410079" rtl="0" latinLnBrk="0">
        <a:lnSpc>
          <a:spcPct val="100000"/>
        </a:lnSpc>
        <a:spcBef>
          <a:spcPts val="2953"/>
        </a:spcBef>
        <a:spcAft>
          <a:spcPts val="0"/>
        </a:spcAft>
        <a:buClrTx/>
        <a:buSzPct val="145000"/>
        <a:buFontTx/>
        <a:buChar char="•"/>
        <a:tabLst/>
        <a:defRPr sz="2200" b="0" i="0" u="none" strike="noStrike" cap="none" spc="0" baseline="0">
          <a:ln>
            <a:noFill/>
          </a:ln>
          <a:solidFill>
            <a:srgbClr val="000000"/>
          </a:solidFill>
          <a:uFillTx/>
          <a:latin typeface="+mj-lt"/>
          <a:ea typeface="+mj-ea"/>
          <a:cs typeface="+mj-cs"/>
          <a:sym typeface="Helvetica Neue"/>
        </a:defRPr>
      </a:lvl7pPr>
      <a:lvl8pPr marL="2496129" marR="0" indent="-312016" algn="l" defTabSz="410079" rtl="0" latinLnBrk="0">
        <a:lnSpc>
          <a:spcPct val="100000"/>
        </a:lnSpc>
        <a:spcBef>
          <a:spcPts val="2953"/>
        </a:spcBef>
        <a:spcAft>
          <a:spcPts val="0"/>
        </a:spcAft>
        <a:buClrTx/>
        <a:buSzPct val="145000"/>
        <a:buFontTx/>
        <a:buChar char="•"/>
        <a:tabLst/>
        <a:defRPr sz="2200" b="0" i="0" u="none" strike="noStrike" cap="none" spc="0" baseline="0">
          <a:ln>
            <a:noFill/>
          </a:ln>
          <a:solidFill>
            <a:srgbClr val="000000"/>
          </a:solidFill>
          <a:uFillTx/>
          <a:latin typeface="+mj-lt"/>
          <a:ea typeface="+mj-ea"/>
          <a:cs typeface="+mj-cs"/>
          <a:sym typeface="Helvetica Neue"/>
        </a:defRPr>
      </a:lvl8pPr>
      <a:lvl9pPr marL="2808147" marR="0" indent="-312016" algn="l" defTabSz="410079" rtl="0" latinLnBrk="0">
        <a:lnSpc>
          <a:spcPct val="100000"/>
        </a:lnSpc>
        <a:spcBef>
          <a:spcPts val="2953"/>
        </a:spcBef>
        <a:spcAft>
          <a:spcPts val="0"/>
        </a:spcAft>
        <a:buClrTx/>
        <a:buSzPct val="145000"/>
        <a:buFontTx/>
        <a:buChar char="•"/>
        <a:tabLst/>
        <a:defRPr sz="2200" b="0" i="0" u="none" strike="noStrike" cap="none" spc="0" baseline="0">
          <a:ln>
            <a:noFill/>
          </a:ln>
          <a:solidFill>
            <a:srgbClr val="000000"/>
          </a:solidFill>
          <a:uFillTx/>
          <a:latin typeface="+mj-lt"/>
          <a:ea typeface="+mj-ea"/>
          <a:cs typeface="+mj-cs"/>
          <a:sym typeface="Helvetica Neue"/>
        </a:defRPr>
      </a:lvl9pPr>
    </p:bodyStyle>
    <p:otherStyle>
      <a:lvl1pPr marL="0" marR="0" indent="0" algn="ctr" defTabSz="410079" rtl="0" latinLnBrk="0">
        <a:lnSpc>
          <a:spcPct val="100000"/>
        </a:lnSpc>
        <a:spcBef>
          <a:spcPts val="0"/>
        </a:spcBef>
        <a:spcAft>
          <a:spcPts val="0"/>
        </a:spcAft>
        <a:buClrTx/>
        <a:buSzTx/>
        <a:buFontTx/>
        <a:buNone/>
        <a:tabLst/>
        <a:defRPr sz="1100" b="0" i="0" u="none" strike="noStrike" cap="none" spc="0" baseline="0">
          <a:ln>
            <a:noFill/>
          </a:ln>
          <a:solidFill>
            <a:schemeClr val="tx1"/>
          </a:solidFill>
          <a:uFillTx/>
          <a:latin typeface="+mn-lt"/>
          <a:ea typeface="+mn-ea"/>
          <a:cs typeface="+mn-cs"/>
          <a:sym typeface="Helvetica Neue Light"/>
        </a:defRPr>
      </a:lvl1pPr>
      <a:lvl2pPr marL="0" marR="0" indent="0" algn="ctr" defTabSz="410079" rtl="0" latinLnBrk="0">
        <a:lnSpc>
          <a:spcPct val="100000"/>
        </a:lnSpc>
        <a:spcBef>
          <a:spcPts val="0"/>
        </a:spcBef>
        <a:spcAft>
          <a:spcPts val="0"/>
        </a:spcAft>
        <a:buClrTx/>
        <a:buSzTx/>
        <a:buFontTx/>
        <a:buNone/>
        <a:tabLst/>
        <a:defRPr sz="1100" b="0" i="0" u="none" strike="noStrike" cap="none" spc="0" baseline="0">
          <a:ln>
            <a:noFill/>
          </a:ln>
          <a:solidFill>
            <a:schemeClr val="tx1"/>
          </a:solidFill>
          <a:uFillTx/>
          <a:latin typeface="+mn-lt"/>
          <a:ea typeface="+mn-ea"/>
          <a:cs typeface="+mn-cs"/>
          <a:sym typeface="Helvetica Neue Light"/>
        </a:defRPr>
      </a:lvl2pPr>
      <a:lvl3pPr marL="0" marR="0" indent="0" algn="ctr" defTabSz="410079" rtl="0" latinLnBrk="0">
        <a:lnSpc>
          <a:spcPct val="100000"/>
        </a:lnSpc>
        <a:spcBef>
          <a:spcPts val="0"/>
        </a:spcBef>
        <a:spcAft>
          <a:spcPts val="0"/>
        </a:spcAft>
        <a:buClrTx/>
        <a:buSzTx/>
        <a:buFontTx/>
        <a:buNone/>
        <a:tabLst/>
        <a:defRPr sz="1100" b="0" i="0" u="none" strike="noStrike" cap="none" spc="0" baseline="0">
          <a:ln>
            <a:noFill/>
          </a:ln>
          <a:solidFill>
            <a:schemeClr val="tx1"/>
          </a:solidFill>
          <a:uFillTx/>
          <a:latin typeface="+mn-lt"/>
          <a:ea typeface="+mn-ea"/>
          <a:cs typeface="+mn-cs"/>
          <a:sym typeface="Helvetica Neue Light"/>
        </a:defRPr>
      </a:lvl3pPr>
      <a:lvl4pPr marL="0" marR="0" indent="0" algn="ctr" defTabSz="410079" rtl="0" latinLnBrk="0">
        <a:lnSpc>
          <a:spcPct val="100000"/>
        </a:lnSpc>
        <a:spcBef>
          <a:spcPts val="0"/>
        </a:spcBef>
        <a:spcAft>
          <a:spcPts val="0"/>
        </a:spcAft>
        <a:buClrTx/>
        <a:buSzTx/>
        <a:buFontTx/>
        <a:buNone/>
        <a:tabLst/>
        <a:defRPr sz="1100" b="0" i="0" u="none" strike="noStrike" cap="none" spc="0" baseline="0">
          <a:ln>
            <a:noFill/>
          </a:ln>
          <a:solidFill>
            <a:schemeClr val="tx1"/>
          </a:solidFill>
          <a:uFillTx/>
          <a:latin typeface="+mn-lt"/>
          <a:ea typeface="+mn-ea"/>
          <a:cs typeface="+mn-cs"/>
          <a:sym typeface="Helvetica Neue Light"/>
        </a:defRPr>
      </a:lvl4pPr>
      <a:lvl5pPr marL="0" marR="0" indent="0" algn="ctr" defTabSz="410079" rtl="0" latinLnBrk="0">
        <a:lnSpc>
          <a:spcPct val="100000"/>
        </a:lnSpc>
        <a:spcBef>
          <a:spcPts val="0"/>
        </a:spcBef>
        <a:spcAft>
          <a:spcPts val="0"/>
        </a:spcAft>
        <a:buClrTx/>
        <a:buSzTx/>
        <a:buFontTx/>
        <a:buNone/>
        <a:tabLst/>
        <a:defRPr sz="1100" b="0" i="0" u="none" strike="noStrike" cap="none" spc="0" baseline="0">
          <a:ln>
            <a:noFill/>
          </a:ln>
          <a:solidFill>
            <a:schemeClr val="tx1"/>
          </a:solidFill>
          <a:uFillTx/>
          <a:latin typeface="+mn-lt"/>
          <a:ea typeface="+mn-ea"/>
          <a:cs typeface="+mn-cs"/>
          <a:sym typeface="Helvetica Neue Light"/>
        </a:defRPr>
      </a:lvl5pPr>
      <a:lvl6pPr marL="0" marR="0" indent="0" algn="ctr" defTabSz="410079" rtl="0" latinLnBrk="0">
        <a:lnSpc>
          <a:spcPct val="100000"/>
        </a:lnSpc>
        <a:spcBef>
          <a:spcPts val="0"/>
        </a:spcBef>
        <a:spcAft>
          <a:spcPts val="0"/>
        </a:spcAft>
        <a:buClrTx/>
        <a:buSzTx/>
        <a:buFontTx/>
        <a:buNone/>
        <a:tabLst/>
        <a:defRPr sz="1100" b="0" i="0" u="none" strike="noStrike" cap="none" spc="0" baseline="0">
          <a:ln>
            <a:noFill/>
          </a:ln>
          <a:solidFill>
            <a:schemeClr val="tx1"/>
          </a:solidFill>
          <a:uFillTx/>
          <a:latin typeface="+mn-lt"/>
          <a:ea typeface="+mn-ea"/>
          <a:cs typeface="+mn-cs"/>
          <a:sym typeface="Helvetica Neue Light"/>
        </a:defRPr>
      </a:lvl6pPr>
      <a:lvl7pPr marL="0" marR="0" indent="0" algn="ctr" defTabSz="410079" rtl="0" latinLnBrk="0">
        <a:lnSpc>
          <a:spcPct val="100000"/>
        </a:lnSpc>
        <a:spcBef>
          <a:spcPts val="0"/>
        </a:spcBef>
        <a:spcAft>
          <a:spcPts val="0"/>
        </a:spcAft>
        <a:buClrTx/>
        <a:buSzTx/>
        <a:buFontTx/>
        <a:buNone/>
        <a:tabLst/>
        <a:defRPr sz="1100" b="0" i="0" u="none" strike="noStrike" cap="none" spc="0" baseline="0">
          <a:ln>
            <a:noFill/>
          </a:ln>
          <a:solidFill>
            <a:schemeClr val="tx1"/>
          </a:solidFill>
          <a:uFillTx/>
          <a:latin typeface="+mn-lt"/>
          <a:ea typeface="+mn-ea"/>
          <a:cs typeface="+mn-cs"/>
          <a:sym typeface="Helvetica Neue Light"/>
        </a:defRPr>
      </a:lvl7pPr>
      <a:lvl8pPr marL="0" marR="0" indent="0" algn="ctr" defTabSz="410079" rtl="0" latinLnBrk="0">
        <a:lnSpc>
          <a:spcPct val="100000"/>
        </a:lnSpc>
        <a:spcBef>
          <a:spcPts val="0"/>
        </a:spcBef>
        <a:spcAft>
          <a:spcPts val="0"/>
        </a:spcAft>
        <a:buClrTx/>
        <a:buSzTx/>
        <a:buFontTx/>
        <a:buNone/>
        <a:tabLst/>
        <a:defRPr sz="1100" b="0" i="0" u="none" strike="noStrike" cap="none" spc="0" baseline="0">
          <a:ln>
            <a:noFill/>
          </a:ln>
          <a:solidFill>
            <a:schemeClr val="tx1"/>
          </a:solidFill>
          <a:uFillTx/>
          <a:latin typeface="+mn-lt"/>
          <a:ea typeface="+mn-ea"/>
          <a:cs typeface="+mn-cs"/>
          <a:sym typeface="Helvetica Neue Light"/>
        </a:defRPr>
      </a:lvl8pPr>
      <a:lvl9pPr marL="0" marR="0" indent="0" algn="ctr" defTabSz="410079" rtl="0" latinLnBrk="0">
        <a:lnSpc>
          <a:spcPct val="100000"/>
        </a:lnSpc>
        <a:spcBef>
          <a:spcPts val="0"/>
        </a:spcBef>
        <a:spcAft>
          <a:spcPts val="0"/>
        </a:spcAft>
        <a:buClrTx/>
        <a:buSzTx/>
        <a:buFontTx/>
        <a:buNone/>
        <a:tabLst/>
        <a:defRPr sz="1100" b="0" i="0" u="none" strike="noStrike" cap="none" spc="0" baseline="0">
          <a:ln>
            <a:noFill/>
          </a:ln>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25.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010293" y="488866"/>
            <a:ext cx="3051413" cy="707886"/>
          </a:xfrm>
          <a:prstGeom prst="rect">
            <a:avLst/>
          </a:prstGeom>
          <a:noFill/>
          <a:ln w="19050">
            <a:solidFill>
              <a:schemeClr val="bg1"/>
            </a:solidFill>
          </a:ln>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defTabSz="914400"/>
            <a:r>
              <a:rPr lang="en-US" sz="4000" b="1" spc="150" dirty="0">
                <a:ln w="11430"/>
                <a:solidFill>
                  <a:srgbClr val="FFC000"/>
                </a:solidFill>
                <a:latin typeface="Segoe UI Light" panose="020B0502040204020203" pitchFamily="34" charset="0"/>
                <a:cs typeface="Segoe UI Light" panose="020B0502040204020203" pitchFamily="34" charset="0"/>
              </a:rPr>
              <a:t>THANK YOU</a:t>
            </a:r>
          </a:p>
        </p:txBody>
      </p:sp>
      <p:sp>
        <p:nvSpPr>
          <p:cNvPr id="6" name="TextBox 5"/>
          <p:cNvSpPr txBox="1"/>
          <p:nvPr/>
        </p:nvSpPr>
        <p:spPr>
          <a:xfrm>
            <a:off x="539553" y="1455167"/>
            <a:ext cx="8136904" cy="461665"/>
          </a:xfrm>
          <a:prstGeom prst="rect">
            <a:avLst/>
          </a:prstGeom>
          <a:noFill/>
          <a:ln w="19050">
            <a:solidFill>
              <a:srgbClr val="FFC000"/>
            </a:solidFill>
          </a:ln>
        </p:spPr>
        <p:txBody>
          <a:bodyPr wrap="square" rtlCol="0">
            <a:spAutoFit/>
          </a:bodyPr>
          <a:lstStyle/>
          <a:p>
            <a:pPr defTabSz="914400"/>
            <a:r>
              <a:rPr lang="en-GB" sz="1200" dirty="0">
                <a:solidFill>
                  <a:prstClr val="black"/>
                </a:solidFill>
                <a:latin typeface="Segoe UI Light" panose="020B0502040204020203" pitchFamily="34" charset="0"/>
                <a:cs typeface="Segoe UI Light" panose="020B0502040204020203" pitchFamily="34" charset="0"/>
              </a:rPr>
              <a:t>Dear teacher, thank you for choosing this resource from The Teaching Toolbox. I really hope it can help to support you in making your lessons more engaging, effective and fun as well as providing some relief from the work-related pressure!</a:t>
            </a:r>
          </a:p>
        </p:txBody>
      </p:sp>
      <p:sp>
        <p:nvSpPr>
          <p:cNvPr id="7" name="Rectangle 6"/>
          <p:cNvSpPr/>
          <p:nvPr/>
        </p:nvSpPr>
        <p:spPr>
          <a:xfrm>
            <a:off x="3554757" y="2132856"/>
            <a:ext cx="2037737" cy="400110"/>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defTabSz="914400"/>
            <a:r>
              <a:rPr lang="en-US" sz="2000" b="1" spc="150" dirty="0">
                <a:ln w="11430"/>
                <a:solidFill>
                  <a:prstClr val="black"/>
                </a:solidFill>
                <a:latin typeface="Segoe UI Light" panose="020B0502040204020203" pitchFamily="34" charset="0"/>
                <a:cs typeface="Segoe UI Light" panose="020B0502040204020203" pitchFamily="34" charset="0"/>
              </a:rPr>
              <a:t>TERMS OF USE</a:t>
            </a:r>
          </a:p>
        </p:txBody>
      </p:sp>
      <p:sp>
        <p:nvSpPr>
          <p:cNvPr id="8" name="TextBox 7"/>
          <p:cNvSpPr txBox="1"/>
          <p:nvPr/>
        </p:nvSpPr>
        <p:spPr>
          <a:xfrm>
            <a:off x="539553" y="2742019"/>
            <a:ext cx="8136361" cy="830997"/>
          </a:xfrm>
          <a:prstGeom prst="rect">
            <a:avLst/>
          </a:prstGeom>
          <a:noFill/>
          <a:ln w="19050">
            <a:solidFill>
              <a:srgbClr val="FFC000"/>
            </a:solidFill>
          </a:ln>
        </p:spPr>
        <p:txBody>
          <a:bodyPr wrap="square" rtlCol="0">
            <a:spAutoFit/>
          </a:bodyPr>
          <a:lstStyle/>
          <a:p>
            <a:pPr defTabSz="914400"/>
            <a:r>
              <a:rPr lang="en-GB" sz="1200" dirty="0">
                <a:solidFill>
                  <a:prstClr val="black"/>
                </a:solidFill>
                <a:latin typeface="Segoe UI Light" panose="020B0502040204020203" pitchFamily="34" charset="0"/>
                <a:cs typeface="Segoe UI Light" panose="020B0502040204020203" pitchFamily="34" charset="0"/>
              </a:rPr>
              <a:t>This product is a digital download from my TES store and can only be used for the personal use of the teacher, his or her classroom and students. Please, respect the time and energy I have invested in preparing my products. ALL my resources are FREE so please encourage colleagues or friends to download for themselves from my store to support me in being able to continue producing FREE resources!</a:t>
            </a:r>
          </a:p>
        </p:txBody>
      </p:sp>
      <p:cxnSp>
        <p:nvCxnSpPr>
          <p:cNvPr id="10" name="Straight Connector 9"/>
          <p:cNvCxnSpPr/>
          <p:nvPr/>
        </p:nvCxnSpPr>
        <p:spPr>
          <a:xfrm>
            <a:off x="3010293" y="488866"/>
            <a:ext cx="305141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010292" y="1196752"/>
            <a:ext cx="305141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554757" y="2132856"/>
            <a:ext cx="2037737" cy="0"/>
          </a:xfrm>
          <a:prstGeom prst="line">
            <a:avLst/>
          </a:prstGeom>
          <a:ln w="19050">
            <a:solidFill>
              <a:srgbClr val="FFC000"/>
            </a:solidFill>
          </a:ln>
        </p:spPr>
        <p:style>
          <a:lnRef idx="1">
            <a:schemeClr val="dk1"/>
          </a:lnRef>
          <a:fillRef idx="0">
            <a:schemeClr val="dk1"/>
          </a:fillRef>
          <a:effectRef idx="0">
            <a:schemeClr val="dk1"/>
          </a:effectRef>
          <a:fontRef idx="minor">
            <a:schemeClr val="tx1"/>
          </a:fontRef>
        </p:style>
      </p:cxnSp>
      <p:cxnSp>
        <p:nvCxnSpPr>
          <p:cNvPr id="15" name="Straight Connector 14"/>
          <p:cNvCxnSpPr/>
          <p:nvPr/>
        </p:nvCxnSpPr>
        <p:spPr>
          <a:xfrm>
            <a:off x="3554757" y="2532966"/>
            <a:ext cx="2037737" cy="0"/>
          </a:xfrm>
          <a:prstGeom prst="line">
            <a:avLst/>
          </a:prstGeom>
          <a:ln w="19050">
            <a:solidFill>
              <a:srgbClr val="FFC000"/>
            </a:solidFill>
          </a:ln>
        </p:spPr>
        <p:style>
          <a:lnRef idx="1">
            <a:schemeClr val="dk1"/>
          </a:lnRef>
          <a:fillRef idx="0">
            <a:schemeClr val="dk1"/>
          </a:fillRef>
          <a:effectRef idx="0">
            <a:schemeClr val="dk1"/>
          </a:effectRef>
          <a:fontRef idx="minor">
            <a:schemeClr val="tx1"/>
          </a:fontRef>
        </p:style>
      </p:cxnSp>
      <p:pic>
        <p:nvPicPr>
          <p:cNvPr id="205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3426" t="29048" r="11427" b="25419"/>
          <a:stretch/>
        </p:blipFill>
        <p:spPr bwMode="auto">
          <a:xfrm>
            <a:off x="109129" y="3717032"/>
            <a:ext cx="8928992" cy="31226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767201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103" name="Picture 7"/>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2500" t="2498" r="12500"/>
          <a:stretch/>
        </p:blipFill>
        <p:spPr bwMode="auto">
          <a:xfrm rot="1146620">
            <a:off x="6515984" y="3019663"/>
            <a:ext cx="2571041" cy="18836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3375" r="12678"/>
          <a:stretch/>
        </p:blipFill>
        <p:spPr bwMode="auto">
          <a:xfrm rot="20874204">
            <a:off x="-30785" y="2878828"/>
            <a:ext cx="2488146" cy="16927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1" name="Picture 5"/>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2708" r="12614"/>
          <a:stretch/>
        </p:blipFill>
        <p:spPr bwMode="auto">
          <a:xfrm rot="289149">
            <a:off x="318227" y="4371032"/>
            <a:ext cx="2488146" cy="16927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3303" t="1587" r="14196" b="2517"/>
          <a:stretch/>
        </p:blipFill>
        <p:spPr bwMode="auto">
          <a:xfrm rot="21143955">
            <a:off x="3766108" y="2992032"/>
            <a:ext cx="2488146" cy="17201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3303" t="2382" r="13839" b="2517"/>
          <a:stretch/>
        </p:blipFill>
        <p:spPr bwMode="auto">
          <a:xfrm rot="21129652">
            <a:off x="4812373" y="4984662"/>
            <a:ext cx="2488146" cy="16927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10"/>
          <p:cNvSpPr txBox="1"/>
          <p:nvPr/>
        </p:nvSpPr>
        <p:spPr>
          <a:xfrm>
            <a:off x="1" y="-27384"/>
            <a:ext cx="9144000" cy="1015511"/>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wrap="square" lIns="91288" tIns="45645" rIns="91288" bIns="45645" rtlCol="0">
            <a:spAutoFit/>
          </a:bodyPr>
          <a:lstStyle/>
          <a:p>
            <a:pPr algn="ctr"/>
            <a:r>
              <a:rPr lang="en-GB" sz="6000" b="1" dirty="0">
                <a:solidFill>
                  <a:srgbClr val="000000"/>
                </a:solidFill>
                <a:latin typeface="Segoe UI Light" panose="020B0502040204020203" pitchFamily="34" charset="0"/>
                <a:cs typeface="Segoe UI Light" panose="020B0502040204020203" pitchFamily="34" charset="0"/>
              </a:rPr>
              <a:t>DO NOW</a:t>
            </a:r>
          </a:p>
        </p:txBody>
      </p:sp>
      <p:pic>
        <p:nvPicPr>
          <p:cNvPr id="2059" name="Picture 11"/>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13393" t="1746" r="13227" b="2556"/>
          <a:stretch/>
        </p:blipFill>
        <p:spPr bwMode="auto">
          <a:xfrm rot="477598">
            <a:off x="5340585" y="3420851"/>
            <a:ext cx="2488146" cy="16927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60" name="Picture 12"/>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13303" t="3652" r="13227" b="5589"/>
          <a:stretch/>
        </p:blipFill>
        <p:spPr bwMode="auto">
          <a:xfrm rot="20569444">
            <a:off x="85934" y="5198798"/>
            <a:ext cx="2488146" cy="16927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8" name="Picture 10"/>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13393" t="2699" r="13227" b="650"/>
          <a:stretch/>
        </p:blipFill>
        <p:spPr bwMode="auto">
          <a:xfrm rot="832943">
            <a:off x="2047354" y="3100413"/>
            <a:ext cx="2488146" cy="16927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trieval Practice Challenge Grid!"/>
          <p:cNvSpPr txBox="1"/>
          <p:nvPr/>
        </p:nvSpPr>
        <p:spPr>
          <a:xfrm>
            <a:off x="1" y="989936"/>
            <a:ext cx="9144000" cy="1918660"/>
          </a:xfrm>
          <a:prstGeom prst="rect">
            <a:avLst/>
          </a:prstGeom>
          <a:solidFill>
            <a:schemeClr val="bg1"/>
          </a:solidFill>
          <a:ln/>
          <a:extLst>
            <a:ext uri="{C572A759-6A51-4108-AA02-DFA0A04FC94B}">
              <ma14:wrappingTextBoxFlag xmlns:ma14="http://schemas.microsoft.com/office/mac/drawingml/2011/main" xmlns:a14="http://schemas.microsoft.com/office/drawing/2010/main" xmlns:m="http://schemas.openxmlformats.org/officeDocument/2006/math" xmlns="" val="1"/>
            </a:ext>
          </a:extLst>
        </p:spPr>
        <p:style>
          <a:lnRef idx="2">
            <a:schemeClr val="dk1"/>
          </a:lnRef>
          <a:fillRef idx="1">
            <a:schemeClr val="lt1"/>
          </a:fillRef>
          <a:effectRef idx="0">
            <a:schemeClr val="dk1"/>
          </a:effectRef>
          <a:fontRef idx="minor">
            <a:schemeClr val="dk1"/>
          </a:fontRef>
        </p:style>
        <p:txBody>
          <a:bodyPr wrap="square" lIns="35652" tIns="35652" rIns="35652" bIns="35652" anchor="ctr">
            <a:spAutoFit/>
          </a:bodyPr>
          <a:lstStyle>
            <a:lvl1pPr>
              <a:defRPr sz="4800" b="1">
                <a:latin typeface="+mj-lt"/>
                <a:ea typeface="+mj-ea"/>
                <a:cs typeface="+mj-cs"/>
                <a:sym typeface="Helvetica Neue"/>
              </a:defRPr>
            </a:lvl1pPr>
          </a:lstStyle>
          <a:p>
            <a:pPr algn="ctr" defTabSz="410058" hangingPunct="0"/>
            <a:r>
              <a:rPr lang="en-GB" sz="6000" kern="0" dirty="0">
                <a:solidFill>
                  <a:srgbClr val="000000"/>
                </a:solidFill>
                <a:latin typeface="Segoe UI Light" panose="020B0502040204020203" pitchFamily="34" charset="0"/>
                <a:cs typeface="Segoe UI Light" panose="020B0502040204020203" pitchFamily="34" charset="0"/>
              </a:rPr>
              <a:t>Retrieval Practice</a:t>
            </a:r>
          </a:p>
          <a:p>
            <a:pPr algn="ctr" defTabSz="410058" hangingPunct="0"/>
            <a:r>
              <a:rPr lang="en-GB" sz="6000" kern="0" dirty="0">
                <a:solidFill>
                  <a:srgbClr val="000000"/>
                </a:solidFill>
                <a:latin typeface="Segoe UI Light" panose="020B0502040204020203" pitchFamily="34" charset="0"/>
                <a:cs typeface="Segoe UI Light" panose="020B0502040204020203" pitchFamily="34" charset="0"/>
              </a:rPr>
              <a:t>Level Up Challenge Grid</a:t>
            </a:r>
            <a:endParaRPr sz="6000" kern="0" dirty="0">
              <a:solidFill>
                <a:srgbClr val="000000"/>
              </a:solidFill>
              <a:latin typeface="Segoe UI Light" panose="020B0502040204020203" pitchFamily="34" charset="0"/>
              <a:cs typeface="Segoe UI Light" panose="020B0502040204020203" pitchFamily="34" charset="0"/>
            </a:endParaRPr>
          </a:p>
        </p:txBody>
      </p:sp>
      <p:pic>
        <p:nvPicPr>
          <p:cNvPr id="4102" name="Picture 6"/>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12500" r="13229"/>
          <a:stretch/>
        </p:blipFill>
        <p:spPr bwMode="auto">
          <a:xfrm rot="21167065">
            <a:off x="2672987" y="4815108"/>
            <a:ext cx="2522154" cy="17025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l="12814" t="1481" r="12708" b="275"/>
          <a:stretch/>
        </p:blipFill>
        <p:spPr bwMode="auto">
          <a:xfrm rot="894185">
            <a:off x="6645901" y="4875199"/>
            <a:ext cx="2505644" cy="16729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25" name="Picture 2"/>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l="12945" t="28438" r="13882" b="29699"/>
          <a:stretch/>
        </p:blipFill>
        <p:spPr bwMode="auto">
          <a:xfrm>
            <a:off x="7596336" y="5589240"/>
            <a:ext cx="1547664" cy="885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6" name="TextBox 325"/>
          <p:cNvSpPr txBox="1"/>
          <p:nvPr/>
        </p:nvSpPr>
        <p:spPr>
          <a:xfrm>
            <a:off x="0" y="6485273"/>
            <a:ext cx="9144000" cy="400110"/>
          </a:xfrm>
          <a:prstGeom prst="rect">
            <a:avLst/>
          </a:prstGeom>
          <a:solidFill>
            <a:schemeClr val="tx1"/>
          </a:solidFill>
        </p:spPr>
        <p:txBody>
          <a:bodyPr wrap="square" rtlCol="0">
            <a:spAutoFit/>
          </a:bodyPr>
          <a:lstStyle/>
          <a:p>
            <a:pPr algn="ctr"/>
            <a:r>
              <a:rPr lang="en-GB" sz="2000" b="1" dirty="0">
                <a:solidFill>
                  <a:prstClr val="white"/>
                </a:solidFill>
                <a:latin typeface="Segoe UI Light" panose="020B0502040204020203" pitchFamily="34" charset="0"/>
                <a:cs typeface="Segoe UI Light" panose="020B0502040204020203" pitchFamily="34" charset="0"/>
              </a:rPr>
              <a:t>Editable template slides, Exemplar slides &amp; Timers – all ready to go!</a:t>
            </a:r>
          </a:p>
        </p:txBody>
      </p:sp>
    </p:spTree>
    <p:extLst>
      <p:ext uri="{BB962C8B-B14F-4D97-AF65-F5344CB8AC3E}">
        <p14:creationId xmlns:p14="http://schemas.microsoft.com/office/powerpoint/2010/main" val="449101465"/>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rieval Practice Challenge Grid!"/>
          <p:cNvSpPr txBox="1"/>
          <p:nvPr/>
        </p:nvSpPr>
        <p:spPr>
          <a:xfrm>
            <a:off x="1495590" y="435149"/>
            <a:ext cx="4012516" cy="9643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4800" b="1">
                <a:latin typeface="+mj-lt"/>
                <a:ea typeface="+mj-ea"/>
                <a:cs typeface="+mj-cs"/>
                <a:sym typeface="Helvetica Neue"/>
              </a:defRPr>
            </a:lvl1pPr>
          </a:lstStyle>
          <a:p>
            <a:pPr algn="ctr"/>
            <a:r>
              <a:rPr lang="en-GB" sz="2800" u="sng" dirty="0">
                <a:solidFill>
                  <a:srgbClr val="000000"/>
                </a:solidFill>
                <a:latin typeface="Segoe UI Light" panose="020B0502040204020203" pitchFamily="34" charset="0"/>
                <a:cs typeface="Segoe UI Light" panose="020B0502040204020203" pitchFamily="34" charset="0"/>
              </a:rPr>
              <a:t>Level Up</a:t>
            </a:r>
            <a:r>
              <a:rPr sz="2800" u="sng" dirty="0">
                <a:solidFill>
                  <a:srgbClr val="000000"/>
                </a:solidFill>
                <a:latin typeface="Segoe UI Light" panose="020B0502040204020203" pitchFamily="34" charset="0"/>
                <a:cs typeface="Segoe UI Light" panose="020B0502040204020203" pitchFamily="34" charset="0"/>
              </a:rPr>
              <a:t> </a:t>
            </a:r>
            <a:endParaRPr lang="en-GB" sz="2800" u="sng" dirty="0">
              <a:solidFill>
                <a:srgbClr val="000000"/>
              </a:solidFill>
              <a:latin typeface="Segoe UI Light" panose="020B0502040204020203" pitchFamily="34" charset="0"/>
              <a:cs typeface="Segoe UI Light" panose="020B0502040204020203" pitchFamily="34" charset="0"/>
            </a:endParaRPr>
          </a:p>
          <a:p>
            <a:pPr algn="ctr"/>
            <a:r>
              <a:rPr sz="2800" u="sng" dirty="0">
                <a:solidFill>
                  <a:srgbClr val="000000"/>
                </a:solidFill>
                <a:latin typeface="Segoe UI Light" panose="020B0502040204020203" pitchFamily="34" charset="0"/>
                <a:cs typeface="Segoe UI Light" panose="020B0502040204020203" pitchFamily="34" charset="0"/>
              </a:rPr>
              <a:t>Challenge Grid!</a:t>
            </a:r>
          </a:p>
        </p:txBody>
      </p:sp>
      <p:graphicFrame>
        <p:nvGraphicFramePr>
          <p:cNvPr id="6" name="Table"/>
          <p:cNvGraphicFramePr/>
          <p:nvPr>
            <p:extLst>
              <p:ext uri="{D42A27DB-BD31-4B8C-83A1-F6EECF244321}">
                <p14:modId xmlns:p14="http://schemas.microsoft.com/office/powerpoint/2010/main" val="4113781583"/>
              </p:ext>
            </p:extLst>
          </p:nvPr>
        </p:nvGraphicFramePr>
        <p:xfrm>
          <a:off x="251520" y="1484782"/>
          <a:ext cx="6048672" cy="4318000"/>
        </p:xfrm>
        <a:graphic>
          <a:graphicData uri="http://schemas.openxmlformats.org/drawingml/2006/table">
            <a:tbl>
              <a:tblPr/>
              <a:tblGrid>
                <a:gridCol w="3024336">
                  <a:extLst>
                    <a:ext uri="{9D8B030D-6E8A-4147-A177-3AD203B41FA5}">
                      <a16:colId xmlns:a16="http://schemas.microsoft.com/office/drawing/2014/main" val="20000"/>
                    </a:ext>
                  </a:extLst>
                </a:gridCol>
                <a:gridCol w="3024336">
                  <a:extLst>
                    <a:ext uri="{9D8B030D-6E8A-4147-A177-3AD203B41FA5}">
                      <a16:colId xmlns:a16="http://schemas.microsoft.com/office/drawing/2014/main" val="20001"/>
                    </a:ext>
                  </a:extLst>
                </a:gridCol>
              </a:tblGrid>
              <a:tr h="1872210">
                <a:tc>
                  <a:txBody>
                    <a:bodyPr/>
                    <a:lstStyle/>
                    <a:p>
                      <a:pPr defTabSz="914400">
                        <a:defRPr sz="1800"/>
                      </a:pPr>
                      <a:r>
                        <a:rPr lang="en-GB" sz="2300" b="1" dirty="0">
                          <a:solidFill>
                            <a:schemeClr val="tx1"/>
                          </a:solidFill>
                          <a:latin typeface="Segoe UI Light" panose="020B0502040204020203" pitchFamily="34" charset="0"/>
                          <a:cs typeface="Segoe UI Light" panose="020B0502040204020203" pitchFamily="34" charset="0"/>
                          <a:sym typeface="Helvetica Neue Medium"/>
                        </a:rPr>
                        <a:t>Apostrophes</a:t>
                      </a:r>
                      <a:r>
                        <a:rPr lang="en-GB" sz="2300" b="1" baseline="0" dirty="0">
                          <a:solidFill>
                            <a:schemeClr val="tx1"/>
                          </a:solidFill>
                          <a:latin typeface="Segoe UI Light" panose="020B0502040204020203" pitchFamily="34" charset="0"/>
                          <a:cs typeface="Segoe UI Light" panose="020B0502040204020203" pitchFamily="34" charset="0"/>
                          <a:sym typeface="Helvetica Neue Medium"/>
                        </a:rPr>
                        <a:t> can be used to show possession, omission or both?</a:t>
                      </a:r>
                      <a:endParaRPr sz="2300" b="1" dirty="0">
                        <a:solidFill>
                          <a:schemeClr val="tx1"/>
                        </a:solidFill>
                        <a:latin typeface="Segoe UI Light" panose="020B0502040204020203" pitchFamily="34" charset="0"/>
                        <a:cs typeface="Segoe UI Light" panose="020B0502040204020203" pitchFamily="34" charset="0"/>
                        <a:sym typeface="Helvetica Neue Medium"/>
                      </a:endParaRPr>
                    </a:p>
                  </a:txBody>
                  <a:tcPr marL="50800" marR="50800" marT="50800" marB="50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defTabSz="914400">
                        <a:defRPr sz="1800"/>
                      </a:pPr>
                      <a:r>
                        <a:rPr lang="en-GB" sz="2000" b="1" dirty="0">
                          <a:latin typeface="Segoe UI Light" panose="020B0502040204020203" pitchFamily="34" charset="0"/>
                          <a:cs typeface="Segoe UI Light" panose="020B0502040204020203" pitchFamily="34" charset="0"/>
                          <a:sym typeface="Helvetica Neue Medium"/>
                        </a:rPr>
                        <a:t>Which</a:t>
                      </a:r>
                      <a:r>
                        <a:rPr lang="en-GB" sz="2000" b="1" baseline="0" dirty="0">
                          <a:latin typeface="Segoe UI Light" panose="020B0502040204020203" pitchFamily="34" charset="0"/>
                          <a:cs typeface="Segoe UI Light" panose="020B0502040204020203" pitchFamily="34" charset="0"/>
                          <a:sym typeface="Helvetica Neue Medium"/>
                        </a:rPr>
                        <a:t> sentence shows the accurate use of an apostrophe?</a:t>
                      </a:r>
                    </a:p>
                    <a:p>
                      <a:pPr defTabSz="914400">
                        <a:defRPr sz="1800"/>
                      </a:pPr>
                      <a:endParaRPr lang="en-GB" sz="1000" b="1" baseline="0" dirty="0">
                        <a:latin typeface="Segoe UI Light" panose="020B0502040204020203" pitchFamily="34" charset="0"/>
                        <a:cs typeface="Segoe UI Light" panose="020B0502040204020203" pitchFamily="34" charset="0"/>
                        <a:sym typeface="Helvetica Neue Medium"/>
                      </a:endParaRPr>
                    </a:p>
                    <a:p>
                      <a:pPr defTabSz="914400">
                        <a:defRPr sz="1800"/>
                      </a:pPr>
                      <a:r>
                        <a:rPr lang="en-GB" sz="2000" b="1" baseline="0" dirty="0">
                          <a:latin typeface="Segoe UI Light" panose="020B0502040204020203" pitchFamily="34" charset="0"/>
                          <a:cs typeface="Segoe UI Light" panose="020B0502040204020203" pitchFamily="34" charset="0"/>
                          <a:sym typeface="Helvetica Neue Medium"/>
                        </a:rPr>
                        <a:t>It’s a long way home.</a:t>
                      </a:r>
                    </a:p>
                    <a:p>
                      <a:pPr defTabSz="914400">
                        <a:defRPr sz="1800"/>
                      </a:pPr>
                      <a:endParaRPr lang="en-GB" sz="1000" b="1" baseline="0" dirty="0">
                        <a:latin typeface="Segoe UI Light" panose="020B0502040204020203" pitchFamily="34" charset="0"/>
                        <a:cs typeface="Segoe UI Light" panose="020B0502040204020203" pitchFamily="34" charset="0"/>
                        <a:sym typeface="Helvetica Neue Medium"/>
                      </a:endParaRPr>
                    </a:p>
                    <a:p>
                      <a:pPr defTabSz="914400">
                        <a:defRPr sz="1800"/>
                      </a:pPr>
                      <a:r>
                        <a:rPr lang="en-GB" sz="2000" b="1" baseline="0" dirty="0">
                          <a:latin typeface="Segoe UI Light" panose="020B0502040204020203" pitchFamily="34" charset="0"/>
                          <a:cs typeface="Segoe UI Light" panose="020B0502040204020203" pitchFamily="34" charset="0"/>
                          <a:sym typeface="Helvetica Neue Medium"/>
                        </a:rPr>
                        <a:t>It’s hair was brown.</a:t>
                      </a:r>
                      <a:endParaRPr sz="2000" b="1" dirty="0">
                        <a:latin typeface="Segoe UI Light" panose="020B0502040204020203" pitchFamily="34" charset="0"/>
                        <a:cs typeface="Segoe UI Light" panose="020B0502040204020203" pitchFamily="34" charset="0"/>
                        <a:sym typeface="Helvetica Neue Medium"/>
                      </a:endParaRPr>
                    </a:p>
                  </a:txBody>
                  <a:tcPr marL="50800" marR="50800" marT="50800" marB="50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val="10000"/>
                  </a:ext>
                </a:extLst>
              </a:tr>
              <a:tr h="2179718">
                <a:tc>
                  <a:txBody>
                    <a:bodyPr/>
                    <a:lstStyle/>
                    <a:p>
                      <a:pPr defTabSz="914400">
                        <a:defRPr sz="1800"/>
                      </a:pPr>
                      <a:r>
                        <a:rPr lang="en-GB" sz="1800" b="1" dirty="0">
                          <a:solidFill>
                            <a:schemeClr val="tx1"/>
                          </a:solidFill>
                          <a:latin typeface="Segoe UI Light" panose="020B0502040204020203" pitchFamily="34" charset="0"/>
                          <a:cs typeface="Segoe UI Light" panose="020B0502040204020203" pitchFamily="34" charset="0"/>
                          <a:sym typeface="Helvetica Neue Medium"/>
                        </a:rPr>
                        <a:t>Which</a:t>
                      </a:r>
                      <a:r>
                        <a:rPr lang="en-GB" sz="1800" b="1" baseline="0" dirty="0">
                          <a:solidFill>
                            <a:schemeClr val="tx1"/>
                          </a:solidFill>
                          <a:latin typeface="Segoe UI Light" panose="020B0502040204020203" pitchFamily="34" charset="0"/>
                          <a:cs typeface="Segoe UI Light" panose="020B0502040204020203" pitchFamily="34" charset="0"/>
                          <a:sym typeface="Helvetica Neue Medium"/>
                        </a:rPr>
                        <a:t> of the following contractions has the apostrophe in the right place?</a:t>
                      </a:r>
                    </a:p>
                    <a:p>
                      <a:pPr defTabSz="914400">
                        <a:defRPr sz="1800"/>
                      </a:pPr>
                      <a:endParaRPr lang="en-GB" sz="1000" b="1" baseline="0" dirty="0">
                        <a:solidFill>
                          <a:schemeClr val="tx1"/>
                        </a:solidFill>
                        <a:latin typeface="Segoe UI Light" panose="020B0502040204020203" pitchFamily="34" charset="0"/>
                        <a:cs typeface="Segoe UI Light" panose="020B0502040204020203" pitchFamily="34" charset="0"/>
                        <a:sym typeface="Helvetica Neue Medium"/>
                      </a:endParaRPr>
                    </a:p>
                    <a:p>
                      <a:pPr defTabSz="914400">
                        <a:defRPr sz="1800"/>
                      </a:pPr>
                      <a:r>
                        <a:rPr lang="en-GB" sz="1800" b="1" baseline="0" dirty="0" err="1">
                          <a:solidFill>
                            <a:schemeClr val="tx1"/>
                          </a:solidFill>
                          <a:latin typeface="Segoe UI Light" panose="020B0502040204020203" pitchFamily="34" charset="0"/>
                          <a:cs typeface="Segoe UI Light" panose="020B0502040204020203" pitchFamily="34" charset="0"/>
                          <a:sym typeface="Helvetica Neue Medium"/>
                        </a:rPr>
                        <a:t>Coul’dve</a:t>
                      </a:r>
                      <a:endParaRPr lang="en-GB" sz="1800" b="1" baseline="0" dirty="0">
                        <a:solidFill>
                          <a:schemeClr val="tx1"/>
                        </a:solidFill>
                        <a:latin typeface="Segoe UI Light" panose="020B0502040204020203" pitchFamily="34" charset="0"/>
                        <a:cs typeface="Segoe UI Light" panose="020B0502040204020203" pitchFamily="34" charset="0"/>
                        <a:sym typeface="Helvetica Neue Medium"/>
                      </a:endParaRPr>
                    </a:p>
                    <a:p>
                      <a:pPr defTabSz="914400">
                        <a:defRPr sz="1800"/>
                      </a:pPr>
                      <a:r>
                        <a:rPr lang="en-GB" sz="1800" b="1" baseline="0" dirty="0" err="1">
                          <a:solidFill>
                            <a:schemeClr val="tx1"/>
                          </a:solidFill>
                          <a:latin typeface="Segoe UI Light" panose="020B0502040204020203" pitchFamily="34" charset="0"/>
                          <a:cs typeface="Segoe UI Light" panose="020B0502040204020203" pitchFamily="34" charset="0"/>
                          <a:sym typeface="Helvetica Neue Medium"/>
                        </a:rPr>
                        <a:t>Shouldv’e</a:t>
                      </a:r>
                      <a:endParaRPr lang="en-GB" sz="1800" b="1" baseline="0" dirty="0">
                        <a:solidFill>
                          <a:schemeClr val="tx1"/>
                        </a:solidFill>
                        <a:latin typeface="Segoe UI Light" panose="020B0502040204020203" pitchFamily="34" charset="0"/>
                        <a:cs typeface="Segoe UI Light" panose="020B0502040204020203" pitchFamily="34" charset="0"/>
                        <a:sym typeface="Helvetica Neue Medium"/>
                      </a:endParaRPr>
                    </a:p>
                    <a:p>
                      <a:pPr defTabSz="914400">
                        <a:defRPr sz="1800"/>
                      </a:pPr>
                      <a:r>
                        <a:rPr lang="en-GB" sz="1800" b="1" baseline="0" dirty="0">
                          <a:solidFill>
                            <a:schemeClr val="tx1"/>
                          </a:solidFill>
                          <a:latin typeface="Segoe UI Light" panose="020B0502040204020203" pitchFamily="34" charset="0"/>
                          <a:cs typeface="Segoe UI Light" panose="020B0502040204020203" pitchFamily="34" charset="0"/>
                          <a:sym typeface="Helvetica Neue Medium"/>
                        </a:rPr>
                        <a:t>Would’ve</a:t>
                      </a:r>
                    </a:p>
                    <a:p>
                      <a:pPr defTabSz="914400">
                        <a:defRPr sz="1800"/>
                      </a:pPr>
                      <a:r>
                        <a:rPr lang="en-GB" sz="1800" b="1" baseline="0" dirty="0" err="1">
                          <a:solidFill>
                            <a:schemeClr val="tx1"/>
                          </a:solidFill>
                          <a:latin typeface="Segoe UI Light" panose="020B0502040204020203" pitchFamily="34" charset="0"/>
                          <a:cs typeface="Segoe UI Light" panose="020B0502040204020203" pitchFamily="34" charset="0"/>
                          <a:sym typeface="Helvetica Neue Medium"/>
                        </a:rPr>
                        <a:t>Would’nt</a:t>
                      </a:r>
                      <a:endParaRPr sz="1800" b="1" dirty="0">
                        <a:solidFill>
                          <a:schemeClr val="tx1"/>
                        </a:solidFill>
                        <a:latin typeface="Segoe UI Light" panose="020B0502040204020203" pitchFamily="34" charset="0"/>
                        <a:cs typeface="Segoe UI Light" panose="020B0502040204020203" pitchFamily="34" charset="0"/>
                        <a:sym typeface="Helvetica Neue Medium"/>
                      </a:endParaRPr>
                    </a:p>
                  </a:txBody>
                  <a:tcPr marL="50800" marR="50800" marT="50800" marB="50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a:txBody>
                    <a:bodyPr/>
                    <a:lstStyle/>
                    <a:p>
                      <a:pPr defTabSz="914400">
                        <a:defRPr sz="1800"/>
                      </a:pPr>
                      <a:r>
                        <a:rPr lang="en-GB" sz="2000" b="1" dirty="0">
                          <a:solidFill>
                            <a:schemeClr val="tx1"/>
                          </a:solidFill>
                          <a:latin typeface="Segoe UI Light" panose="020B0502040204020203" pitchFamily="34" charset="0"/>
                          <a:cs typeface="Segoe UI Light" panose="020B0502040204020203" pitchFamily="34" charset="0"/>
                          <a:sym typeface="Helvetica Neue Medium"/>
                        </a:rPr>
                        <a:t>Which</a:t>
                      </a:r>
                      <a:r>
                        <a:rPr lang="en-GB" sz="2000" b="1" baseline="0" dirty="0">
                          <a:solidFill>
                            <a:schemeClr val="tx1"/>
                          </a:solidFill>
                          <a:latin typeface="Segoe UI Light" panose="020B0502040204020203" pitchFamily="34" charset="0"/>
                          <a:cs typeface="Segoe UI Light" panose="020B0502040204020203" pitchFamily="34" charset="0"/>
                          <a:sym typeface="Helvetica Neue Medium"/>
                        </a:rPr>
                        <a:t> option uses an apostrophe accurately to show possession?</a:t>
                      </a:r>
                    </a:p>
                    <a:p>
                      <a:pPr defTabSz="914400">
                        <a:defRPr sz="1800"/>
                      </a:pPr>
                      <a:endParaRPr lang="en-GB" sz="1000" b="1" baseline="0" dirty="0">
                        <a:solidFill>
                          <a:schemeClr val="tx1"/>
                        </a:solidFill>
                        <a:latin typeface="Segoe UI Light" panose="020B0502040204020203" pitchFamily="34" charset="0"/>
                        <a:cs typeface="Segoe UI Light" panose="020B0502040204020203" pitchFamily="34" charset="0"/>
                        <a:sym typeface="Helvetica Neue Medium"/>
                      </a:endParaRPr>
                    </a:p>
                    <a:p>
                      <a:pPr defTabSz="914400">
                        <a:defRPr sz="1800"/>
                      </a:pPr>
                      <a:r>
                        <a:rPr lang="en-GB" sz="2000" b="1" baseline="0" dirty="0">
                          <a:solidFill>
                            <a:schemeClr val="tx1"/>
                          </a:solidFill>
                          <a:latin typeface="Segoe UI Light" panose="020B0502040204020203" pitchFamily="34" charset="0"/>
                          <a:cs typeface="Segoe UI Light" panose="020B0502040204020203" pitchFamily="34" charset="0"/>
                          <a:sym typeface="Helvetica Neue Medium"/>
                        </a:rPr>
                        <a:t>The horses’ stables</a:t>
                      </a:r>
                    </a:p>
                    <a:p>
                      <a:pPr defTabSz="914400">
                        <a:defRPr sz="1800"/>
                      </a:pPr>
                      <a:r>
                        <a:rPr lang="en-GB" sz="2000" b="1" baseline="0" dirty="0">
                          <a:solidFill>
                            <a:schemeClr val="tx1"/>
                          </a:solidFill>
                          <a:latin typeface="Segoe UI Light" panose="020B0502040204020203" pitchFamily="34" charset="0"/>
                          <a:cs typeface="Segoe UI Light" panose="020B0502040204020203" pitchFamily="34" charset="0"/>
                          <a:sym typeface="Helvetica Neue Medium"/>
                        </a:rPr>
                        <a:t>The horses stable’s</a:t>
                      </a:r>
                    </a:p>
                    <a:p>
                      <a:pPr defTabSz="914400">
                        <a:defRPr sz="1800"/>
                      </a:pPr>
                      <a:r>
                        <a:rPr lang="en-GB" sz="2000" b="1" baseline="0" dirty="0">
                          <a:solidFill>
                            <a:schemeClr val="tx1"/>
                          </a:solidFill>
                          <a:latin typeface="Segoe UI Light" panose="020B0502040204020203" pitchFamily="34" charset="0"/>
                          <a:cs typeface="Segoe UI Light" panose="020B0502040204020203" pitchFamily="34" charset="0"/>
                          <a:sym typeface="Helvetica Neue Medium"/>
                        </a:rPr>
                        <a:t>The </a:t>
                      </a:r>
                      <a:r>
                        <a:rPr lang="en-GB" sz="2000" b="1" baseline="0" dirty="0" err="1">
                          <a:solidFill>
                            <a:schemeClr val="tx1"/>
                          </a:solidFill>
                          <a:latin typeface="Segoe UI Light" panose="020B0502040204020203" pitchFamily="34" charset="0"/>
                          <a:cs typeface="Segoe UI Light" panose="020B0502040204020203" pitchFamily="34" charset="0"/>
                          <a:sym typeface="Helvetica Neue Medium"/>
                        </a:rPr>
                        <a:t>hors’es</a:t>
                      </a:r>
                      <a:r>
                        <a:rPr lang="en-GB" sz="2000" b="1" baseline="0" dirty="0">
                          <a:solidFill>
                            <a:schemeClr val="tx1"/>
                          </a:solidFill>
                          <a:latin typeface="Segoe UI Light" panose="020B0502040204020203" pitchFamily="34" charset="0"/>
                          <a:cs typeface="Segoe UI Light" panose="020B0502040204020203" pitchFamily="34" charset="0"/>
                          <a:sym typeface="Helvetica Neue Medium"/>
                        </a:rPr>
                        <a:t> stable</a:t>
                      </a:r>
                    </a:p>
                    <a:p>
                      <a:pPr defTabSz="914400">
                        <a:defRPr sz="1800"/>
                      </a:pPr>
                      <a:r>
                        <a:rPr lang="en-GB" sz="2000" b="1" baseline="0" dirty="0">
                          <a:solidFill>
                            <a:schemeClr val="tx1"/>
                          </a:solidFill>
                          <a:latin typeface="Segoe UI Light" panose="020B0502040204020203" pitchFamily="34" charset="0"/>
                          <a:cs typeface="Segoe UI Light" panose="020B0502040204020203" pitchFamily="34" charset="0"/>
                          <a:sym typeface="Helvetica Neue Medium"/>
                        </a:rPr>
                        <a:t>The horses stables’</a:t>
                      </a:r>
                      <a:endParaRPr sz="2000" b="1" dirty="0">
                        <a:solidFill>
                          <a:schemeClr val="tx1"/>
                        </a:solidFill>
                        <a:latin typeface="Segoe UI Light" panose="020B0502040204020203" pitchFamily="34" charset="0"/>
                        <a:cs typeface="Segoe UI Light" panose="020B0502040204020203" pitchFamily="34" charset="0"/>
                        <a:sym typeface="Helvetica Neue Medium"/>
                      </a:endParaRPr>
                    </a:p>
                  </a:txBody>
                  <a:tcPr marL="50800" marR="50800" marT="50800" marB="50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extLst>
                  <a:ext uri="{0D108BD9-81ED-4DB2-BD59-A6C34878D82A}">
                    <a16:rowId xmlns:a16="http://schemas.microsoft.com/office/drawing/2014/main" val="10001"/>
                  </a:ext>
                </a:extLst>
              </a:tr>
            </a:tbl>
          </a:graphicData>
        </a:graphic>
      </p:graphicFrame>
      <p:graphicFrame>
        <p:nvGraphicFramePr>
          <p:cNvPr id="7" name="Table"/>
          <p:cNvGraphicFramePr/>
          <p:nvPr>
            <p:extLst>
              <p:ext uri="{D42A27DB-BD31-4B8C-83A1-F6EECF244321}">
                <p14:modId xmlns:p14="http://schemas.microsoft.com/office/powerpoint/2010/main" val="3895978507"/>
              </p:ext>
            </p:extLst>
          </p:nvPr>
        </p:nvGraphicFramePr>
        <p:xfrm>
          <a:off x="1037704" y="5949280"/>
          <a:ext cx="4470400" cy="732234"/>
        </p:xfrm>
        <a:graphic>
          <a:graphicData uri="http://schemas.openxmlformats.org/drawingml/2006/table">
            <a:tbl>
              <a:tblPr>
                <a:tableStyleId>{5940675A-B579-460E-94D1-54222C63F5DA}</a:tableStyleId>
              </a:tblPr>
              <a:tblGrid>
                <a:gridCol w="1117600">
                  <a:extLst>
                    <a:ext uri="{9D8B030D-6E8A-4147-A177-3AD203B41FA5}">
                      <a16:colId xmlns:a16="http://schemas.microsoft.com/office/drawing/2014/main" val="20000"/>
                    </a:ext>
                  </a:extLst>
                </a:gridCol>
                <a:gridCol w="1117600">
                  <a:extLst>
                    <a:ext uri="{9D8B030D-6E8A-4147-A177-3AD203B41FA5}">
                      <a16:colId xmlns:a16="http://schemas.microsoft.com/office/drawing/2014/main" val="20001"/>
                    </a:ext>
                  </a:extLst>
                </a:gridCol>
                <a:gridCol w="1117600">
                  <a:extLst>
                    <a:ext uri="{9D8B030D-6E8A-4147-A177-3AD203B41FA5}">
                      <a16:colId xmlns:a16="http://schemas.microsoft.com/office/drawing/2014/main" val="20002"/>
                    </a:ext>
                  </a:extLst>
                </a:gridCol>
                <a:gridCol w="1117600">
                  <a:extLst>
                    <a:ext uri="{9D8B030D-6E8A-4147-A177-3AD203B41FA5}">
                      <a16:colId xmlns:a16="http://schemas.microsoft.com/office/drawing/2014/main" val="20003"/>
                    </a:ext>
                  </a:extLst>
                </a:gridCol>
              </a:tblGrid>
              <a:tr h="732234">
                <a:tc>
                  <a:txBody>
                    <a:bodyPr/>
                    <a:lstStyle/>
                    <a:p>
                      <a:pPr defTabSz="914400">
                        <a:defRPr sz="1800"/>
                      </a:pPr>
                      <a:r>
                        <a:rPr lang="en-GB" sz="1800" b="0" dirty="0">
                          <a:latin typeface="Segoe UI Light" panose="020B0502040204020203" pitchFamily="34" charset="0"/>
                          <a:cs typeface="Segoe UI Light" panose="020B0502040204020203" pitchFamily="34" charset="0"/>
                          <a:sym typeface="Helvetica Neue Medium"/>
                        </a:rPr>
                        <a:t>Level 1</a:t>
                      </a:r>
                      <a:r>
                        <a:rPr lang="en-GB" sz="1800" b="0" baseline="0" dirty="0">
                          <a:latin typeface="Segoe UI Light" panose="020B0502040204020203" pitchFamily="34" charset="0"/>
                          <a:cs typeface="Segoe UI Light" panose="020B0502040204020203" pitchFamily="34" charset="0"/>
                          <a:sym typeface="Helvetica Neue Medium"/>
                        </a:rPr>
                        <a:t> </a:t>
                      </a:r>
                    </a:p>
                    <a:p>
                      <a:pPr defTabSz="914400">
                        <a:defRPr sz="1800"/>
                      </a:pPr>
                      <a:r>
                        <a:rPr lang="en-GB" sz="1800" b="0" dirty="0">
                          <a:latin typeface="Segoe UI Light" panose="020B0502040204020203" pitchFamily="34" charset="0"/>
                          <a:cs typeface="Segoe UI Light" panose="020B0502040204020203" pitchFamily="34" charset="0"/>
                          <a:sym typeface="Helvetica Neue Medium"/>
                        </a:rPr>
                        <a:t>Challenge</a:t>
                      </a:r>
                    </a:p>
                  </a:txBody>
                  <a:tcPr marL="50800" marR="50800" marT="50800" marB="50800" anchor="ctr" horzOverflow="overflow">
                    <a:solidFill>
                      <a:schemeClr val="bg2">
                        <a:lumMod val="20000"/>
                        <a:lumOff val="80000"/>
                      </a:schemeClr>
                    </a:solidFill>
                  </a:tcPr>
                </a:tc>
                <a:tc>
                  <a:txBody>
                    <a:bodyPr/>
                    <a:lstStyle/>
                    <a:p>
                      <a:pPr defTabSz="914400">
                        <a:defRPr sz="1800"/>
                      </a:pPr>
                      <a:r>
                        <a:rPr lang="en-GB" sz="1800" b="0" dirty="0">
                          <a:latin typeface="Segoe UI Light" panose="020B0502040204020203" pitchFamily="34" charset="0"/>
                          <a:cs typeface="Segoe UI Light" panose="020B0502040204020203" pitchFamily="34" charset="0"/>
                          <a:sym typeface="Helvetica Neue Medium"/>
                        </a:rPr>
                        <a:t>Level</a:t>
                      </a:r>
                      <a:r>
                        <a:rPr lang="en-GB" sz="1800" b="0" baseline="0" dirty="0">
                          <a:latin typeface="Segoe UI Light" panose="020B0502040204020203" pitchFamily="34" charset="0"/>
                          <a:cs typeface="Segoe UI Light" panose="020B0502040204020203" pitchFamily="34" charset="0"/>
                          <a:sym typeface="Helvetica Neue Medium"/>
                        </a:rPr>
                        <a:t> 2 </a:t>
                      </a:r>
                    </a:p>
                    <a:p>
                      <a:pPr defTabSz="914400">
                        <a:defRPr sz="1800"/>
                      </a:pPr>
                      <a:r>
                        <a:rPr lang="en-GB" sz="1800" b="0" baseline="0" dirty="0">
                          <a:latin typeface="Segoe UI Light" panose="020B0502040204020203" pitchFamily="34" charset="0"/>
                          <a:cs typeface="Segoe UI Light" panose="020B0502040204020203" pitchFamily="34" charset="0"/>
                          <a:sym typeface="Helvetica Neue Medium"/>
                        </a:rPr>
                        <a:t>Challenge</a:t>
                      </a:r>
                      <a:endParaRPr lang="en-GB" sz="1800" b="0" dirty="0">
                        <a:latin typeface="Segoe UI Light" panose="020B0502040204020203" pitchFamily="34" charset="0"/>
                        <a:cs typeface="Segoe UI Light" panose="020B0502040204020203" pitchFamily="34" charset="0"/>
                        <a:sym typeface="Helvetica Neue Medium"/>
                      </a:endParaRPr>
                    </a:p>
                  </a:txBody>
                  <a:tcPr marL="50800" marR="50800" marT="50800" marB="50800" anchor="ctr" horzOverflow="overflow">
                    <a:solidFill>
                      <a:schemeClr val="accent1">
                        <a:lumMod val="40000"/>
                        <a:lumOff val="60000"/>
                      </a:schemeClr>
                    </a:solidFill>
                  </a:tcPr>
                </a:tc>
                <a:tc>
                  <a:txBody>
                    <a:bodyPr/>
                    <a:lstStyle/>
                    <a:p>
                      <a:pPr defTabSz="914400">
                        <a:defRPr sz="1800"/>
                      </a:pPr>
                      <a:r>
                        <a:rPr lang="en-GB" sz="1800" b="0" dirty="0">
                          <a:solidFill>
                            <a:schemeClr val="tx1"/>
                          </a:solidFill>
                          <a:latin typeface="Segoe UI Light" panose="020B0502040204020203" pitchFamily="34" charset="0"/>
                          <a:cs typeface="Segoe UI Light" panose="020B0502040204020203" pitchFamily="34" charset="0"/>
                          <a:sym typeface="Helvetica Neue Medium"/>
                        </a:rPr>
                        <a:t>Level 3 </a:t>
                      </a:r>
                    </a:p>
                    <a:p>
                      <a:pPr defTabSz="914400">
                        <a:defRPr sz="1800"/>
                      </a:pPr>
                      <a:r>
                        <a:rPr lang="en-GB" sz="1800" b="0" dirty="0">
                          <a:solidFill>
                            <a:schemeClr val="tx1"/>
                          </a:solidFill>
                          <a:latin typeface="Segoe UI Light" panose="020B0502040204020203" pitchFamily="34" charset="0"/>
                          <a:cs typeface="Segoe UI Light" panose="020B0502040204020203" pitchFamily="34" charset="0"/>
                          <a:sym typeface="Helvetica Neue Medium"/>
                        </a:rPr>
                        <a:t>Challenge</a:t>
                      </a:r>
                      <a:endParaRPr sz="1800" b="0" dirty="0">
                        <a:solidFill>
                          <a:schemeClr val="tx1"/>
                        </a:solidFill>
                        <a:latin typeface="Segoe UI Light" panose="020B0502040204020203" pitchFamily="34" charset="0"/>
                        <a:cs typeface="Segoe UI Light" panose="020B0502040204020203" pitchFamily="34" charset="0"/>
                        <a:sym typeface="Helvetica Neue Medium"/>
                      </a:endParaRPr>
                    </a:p>
                  </a:txBody>
                  <a:tcPr marL="50800" marR="50800" marT="50800" marB="50800" anchor="ctr" horzOverflow="overflow">
                    <a:solidFill>
                      <a:schemeClr val="accent4">
                        <a:lumMod val="60000"/>
                        <a:lumOff val="40000"/>
                      </a:schemeClr>
                    </a:solidFill>
                  </a:tcPr>
                </a:tc>
                <a:tc>
                  <a:txBody>
                    <a:bodyPr/>
                    <a:lstStyle/>
                    <a:p>
                      <a:pPr defTabSz="914400">
                        <a:defRPr sz="1800"/>
                      </a:pPr>
                      <a:r>
                        <a:rPr lang="en-GB" sz="1800" b="0" dirty="0">
                          <a:latin typeface="Segoe UI Light" panose="020B0502040204020203" pitchFamily="34" charset="0"/>
                          <a:cs typeface="Segoe UI Light" panose="020B0502040204020203" pitchFamily="34" charset="0"/>
                          <a:sym typeface="Helvetica Neue Medium"/>
                        </a:rPr>
                        <a:t>Level</a:t>
                      </a:r>
                      <a:r>
                        <a:rPr lang="en-GB" sz="1800" b="0" baseline="0" dirty="0">
                          <a:latin typeface="Segoe UI Light" panose="020B0502040204020203" pitchFamily="34" charset="0"/>
                          <a:cs typeface="Segoe UI Light" panose="020B0502040204020203" pitchFamily="34" charset="0"/>
                          <a:sym typeface="Helvetica Neue Medium"/>
                        </a:rPr>
                        <a:t> 4 </a:t>
                      </a:r>
                    </a:p>
                    <a:p>
                      <a:pPr defTabSz="914400">
                        <a:defRPr sz="1800"/>
                      </a:pPr>
                      <a:r>
                        <a:rPr lang="en-GB" sz="1800" b="0" baseline="0" dirty="0">
                          <a:latin typeface="Segoe UI Light" panose="020B0502040204020203" pitchFamily="34" charset="0"/>
                          <a:cs typeface="Segoe UI Light" panose="020B0502040204020203" pitchFamily="34" charset="0"/>
                          <a:sym typeface="Helvetica Neue Medium"/>
                        </a:rPr>
                        <a:t>Challenge</a:t>
                      </a:r>
                      <a:endParaRPr lang="en-GB" sz="1800" b="0" dirty="0">
                        <a:latin typeface="Segoe UI Light" panose="020B0502040204020203" pitchFamily="34" charset="0"/>
                        <a:cs typeface="Segoe UI Light" panose="020B0502040204020203" pitchFamily="34" charset="0"/>
                        <a:sym typeface="Helvetica Neue Medium"/>
                      </a:endParaRPr>
                    </a:p>
                  </a:txBody>
                  <a:tcPr marL="50800" marR="50800" marT="50800" marB="50800" anchor="ctr" horzOverflow="overflow">
                    <a:solidFill>
                      <a:schemeClr val="accent5">
                        <a:lumMod val="60000"/>
                        <a:lumOff val="40000"/>
                      </a:schemeClr>
                    </a:solidFill>
                  </a:tcPr>
                </a:tc>
                <a:extLst>
                  <a:ext uri="{0D108BD9-81ED-4DB2-BD59-A6C34878D82A}">
                    <a16:rowId xmlns:a16="http://schemas.microsoft.com/office/drawing/2014/main" val="10000"/>
                  </a:ext>
                </a:extLst>
              </a:tr>
            </a:tbl>
          </a:graphicData>
        </a:graphic>
      </p:graphicFrame>
      <p:sp>
        <p:nvSpPr>
          <p:cNvPr id="11" name="TextBox 10"/>
          <p:cNvSpPr txBox="1"/>
          <p:nvPr/>
        </p:nvSpPr>
        <p:spPr>
          <a:xfrm>
            <a:off x="160370" y="260650"/>
            <a:ext cx="1747345" cy="523069"/>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wrap="square" lIns="91288" tIns="45645" rIns="91288" bIns="45645" rtlCol="0">
            <a:spAutoFit/>
          </a:bodyPr>
          <a:lstStyle/>
          <a:p>
            <a:pPr algn="ctr"/>
            <a:r>
              <a:rPr lang="en-GB" sz="2800" b="1" dirty="0">
                <a:solidFill>
                  <a:srgbClr val="000000"/>
                </a:solidFill>
                <a:latin typeface="Segoe UI Light" panose="020B0502040204020203" pitchFamily="34" charset="0"/>
                <a:cs typeface="Segoe UI Light" panose="020B0502040204020203" pitchFamily="34" charset="0"/>
              </a:rPr>
              <a:t>DO NOW</a:t>
            </a:r>
          </a:p>
        </p:txBody>
      </p:sp>
      <p:graphicFrame>
        <p:nvGraphicFramePr>
          <p:cNvPr id="3" name="Table 2"/>
          <p:cNvGraphicFramePr>
            <a:graphicFrameLocks noGrp="1"/>
          </p:cNvGraphicFramePr>
          <p:nvPr>
            <p:extLst>
              <p:ext uri="{D42A27DB-BD31-4B8C-83A1-F6EECF244321}">
                <p14:modId xmlns:p14="http://schemas.microsoft.com/office/powerpoint/2010/main" val="1441566714"/>
              </p:ext>
            </p:extLst>
          </p:nvPr>
        </p:nvGraphicFramePr>
        <p:xfrm>
          <a:off x="6802323" y="4581128"/>
          <a:ext cx="1442085" cy="2225040"/>
        </p:xfrm>
        <a:graphic>
          <a:graphicData uri="http://schemas.openxmlformats.org/drawingml/2006/table">
            <a:tbl>
              <a:tblPr firstRow="1" bandRow="1">
                <a:tableStyleId>{2D5ABB26-0587-4C30-8999-92F81FD0307C}</a:tableStyleId>
              </a:tblPr>
              <a:tblGrid>
                <a:gridCol w="633730">
                  <a:extLst>
                    <a:ext uri="{9D8B030D-6E8A-4147-A177-3AD203B41FA5}">
                      <a16:colId xmlns:a16="http://schemas.microsoft.com/office/drawing/2014/main" val="20000"/>
                    </a:ext>
                  </a:extLst>
                </a:gridCol>
                <a:gridCol w="808355">
                  <a:extLst>
                    <a:ext uri="{9D8B030D-6E8A-4147-A177-3AD203B41FA5}">
                      <a16:colId xmlns:a16="http://schemas.microsoft.com/office/drawing/2014/main" val="20001"/>
                    </a:ext>
                  </a:extLst>
                </a:gridCol>
              </a:tblGrid>
              <a:tr h="370840">
                <a:tc>
                  <a:txBody>
                    <a:bodyPr/>
                    <a:lstStyle/>
                    <a:p>
                      <a:r>
                        <a:rPr lang="en-GB" sz="1500" b="1" dirty="0">
                          <a:latin typeface="Segoe UI Light" panose="020B0502040204020203" pitchFamily="34" charset="0"/>
                          <a:cs typeface="Segoe UI Light" panose="020B0502040204020203" pitchFamily="34" charset="0"/>
                        </a:rPr>
                        <a:t>Level</a:t>
                      </a:r>
                    </a:p>
                  </a:txBody>
                  <a:tcPr/>
                </a:tc>
                <a:tc>
                  <a:txBody>
                    <a:bodyPr/>
                    <a:lstStyle/>
                    <a:p>
                      <a:r>
                        <a:rPr lang="en-GB" sz="1500" b="1" dirty="0">
                          <a:latin typeface="Segoe UI Light" panose="020B0502040204020203" pitchFamily="34" charset="0"/>
                          <a:cs typeface="Segoe UI Light" panose="020B0502040204020203" pitchFamily="34" charset="0"/>
                        </a:rPr>
                        <a:t>Points</a:t>
                      </a:r>
                    </a:p>
                  </a:txBody>
                  <a:tcPr/>
                </a:tc>
                <a:extLst>
                  <a:ext uri="{0D108BD9-81ED-4DB2-BD59-A6C34878D82A}">
                    <a16:rowId xmlns:a16="http://schemas.microsoft.com/office/drawing/2014/main" val="10000"/>
                  </a:ext>
                </a:extLst>
              </a:tr>
              <a:tr h="370840">
                <a:tc>
                  <a:txBody>
                    <a:bodyPr/>
                    <a:lstStyle/>
                    <a:p>
                      <a:r>
                        <a:rPr lang="en-GB" sz="1500" b="1" dirty="0">
                          <a:latin typeface="Segoe UI Light" panose="020B0502040204020203" pitchFamily="34" charset="0"/>
                          <a:cs typeface="Segoe UI Light" panose="020B0502040204020203" pitchFamily="34" charset="0"/>
                        </a:rPr>
                        <a:t>5</a:t>
                      </a:r>
                    </a:p>
                  </a:txBody>
                  <a:tcPr/>
                </a:tc>
                <a:tc>
                  <a:txBody>
                    <a:bodyPr/>
                    <a:lstStyle/>
                    <a:p>
                      <a:r>
                        <a:rPr lang="en-GB" sz="1500" b="1" dirty="0">
                          <a:latin typeface="Segoe UI Light" panose="020B0502040204020203" pitchFamily="34" charset="0"/>
                          <a:cs typeface="Segoe UI Light" panose="020B0502040204020203" pitchFamily="34" charset="0"/>
                        </a:rPr>
                        <a:t>4</a:t>
                      </a:r>
                      <a:r>
                        <a:rPr lang="en-GB" sz="1500" b="1" baseline="0" dirty="0">
                          <a:latin typeface="Segoe UI Light" panose="020B0502040204020203" pitchFamily="34" charset="0"/>
                          <a:cs typeface="Segoe UI Light" panose="020B0502040204020203" pitchFamily="34" charset="0"/>
                        </a:rPr>
                        <a:t> + 1up</a:t>
                      </a:r>
                      <a:endParaRPr lang="en-GB" sz="1500" b="1" dirty="0">
                        <a:latin typeface="Segoe UI Light" panose="020B0502040204020203" pitchFamily="34" charset="0"/>
                        <a:cs typeface="Segoe UI Light" panose="020B0502040204020203" pitchFamily="34" charset="0"/>
                      </a:endParaRPr>
                    </a:p>
                  </a:txBody>
                  <a:tcPr/>
                </a:tc>
                <a:extLst>
                  <a:ext uri="{0D108BD9-81ED-4DB2-BD59-A6C34878D82A}">
                    <a16:rowId xmlns:a16="http://schemas.microsoft.com/office/drawing/2014/main" val="10001"/>
                  </a:ext>
                </a:extLst>
              </a:tr>
              <a:tr h="370840">
                <a:tc>
                  <a:txBody>
                    <a:bodyPr/>
                    <a:lstStyle/>
                    <a:p>
                      <a:r>
                        <a:rPr lang="en-GB" sz="1500" b="1" dirty="0">
                          <a:latin typeface="Segoe UI Light" panose="020B0502040204020203" pitchFamily="34" charset="0"/>
                          <a:cs typeface="Segoe UI Light" panose="020B0502040204020203" pitchFamily="34" charset="0"/>
                        </a:rPr>
                        <a:t>4</a:t>
                      </a:r>
                    </a:p>
                  </a:txBody>
                  <a:tcPr/>
                </a:tc>
                <a:tc>
                  <a:txBody>
                    <a:bodyPr/>
                    <a:lstStyle/>
                    <a:p>
                      <a:r>
                        <a:rPr lang="en-GB" sz="1500" b="1" dirty="0">
                          <a:latin typeface="Segoe UI Light" panose="020B0502040204020203" pitchFamily="34" charset="0"/>
                          <a:cs typeface="Segoe UI Light" panose="020B0502040204020203" pitchFamily="34" charset="0"/>
                        </a:rPr>
                        <a:t>4</a:t>
                      </a:r>
                    </a:p>
                  </a:txBody>
                  <a:tcPr/>
                </a:tc>
                <a:extLst>
                  <a:ext uri="{0D108BD9-81ED-4DB2-BD59-A6C34878D82A}">
                    <a16:rowId xmlns:a16="http://schemas.microsoft.com/office/drawing/2014/main" val="10002"/>
                  </a:ext>
                </a:extLst>
              </a:tr>
              <a:tr h="370840">
                <a:tc>
                  <a:txBody>
                    <a:bodyPr/>
                    <a:lstStyle/>
                    <a:p>
                      <a:r>
                        <a:rPr lang="en-GB" sz="1500" b="1" dirty="0">
                          <a:latin typeface="Segoe UI Light" panose="020B0502040204020203" pitchFamily="34" charset="0"/>
                          <a:cs typeface="Segoe UI Light" panose="020B0502040204020203" pitchFamily="34" charset="0"/>
                        </a:rPr>
                        <a:t>3</a:t>
                      </a:r>
                    </a:p>
                  </a:txBody>
                  <a:tcPr/>
                </a:tc>
                <a:tc>
                  <a:txBody>
                    <a:bodyPr/>
                    <a:lstStyle/>
                    <a:p>
                      <a:r>
                        <a:rPr lang="en-GB" sz="1500" b="1" dirty="0">
                          <a:latin typeface="Segoe UI Light" panose="020B0502040204020203" pitchFamily="34" charset="0"/>
                          <a:cs typeface="Segoe UI Light" panose="020B0502040204020203" pitchFamily="34" charset="0"/>
                        </a:rPr>
                        <a:t>3</a:t>
                      </a:r>
                    </a:p>
                  </a:txBody>
                  <a:tcPr/>
                </a:tc>
                <a:extLst>
                  <a:ext uri="{0D108BD9-81ED-4DB2-BD59-A6C34878D82A}">
                    <a16:rowId xmlns:a16="http://schemas.microsoft.com/office/drawing/2014/main" val="10003"/>
                  </a:ext>
                </a:extLst>
              </a:tr>
              <a:tr h="370840">
                <a:tc>
                  <a:txBody>
                    <a:bodyPr/>
                    <a:lstStyle/>
                    <a:p>
                      <a:r>
                        <a:rPr lang="en-GB" sz="1500" b="1" dirty="0">
                          <a:latin typeface="Segoe UI Light" panose="020B0502040204020203" pitchFamily="34" charset="0"/>
                          <a:cs typeface="Segoe UI Light" panose="020B0502040204020203" pitchFamily="34" charset="0"/>
                        </a:rPr>
                        <a:t>2</a:t>
                      </a:r>
                    </a:p>
                  </a:txBody>
                  <a:tcPr/>
                </a:tc>
                <a:tc>
                  <a:txBody>
                    <a:bodyPr/>
                    <a:lstStyle/>
                    <a:p>
                      <a:r>
                        <a:rPr lang="en-GB" sz="1500" b="1" dirty="0">
                          <a:latin typeface="Segoe UI Light" panose="020B0502040204020203" pitchFamily="34" charset="0"/>
                          <a:cs typeface="Segoe UI Light" panose="020B0502040204020203" pitchFamily="34" charset="0"/>
                        </a:rPr>
                        <a:t>2</a:t>
                      </a:r>
                    </a:p>
                  </a:txBody>
                  <a:tcPr/>
                </a:tc>
                <a:extLst>
                  <a:ext uri="{0D108BD9-81ED-4DB2-BD59-A6C34878D82A}">
                    <a16:rowId xmlns:a16="http://schemas.microsoft.com/office/drawing/2014/main" val="10004"/>
                  </a:ext>
                </a:extLst>
              </a:tr>
              <a:tr h="370840">
                <a:tc>
                  <a:txBody>
                    <a:bodyPr/>
                    <a:lstStyle/>
                    <a:p>
                      <a:r>
                        <a:rPr lang="en-GB" sz="1500" b="1" dirty="0">
                          <a:latin typeface="Segoe UI Light" panose="020B0502040204020203" pitchFamily="34" charset="0"/>
                          <a:cs typeface="Segoe UI Light" panose="020B0502040204020203" pitchFamily="34" charset="0"/>
                        </a:rPr>
                        <a:t>1</a:t>
                      </a:r>
                    </a:p>
                  </a:txBody>
                  <a:tcPr/>
                </a:tc>
                <a:tc>
                  <a:txBody>
                    <a:bodyPr/>
                    <a:lstStyle/>
                    <a:p>
                      <a:r>
                        <a:rPr lang="en-GB" sz="1500" b="1" baseline="0" dirty="0">
                          <a:latin typeface="Segoe UI Light" panose="020B0502040204020203" pitchFamily="34" charset="0"/>
                          <a:cs typeface="Segoe UI Light" panose="020B0502040204020203" pitchFamily="34" charset="0"/>
                        </a:rPr>
                        <a:t>1</a:t>
                      </a:r>
                      <a:endParaRPr lang="en-GB" sz="1500" b="1" dirty="0">
                        <a:latin typeface="Segoe UI Light" panose="020B0502040204020203" pitchFamily="34" charset="0"/>
                        <a:cs typeface="Segoe UI Light" panose="020B0502040204020203" pitchFamily="34" charset="0"/>
                      </a:endParaRPr>
                    </a:p>
                  </a:txBody>
                  <a:tcPr/>
                </a:tc>
                <a:extLst>
                  <a:ext uri="{0D108BD9-81ED-4DB2-BD59-A6C34878D82A}">
                    <a16:rowId xmlns:a16="http://schemas.microsoft.com/office/drawing/2014/main" val="10005"/>
                  </a:ext>
                </a:extLst>
              </a:tr>
            </a:tbl>
          </a:graphicData>
        </a:graphic>
      </p:graphicFrame>
      <p:sp>
        <p:nvSpPr>
          <p:cNvPr id="4" name="TextBox 3"/>
          <p:cNvSpPr txBox="1"/>
          <p:nvPr/>
        </p:nvSpPr>
        <p:spPr>
          <a:xfrm>
            <a:off x="6732240" y="3789040"/>
            <a:ext cx="1512168" cy="71814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584200" hangingPunct="0"/>
            <a:r>
              <a:rPr lang="en-GB" sz="2000" b="1" dirty="0">
                <a:solidFill>
                  <a:srgbClr val="000000"/>
                </a:solidFill>
                <a:latin typeface="Goudy Old Style" panose="02020502050305020303" pitchFamily="18" charset="0"/>
                <a:ea typeface="Helvetica Neue Medium"/>
                <a:cs typeface="Helvetica Neue Medium"/>
                <a:sym typeface="Helvetica Neue Medium"/>
              </a:rPr>
              <a:t>Which level </a:t>
            </a:r>
          </a:p>
          <a:p>
            <a:pPr algn="ctr" defTabSz="584200" hangingPunct="0"/>
            <a:r>
              <a:rPr lang="en-GB" sz="2000" b="1" dirty="0">
                <a:solidFill>
                  <a:srgbClr val="000000"/>
                </a:solidFill>
                <a:latin typeface="Goudy Old Style" panose="02020502050305020303" pitchFamily="18" charset="0"/>
                <a:ea typeface="Helvetica Neue Medium"/>
                <a:cs typeface="Helvetica Neue Medium"/>
                <a:sym typeface="Helvetica Neue Medium"/>
              </a:rPr>
              <a:t>are you?</a:t>
            </a:r>
          </a:p>
        </p:txBody>
      </p:sp>
      <p:sp>
        <p:nvSpPr>
          <p:cNvPr id="27" name="Rectangle 26"/>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00</a:t>
            </a:r>
          </a:p>
        </p:txBody>
      </p:sp>
      <p:sp>
        <p:nvSpPr>
          <p:cNvPr id="28" name="Rectangle 27"/>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01</a:t>
            </a:r>
          </a:p>
        </p:txBody>
      </p:sp>
      <p:sp>
        <p:nvSpPr>
          <p:cNvPr id="29" name="Rectangle 28"/>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02</a:t>
            </a:r>
          </a:p>
        </p:txBody>
      </p:sp>
      <p:sp>
        <p:nvSpPr>
          <p:cNvPr id="30" name="Rectangle 29"/>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03</a:t>
            </a:r>
          </a:p>
        </p:txBody>
      </p:sp>
      <p:sp>
        <p:nvSpPr>
          <p:cNvPr id="31" name="Rectangle 30"/>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04</a:t>
            </a:r>
          </a:p>
        </p:txBody>
      </p:sp>
      <p:sp>
        <p:nvSpPr>
          <p:cNvPr id="32" name="Rectangle 31"/>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05</a:t>
            </a:r>
          </a:p>
        </p:txBody>
      </p:sp>
      <p:sp>
        <p:nvSpPr>
          <p:cNvPr id="33" name="Rectangle 32"/>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06</a:t>
            </a:r>
          </a:p>
        </p:txBody>
      </p:sp>
      <p:sp>
        <p:nvSpPr>
          <p:cNvPr id="34" name="Rectangle 33"/>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07</a:t>
            </a:r>
          </a:p>
        </p:txBody>
      </p:sp>
      <p:sp>
        <p:nvSpPr>
          <p:cNvPr id="35" name="Rectangle 34"/>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08</a:t>
            </a:r>
          </a:p>
        </p:txBody>
      </p:sp>
      <p:sp>
        <p:nvSpPr>
          <p:cNvPr id="36" name="Rectangle 35"/>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09</a:t>
            </a:r>
          </a:p>
        </p:txBody>
      </p:sp>
      <p:sp>
        <p:nvSpPr>
          <p:cNvPr id="37" name="Rectangle 36"/>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10</a:t>
            </a:r>
          </a:p>
        </p:txBody>
      </p:sp>
      <p:sp>
        <p:nvSpPr>
          <p:cNvPr id="38" name="Rectangle 37"/>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11</a:t>
            </a:r>
          </a:p>
        </p:txBody>
      </p:sp>
      <p:sp>
        <p:nvSpPr>
          <p:cNvPr id="39" name="Rectangle 38"/>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12</a:t>
            </a:r>
          </a:p>
        </p:txBody>
      </p:sp>
      <p:sp>
        <p:nvSpPr>
          <p:cNvPr id="40" name="Rectangle 39"/>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13</a:t>
            </a:r>
          </a:p>
        </p:txBody>
      </p:sp>
      <p:sp>
        <p:nvSpPr>
          <p:cNvPr id="41" name="Rectangle 40"/>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14</a:t>
            </a:r>
          </a:p>
        </p:txBody>
      </p:sp>
      <p:sp>
        <p:nvSpPr>
          <p:cNvPr id="42" name="Rectangle 41"/>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15</a:t>
            </a:r>
          </a:p>
        </p:txBody>
      </p:sp>
      <p:sp>
        <p:nvSpPr>
          <p:cNvPr id="43" name="Rectangle 42"/>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16</a:t>
            </a:r>
          </a:p>
        </p:txBody>
      </p:sp>
      <p:sp>
        <p:nvSpPr>
          <p:cNvPr id="44" name="Rectangle 43"/>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17</a:t>
            </a:r>
          </a:p>
        </p:txBody>
      </p:sp>
      <p:sp>
        <p:nvSpPr>
          <p:cNvPr id="45" name="Rectangle 44"/>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18</a:t>
            </a:r>
          </a:p>
        </p:txBody>
      </p:sp>
      <p:sp>
        <p:nvSpPr>
          <p:cNvPr id="46" name="Rectangle 45"/>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19</a:t>
            </a:r>
          </a:p>
        </p:txBody>
      </p:sp>
      <p:sp>
        <p:nvSpPr>
          <p:cNvPr id="47" name="Rectangle 46"/>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20</a:t>
            </a:r>
          </a:p>
        </p:txBody>
      </p:sp>
      <p:sp>
        <p:nvSpPr>
          <p:cNvPr id="48" name="Rectangle 47"/>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21</a:t>
            </a:r>
          </a:p>
        </p:txBody>
      </p:sp>
      <p:sp>
        <p:nvSpPr>
          <p:cNvPr id="49" name="Rectangle 48"/>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22</a:t>
            </a:r>
          </a:p>
        </p:txBody>
      </p:sp>
      <p:sp>
        <p:nvSpPr>
          <p:cNvPr id="50" name="Rectangle 49"/>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23</a:t>
            </a:r>
          </a:p>
        </p:txBody>
      </p:sp>
      <p:sp>
        <p:nvSpPr>
          <p:cNvPr id="51" name="Rectangle 50"/>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24</a:t>
            </a:r>
          </a:p>
        </p:txBody>
      </p:sp>
      <p:sp>
        <p:nvSpPr>
          <p:cNvPr id="52" name="Rectangle 51"/>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25</a:t>
            </a:r>
          </a:p>
        </p:txBody>
      </p:sp>
      <p:sp>
        <p:nvSpPr>
          <p:cNvPr id="53" name="Rectangle 52"/>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26</a:t>
            </a:r>
          </a:p>
        </p:txBody>
      </p:sp>
      <p:sp>
        <p:nvSpPr>
          <p:cNvPr id="54" name="Rectangle 53"/>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27</a:t>
            </a:r>
          </a:p>
        </p:txBody>
      </p:sp>
      <p:sp>
        <p:nvSpPr>
          <p:cNvPr id="55" name="Rectangle 54"/>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28</a:t>
            </a:r>
          </a:p>
        </p:txBody>
      </p:sp>
      <p:sp>
        <p:nvSpPr>
          <p:cNvPr id="56" name="Rectangle 55"/>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29</a:t>
            </a:r>
          </a:p>
        </p:txBody>
      </p:sp>
      <p:sp>
        <p:nvSpPr>
          <p:cNvPr id="57" name="Rectangle 56"/>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30</a:t>
            </a:r>
          </a:p>
        </p:txBody>
      </p:sp>
      <p:sp>
        <p:nvSpPr>
          <p:cNvPr id="58" name="Rectangle 57"/>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31</a:t>
            </a:r>
          </a:p>
        </p:txBody>
      </p:sp>
      <p:sp>
        <p:nvSpPr>
          <p:cNvPr id="59" name="Rectangle 58"/>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32</a:t>
            </a:r>
          </a:p>
        </p:txBody>
      </p:sp>
      <p:sp>
        <p:nvSpPr>
          <p:cNvPr id="60" name="Rectangle 59"/>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33</a:t>
            </a:r>
          </a:p>
        </p:txBody>
      </p:sp>
      <p:sp>
        <p:nvSpPr>
          <p:cNvPr id="61" name="Rectangle 60"/>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34</a:t>
            </a:r>
          </a:p>
        </p:txBody>
      </p:sp>
      <p:sp>
        <p:nvSpPr>
          <p:cNvPr id="62" name="Rectangle 61"/>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35</a:t>
            </a:r>
          </a:p>
        </p:txBody>
      </p:sp>
      <p:sp>
        <p:nvSpPr>
          <p:cNvPr id="63" name="Rectangle 62"/>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36</a:t>
            </a:r>
          </a:p>
        </p:txBody>
      </p:sp>
      <p:sp>
        <p:nvSpPr>
          <p:cNvPr id="64" name="Rectangle 63"/>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37</a:t>
            </a:r>
          </a:p>
        </p:txBody>
      </p:sp>
      <p:sp>
        <p:nvSpPr>
          <p:cNvPr id="65" name="Rectangle 64"/>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38</a:t>
            </a:r>
          </a:p>
        </p:txBody>
      </p:sp>
      <p:sp>
        <p:nvSpPr>
          <p:cNvPr id="66" name="Rectangle 65"/>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39</a:t>
            </a:r>
          </a:p>
        </p:txBody>
      </p:sp>
      <p:sp>
        <p:nvSpPr>
          <p:cNvPr id="67" name="Rectangle 66"/>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40</a:t>
            </a:r>
          </a:p>
        </p:txBody>
      </p:sp>
      <p:sp>
        <p:nvSpPr>
          <p:cNvPr id="68" name="Rectangle 67"/>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41</a:t>
            </a:r>
          </a:p>
        </p:txBody>
      </p:sp>
      <p:sp>
        <p:nvSpPr>
          <p:cNvPr id="69" name="Rectangle 68"/>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42</a:t>
            </a:r>
          </a:p>
        </p:txBody>
      </p:sp>
      <p:sp>
        <p:nvSpPr>
          <p:cNvPr id="70" name="Rectangle 69"/>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43</a:t>
            </a:r>
          </a:p>
        </p:txBody>
      </p:sp>
      <p:sp>
        <p:nvSpPr>
          <p:cNvPr id="71" name="Rectangle 70"/>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44</a:t>
            </a:r>
          </a:p>
        </p:txBody>
      </p:sp>
      <p:sp>
        <p:nvSpPr>
          <p:cNvPr id="72" name="Rectangle 71"/>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45</a:t>
            </a:r>
          </a:p>
        </p:txBody>
      </p:sp>
      <p:sp>
        <p:nvSpPr>
          <p:cNvPr id="73" name="Rectangle 72"/>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46</a:t>
            </a:r>
          </a:p>
        </p:txBody>
      </p:sp>
      <p:sp>
        <p:nvSpPr>
          <p:cNvPr id="74" name="Rectangle 73"/>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47</a:t>
            </a:r>
          </a:p>
        </p:txBody>
      </p:sp>
      <p:sp>
        <p:nvSpPr>
          <p:cNvPr id="75" name="Rectangle 74"/>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48</a:t>
            </a:r>
          </a:p>
        </p:txBody>
      </p:sp>
      <p:sp>
        <p:nvSpPr>
          <p:cNvPr id="76" name="Rectangle 75"/>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49</a:t>
            </a:r>
          </a:p>
        </p:txBody>
      </p:sp>
      <p:sp>
        <p:nvSpPr>
          <p:cNvPr id="77" name="Rectangle 76"/>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50</a:t>
            </a:r>
          </a:p>
        </p:txBody>
      </p:sp>
      <p:sp>
        <p:nvSpPr>
          <p:cNvPr id="78" name="Rectangle 77"/>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51</a:t>
            </a:r>
          </a:p>
        </p:txBody>
      </p:sp>
      <p:sp>
        <p:nvSpPr>
          <p:cNvPr id="79" name="Rectangle 78"/>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52</a:t>
            </a:r>
          </a:p>
        </p:txBody>
      </p:sp>
      <p:sp>
        <p:nvSpPr>
          <p:cNvPr id="80" name="Rectangle 79"/>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53</a:t>
            </a:r>
          </a:p>
        </p:txBody>
      </p:sp>
      <p:sp>
        <p:nvSpPr>
          <p:cNvPr id="81" name="Rectangle 80"/>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54</a:t>
            </a:r>
          </a:p>
        </p:txBody>
      </p:sp>
      <p:sp>
        <p:nvSpPr>
          <p:cNvPr id="82" name="Rectangle 81"/>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55</a:t>
            </a:r>
          </a:p>
        </p:txBody>
      </p:sp>
      <p:sp>
        <p:nvSpPr>
          <p:cNvPr id="83" name="Rectangle 82"/>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56</a:t>
            </a:r>
          </a:p>
        </p:txBody>
      </p:sp>
      <p:sp>
        <p:nvSpPr>
          <p:cNvPr id="84" name="Rectangle 83"/>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57</a:t>
            </a:r>
          </a:p>
        </p:txBody>
      </p:sp>
      <p:sp>
        <p:nvSpPr>
          <p:cNvPr id="85" name="Rectangle 84"/>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58</a:t>
            </a:r>
          </a:p>
        </p:txBody>
      </p:sp>
      <p:sp>
        <p:nvSpPr>
          <p:cNvPr id="86" name="Rectangle 85"/>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59</a:t>
            </a:r>
          </a:p>
        </p:txBody>
      </p:sp>
      <p:sp>
        <p:nvSpPr>
          <p:cNvPr id="87" name="Rectangle 86"/>
          <p:cNvSpPr/>
          <p:nvPr/>
        </p:nvSpPr>
        <p:spPr>
          <a:xfrm>
            <a:off x="107504"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defTabSz="914400">
              <a:defRPr/>
            </a:pPr>
            <a:r>
              <a:rPr lang="en-GB" sz="4000" b="1" kern="0" dirty="0">
                <a:solidFill>
                  <a:prstClr val="white"/>
                </a:solidFill>
                <a:latin typeface="Bahnschrift SemiBold" panose="020B0502040204020203" pitchFamily="34" charset="0"/>
              </a:rPr>
              <a:t>00</a:t>
            </a:r>
          </a:p>
        </p:txBody>
      </p:sp>
      <p:sp>
        <p:nvSpPr>
          <p:cNvPr id="88" name="Rectangle 87"/>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00</a:t>
            </a:r>
          </a:p>
        </p:txBody>
      </p:sp>
      <p:sp>
        <p:nvSpPr>
          <p:cNvPr id="89" name="Rectangle 88"/>
          <p:cNvSpPr/>
          <p:nvPr/>
        </p:nvSpPr>
        <p:spPr>
          <a:xfrm>
            <a:off x="107504"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defTabSz="914400">
              <a:defRPr/>
            </a:pPr>
            <a:r>
              <a:rPr lang="en-GB" sz="4000" b="1" kern="0" dirty="0">
                <a:solidFill>
                  <a:prstClr val="white"/>
                </a:solidFill>
                <a:latin typeface="Bahnschrift SemiBold" panose="020B0502040204020203" pitchFamily="34" charset="0"/>
              </a:rPr>
              <a:t>01</a:t>
            </a:r>
          </a:p>
        </p:txBody>
      </p:sp>
      <p:sp>
        <p:nvSpPr>
          <p:cNvPr id="90" name="Rectangle 89"/>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01</a:t>
            </a:r>
          </a:p>
        </p:txBody>
      </p:sp>
      <p:sp>
        <p:nvSpPr>
          <p:cNvPr id="91" name="Rectangle 90"/>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02</a:t>
            </a:r>
          </a:p>
        </p:txBody>
      </p:sp>
      <p:sp>
        <p:nvSpPr>
          <p:cNvPr id="92" name="Rectangle 91"/>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03</a:t>
            </a:r>
          </a:p>
        </p:txBody>
      </p:sp>
      <p:sp>
        <p:nvSpPr>
          <p:cNvPr id="93" name="Rectangle 92"/>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04</a:t>
            </a:r>
          </a:p>
        </p:txBody>
      </p:sp>
      <p:sp>
        <p:nvSpPr>
          <p:cNvPr id="94" name="Rectangle 93"/>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05</a:t>
            </a:r>
          </a:p>
        </p:txBody>
      </p:sp>
      <p:sp>
        <p:nvSpPr>
          <p:cNvPr id="95" name="Rectangle 94"/>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06</a:t>
            </a:r>
          </a:p>
        </p:txBody>
      </p:sp>
      <p:sp>
        <p:nvSpPr>
          <p:cNvPr id="96" name="Rectangle 95"/>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07</a:t>
            </a:r>
          </a:p>
        </p:txBody>
      </p:sp>
      <p:sp>
        <p:nvSpPr>
          <p:cNvPr id="97" name="Rectangle 96"/>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08</a:t>
            </a:r>
          </a:p>
        </p:txBody>
      </p:sp>
      <p:sp>
        <p:nvSpPr>
          <p:cNvPr id="98" name="Rectangle 97"/>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09</a:t>
            </a:r>
          </a:p>
        </p:txBody>
      </p:sp>
      <p:sp>
        <p:nvSpPr>
          <p:cNvPr id="99" name="Rectangle 98"/>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10</a:t>
            </a:r>
          </a:p>
        </p:txBody>
      </p:sp>
      <p:sp>
        <p:nvSpPr>
          <p:cNvPr id="100" name="Rectangle 99"/>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11</a:t>
            </a:r>
          </a:p>
        </p:txBody>
      </p:sp>
      <p:sp>
        <p:nvSpPr>
          <p:cNvPr id="101" name="Rectangle 100"/>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12</a:t>
            </a:r>
          </a:p>
        </p:txBody>
      </p:sp>
      <p:sp>
        <p:nvSpPr>
          <p:cNvPr id="102" name="Rectangle 101"/>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13</a:t>
            </a:r>
          </a:p>
        </p:txBody>
      </p:sp>
      <p:sp>
        <p:nvSpPr>
          <p:cNvPr id="103" name="Rectangle 102"/>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14</a:t>
            </a:r>
          </a:p>
        </p:txBody>
      </p:sp>
      <p:sp>
        <p:nvSpPr>
          <p:cNvPr id="104" name="Rectangle 103"/>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15</a:t>
            </a:r>
          </a:p>
        </p:txBody>
      </p:sp>
      <p:sp>
        <p:nvSpPr>
          <p:cNvPr id="105" name="Rectangle 104"/>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16</a:t>
            </a:r>
          </a:p>
        </p:txBody>
      </p:sp>
      <p:sp>
        <p:nvSpPr>
          <p:cNvPr id="106" name="Rectangle 105"/>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17</a:t>
            </a:r>
          </a:p>
        </p:txBody>
      </p:sp>
      <p:sp>
        <p:nvSpPr>
          <p:cNvPr id="107" name="Rectangle 106"/>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18</a:t>
            </a:r>
          </a:p>
        </p:txBody>
      </p:sp>
      <p:sp>
        <p:nvSpPr>
          <p:cNvPr id="108" name="Rectangle 107"/>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19</a:t>
            </a:r>
          </a:p>
        </p:txBody>
      </p:sp>
      <p:sp>
        <p:nvSpPr>
          <p:cNvPr id="109" name="Rectangle 108"/>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20</a:t>
            </a:r>
          </a:p>
        </p:txBody>
      </p:sp>
      <p:sp>
        <p:nvSpPr>
          <p:cNvPr id="110" name="Rectangle 109"/>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21</a:t>
            </a:r>
          </a:p>
        </p:txBody>
      </p:sp>
      <p:sp>
        <p:nvSpPr>
          <p:cNvPr id="111" name="Rectangle 110"/>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22</a:t>
            </a:r>
          </a:p>
        </p:txBody>
      </p:sp>
      <p:sp>
        <p:nvSpPr>
          <p:cNvPr id="112" name="Rectangle 111"/>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23</a:t>
            </a:r>
          </a:p>
        </p:txBody>
      </p:sp>
      <p:sp>
        <p:nvSpPr>
          <p:cNvPr id="113" name="Rectangle 112"/>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24</a:t>
            </a:r>
          </a:p>
        </p:txBody>
      </p:sp>
      <p:sp>
        <p:nvSpPr>
          <p:cNvPr id="114" name="Rectangle 113"/>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25</a:t>
            </a:r>
          </a:p>
        </p:txBody>
      </p:sp>
      <p:sp>
        <p:nvSpPr>
          <p:cNvPr id="115" name="Rectangle 114"/>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26</a:t>
            </a:r>
          </a:p>
        </p:txBody>
      </p:sp>
      <p:sp>
        <p:nvSpPr>
          <p:cNvPr id="116" name="Rectangle 115"/>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27</a:t>
            </a:r>
          </a:p>
        </p:txBody>
      </p:sp>
      <p:sp>
        <p:nvSpPr>
          <p:cNvPr id="117" name="Rectangle 116"/>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28</a:t>
            </a:r>
          </a:p>
        </p:txBody>
      </p:sp>
      <p:sp>
        <p:nvSpPr>
          <p:cNvPr id="118" name="Rectangle 117"/>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29</a:t>
            </a:r>
          </a:p>
        </p:txBody>
      </p:sp>
      <p:sp>
        <p:nvSpPr>
          <p:cNvPr id="119" name="Rectangle 118"/>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30</a:t>
            </a:r>
          </a:p>
        </p:txBody>
      </p:sp>
      <p:sp>
        <p:nvSpPr>
          <p:cNvPr id="120" name="Rectangle 119"/>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31</a:t>
            </a:r>
          </a:p>
        </p:txBody>
      </p:sp>
      <p:sp>
        <p:nvSpPr>
          <p:cNvPr id="121" name="Rectangle 120"/>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32</a:t>
            </a:r>
          </a:p>
        </p:txBody>
      </p:sp>
      <p:sp>
        <p:nvSpPr>
          <p:cNvPr id="122" name="Rectangle 121"/>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33</a:t>
            </a:r>
          </a:p>
        </p:txBody>
      </p:sp>
      <p:sp>
        <p:nvSpPr>
          <p:cNvPr id="123" name="Rectangle 122"/>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34</a:t>
            </a:r>
          </a:p>
        </p:txBody>
      </p:sp>
      <p:sp>
        <p:nvSpPr>
          <p:cNvPr id="124" name="Rectangle 123"/>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35</a:t>
            </a:r>
          </a:p>
        </p:txBody>
      </p:sp>
      <p:sp>
        <p:nvSpPr>
          <p:cNvPr id="125" name="Rectangle 124"/>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36</a:t>
            </a:r>
          </a:p>
        </p:txBody>
      </p:sp>
      <p:sp>
        <p:nvSpPr>
          <p:cNvPr id="126" name="Rectangle 125"/>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37</a:t>
            </a:r>
          </a:p>
        </p:txBody>
      </p:sp>
      <p:sp>
        <p:nvSpPr>
          <p:cNvPr id="127" name="Rectangle 126"/>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38</a:t>
            </a:r>
          </a:p>
        </p:txBody>
      </p:sp>
      <p:sp>
        <p:nvSpPr>
          <p:cNvPr id="128" name="Rectangle 127"/>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39</a:t>
            </a:r>
          </a:p>
        </p:txBody>
      </p:sp>
      <p:sp>
        <p:nvSpPr>
          <p:cNvPr id="129" name="Rectangle 128"/>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40</a:t>
            </a:r>
          </a:p>
        </p:txBody>
      </p:sp>
      <p:sp>
        <p:nvSpPr>
          <p:cNvPr id="130" name="Rectangle 129"/>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41</a:t>
            </a:r>
          </a:p>
        </p:txBody>
      </p:sp>
      <p:sp>
        <p:nvSpPr>
          <p:cNvPr id="131" name="Rectangle 130"/>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42</a:t>
            </a:r>
          </a:p>
        </p:txBody>
      </p:sp>
      <p:sp>
        <p:nvSpPr>
          <p:cNvPr id="132" name="Rectangle 131"/>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43</a:t>
            </a:r>
          </a:p>
        </p:txBody>
      </p:sp>
      <p:sp>
        <p:nvSpPr>
          <p:cNvPr id="133" name="Rectangle 132"/>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44</a:t>
            </a:r>
          </a:p>
        </p:txBody>
      </p:sp>
      <p:sp>
        <p:nvSpPr>
          <p:cNvPr id="134" name="Rectangle 133"/>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45</a:t>
            </a:r>
          </a:p>
        </p:txBody>
      </p:sp>
      <p:sp>
        <p:nvSpPr>
          <p:cNvPr id="135" name="Rectangle 134"/>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46</a:t>
            </a:r>
          </a:p>
        </p:txBody>
      </p:sp>
      <p:sp>
        <p:nvSpPr>
          <p:cNvPr id="136" name="Rectangle 135"/>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47</a:t>
            </a:r>
          </a:p>
        </p:txBody>
      </p:sp>
      <p:sp>
        <p:nvSpPr>
          <p:cNvPr id="137" name="Rectangle 136"/>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48</a:t>
            </a:r>
          </a:p>
        </p:txBody>
      </p:sp>
      <p:sp>
        <p:nvSpPr>
          <p:cNvPr id="138" name="Rectangle 137"/>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49</a:t>
            </a:r>
          </a:p>
        </p:txBody>
      </p:sp>
      <p:sp>
        <p:nvSpPr>
          <p:cNvPr id="139" name="Rectangle 138"/>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50</a:t>
            </a:r>
          </a:p>
        </p:txBody>
      </p:sp>
      <p:sp>
        <p:nvSpPr>
          <p:cNvPr id="140" name="Rectangle 139"/>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51</a:t>
            </a:r>
          </a:p>
        </p:txBody>
      </p:sp>
      <p:sp>
        <p:nvSpPr>
          <p:cNvPr id="141" name="Rectangle 140"/>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52</a:t>
            </a:r>
          </a:p>
        </p:txBody>
      </p:sp>
      <p:sp>
        <p:nvSpPr>
          <p:cNvPr id="142" name="Rectangle 141"/>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53</a:t>
            </a:r>
          </a:p>
        </p:txBody>
      </p:sp>
      <p:sp>
        <p:nvSpPr>
          <p:cNvPr id="143" name="Rectangle 142"/>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54</a:t>
            </a:r>
          </a:p>
        </p:txBody>
      </p:sp>
      <p:sp>
        <p:nvSpPr>
          <p:cNvPr id="144" name="Rectangle 143"/>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55</a:t>
            </a:r>
          </a:p>
        </p:txBody>
      </p:sp>
      <p:sp>
        <p:nvSpPr>
          <p:cNvPr id="145" name="Rectangle 144"/>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56</a:t>
            </a:r>
          </a:p>
        </p:txBody>
      </p:sp>
      <p:sp>
        <p:nvSpPr>
          <p:cNvPr id="146" name="Rectangle 145"/>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57</a:t>
            </a:r>
          </a:p>
        </p:txBody>
      </p:sp>
      <p:sp>
        <p:nvSpPr>
          <p:cNvPr id="147" name="Rectangle 146"/>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58</a:t>
            </a:r>
          </a:p>
        </p:txBody>
      </p:sp>
      <p:sp>
        <p:nvSpPr>
          <p:cNvPr id="148" name="Rectangle 147"/>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59</a:t>
            </a:r>
          </a:p>
        </p:txBody>
      </p:sp>
      <p:sp>
        <p:nvSpPr>
          <p:cNvPr id="149" name="Rectangle 148"/>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00</a:t>
            </a:r>
          </a:p>
        </p:txBody>
      </p:sp>
      <p:sp>
        <p:nvSpPr>
          <p:cNvPr id="150" name="Rectangle 149"/>
          <p:cNvSpPr/>
          <p:nvPr/>
        </p:nvSpPr>
        <p:spPr>
          <a:xfrm>
            <a:off x="107504"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defTabSz="914400">
              <a:defRPr/>
            </a:pPr>
            <a:r>
              <a:rPr lang="en-GB" sz="4000" b="1" kern="0" dirty="0">
                <a:solidFill>
                  <a:prstClr val="white"/>
                </a:solidFill>
                <a:latin typeface="Bahnschrift SemiBold" panose="020B0502040204020203" pitchFamily="34" charset="0"/>
              </a:rPr>
              <a:t>02</a:t>
            </a:r>
          </a:p>
        </p:txBody>
      </p:sp>
      <p:sp>
        <p:nvSpPr>
          <p:cNvPr id="151" name="Rectangle 150"/>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01</a:t>
            </a:r>
          </a:p>
        </p:txBody>
      </p:sp>
      <p:sp>
        <p:nvSpPr>
          <p:cNvPr id="152" name="Rectangle 151"/>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02</a:t>
            </a:r>
          </a:p>
        </p:txBody>
      </p:sp>
      <p:sp>
        <p:nvSpPr>
          <p:cNvPr id="153" name="Rectangle 152"/>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03</a:t>
            </a:r>
          </a:p>
        </p:txBody>
      </p:sp>
      <p:sp>
        <p:nvSpPr>
          <p:cNvPr id="154" name="Rectangle 153"/>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04</a:t>
            </a:r>
          </a:p>
        </p:txBody>
      </p:sp>
      <p:sp>
        <p:nvSpPr>
          <p:cNvPr id="155" name="Rectangle 154"/>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05</a:t>
            </a:r>
          </a:p>
        </p:txBody>
      </p:sp>
      <p:sp>
        <p:nvSpPr>
          <p:cNvPr id="156" name="Rectangle 155"/>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06</a:t>
            </a:r>
          </a:p>
        </p:txBody>
      </p:sp>
      <p:sp>
        <p:nvSpPr>
          <p:cNvPr id="157" name="Rectangle 156"/>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07</a:t>
            </a:r>
          </a:p>
        </p:txBody>
      </p:sp>
      <p:sp>
        <p:nvSpPr>
          <p:cNvPr id="158" name="Rectangle 157"/>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08</a:t>
            </a:r>
          </a:p>
        </p:txBody>
      </p:sp>
      <p:sp>
        <p:nvSpPr>
          <p:cNvPr id="159" name="Rectangle 158"/>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09</a:t>
            </a:r>
          </a:p>
        </p:txBody>
      </p:sp>
      <p:sp>
        <p:nvSpPr>
          <p:cNvPr id="160" name="Rectangle 159"/>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10</a:t>
            </a:r>
          </a:p>
        </p:txBody>
      </p:sp>
      <p:sp>
        <p:nvSpPr>
          <p:cNvPr id="161" name="Rectangle 160"/>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11</a:t>
            </a:r>
          </a:p>
        </p:txBody>
      </p:sp>
      <p:sp>
        <p:nvSpPr>
          <p:cNvPr id="162" name="Rectangle 161"/>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12</a:t>
            </a:r>
          </a:p>
        </p:txBody>
      </p:sp>
      <p:sp>
        <p:nvSpPr>
          <p:cNvPr id="163" name="Rectangle 162"/>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13</a:t>
            </a:r>
          </a:p>
        </p:txBody>
      </p:sp>
      <p:sp>
        <p:nvSpPr>
          <p:cNvPr id="164" name="Rectangle 163"/>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14</a:t>
            </a:r>
          </a:p>
        </p:txBody>
      </p:sp>
      <p:sp>
        <p:nvSpPr>
          <p:cNvPr id="165" name="Rectangle 164"/>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15</a:t>
            </a:r>
          </a:p>
        </p:txBody>
      </p:sp>
      <p:sp>
        <p:nvSpPr>
          <p:cNvPr id="166" name="Rectangle 165"/>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16</a:t>
            </a:r>
          </a:p>
        </p:txBody>
      </p:sp>
      <p:sp>
        <p:nvSpPr>
          <p:cNvPr id="167" name="Rectangle 166"/>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17</a:t>
            </a:r>
          </a:p>
        </p:txBody>
      </p:sp>
      <p:sp>
        <p:nvSpPr>
          <p:cNvPr id="168" name="Rectangle 167"/>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18</a:t>
            </a:r>
          </a:p>
        </p:txBody>
      </p:sp>
      <p:sp>
        <p:nvSpPr>
          <p:cNvPr id="169" name="Rectangle 168"/>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19</a:t>
            </a:r>
          </a:p>
        </p:txBody>
      </p:sp>
      <p:sp>
        <p:nvSpPr>
          <p:cNvPr id="170" name="Rectangle 169"/>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20</a:t>
            </a:r>
          </a:p>
        </p:txBody>
      </p:sp>
      <p:sp>
        <p:nvSpPr>
          <p:cNvPr id="171" name="Rectangle 170"/>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21</a:t>
            </a:r>
          </a:p>
        </p:txBody>
      </p:sp>
      <p:sp>
        <p:nvSpPr>
          <p:cNvPr id="172" name="Rectangle 171"/>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22</a:t>
            </a:r>
          </a:p>
        </p:txBody>
      </p:sp>
      <p:sp>
        <p:nvSpPr>
          <p:cNvPr id="173" name="Rectangle 172"/>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23</a:t>
            </a:r>
          </a:p>
        </p:txBody>
      </p:sp>
      <p:sp>
        <p:nvSpPr>
          <p:cNvPr id="174" name="Rectangle 173"/>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24</a:t>
            </a:r>
          </a:p>
        </p:txBody>
      </p:sp>
      <p:sp>
        <p:nvSpPr>
          <p:cNvPr id="175" name="Rectangle 174"/>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25</a:t>
            </a:r>
          </a:p>
        </p:txBody>
      </p:sp>
      <p:sp>
        <p:nvSpPr>
          <p:cNvPr id="176" name="Rectangle 175"/>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26</a:t>
            </a:r>
          </a:p>
        </p:txBody>
      </p:sp>
      <p:sp>
        <p:nvSpPr>
          <p:cNvPr id="177" name="Rectangle 176"/>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27</a:t>
            </a:r>
          </a:p>
        </p:txBody>
      </p:sp>
      <p:sp>
        <p:nvSpPr>
          <p:cNvPr id="178" name="Rectangle 177"/>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28</a:t>
            </a:r>
          </a:p>
        </p:txBody>
      </p:sp>
      <p:sp>
        <p:nvSpPr>
          <p:cNvPr id="179" name="Rectangle 178"/>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29</a:t>
            </a:r>
          </a:p>
        </p:txBody>
      </p:sp>
      <p:sp>
        <p:nvSpPr>
          <p:cNvPr id="180" name="Rectangle 179"/>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30</a:t>
            </a:r>
          </a:p>
        </p:txBody>
      </p:sp>
      <p:sp>
        <p:nvSpPr>
          <p:cNvPr id="181" name="Rectangle 180"/>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31</a:t>
            </a:r>
          </a:p>
        </p:txBody>
      </p:sp>
      <p:sp>
        <p:nvSpPr>
          <p:cNvPr id="182" name="Rectangle 181"/>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32</a:t>
            </a:r>
          </a:p>
        </p:txBody>
      </p:sp>
      <p:sp>
        <p:nvSpPr>
          <p:cNvPr id="183" name="Rectangle 182"/>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33</a:t>
            </a:r>
          </a:p>
        </p:txBody>
      </p:sp>
      <p:sp>
        <p:nvSpPr>
          <p:cNvPr id="184" name="Rectangle 183"/>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34</a:t>
            </a:r>
          </a:p>
        </p:txBody>
      </p:sp>
      <p:sp>
        <p:nvSpPr>
          <p:cNvPr id="185" name="Rectangle 184"/>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35</a:t>
            </a:r>
          </a:p>
        </p:txBody>
      </p:sp>
      <p:sp>
        <p:nvSpPr>
          <p:cNvPr id="186" name="Rectangle 185"/>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36</a:t>
            </a:r>
          </a:p>
        </p:txBody>
      </p:sp>
      <p:sp>
        <p:nvSpPr>
          <p:cNvPr id="187" name="Rectangle 186"/>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37</a:t>
            </a:r>
          </a:p>
        </p:txBody>
      </p:sp>
      <p:sp>
        <p:nvSpPr>
          <p:cNvPr id="188" name="Rectangle 187"/>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38</a:t>
            </a:r>
          </a:p>
        </p:txBody>
      </p:sp>
      <p:sp>
        <p:nvSpPr>
          <p:cNvPr id="189" name="Rectangle 188"/>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39</a:t>
            </a:r>
          </a:p>
        </p:txBody>
      </p:sp>
      <p:sp>
        <p:nvSpPr>
          <p:cNvPr id="190" name="Rectangle 189"/>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40</a:t>
            </a:r>
          </a:p>
        </p:txBody>
      </p:sp>
      <p:sp>
        <p:nvSpPr>
          <p:cNvPr id="191" name="Rectangle 190"/>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41</a:t>
            </a:r>
          </a:p>
        </p:txBody>
      </p:sp>
      <p:sp>
        <p:nvSpPr>
          <p:cNvPr id="192" name="Rectangle 191"/>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42</a:t>
            </a:r>
          </a:p>
        </p:txBody>
      </p:sp>
      <p:sp>
        <p:nvSpPr>
          <p:cNvPr id="193" name="Rectangle 192"/>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43</a:t>
            </a:r>
          </a:p>
        </p:txBody>
      </p:sp>
      <p:sp>
        <p:nvSpPr>
          <p:cNvPr id="194" name="Rectangle 193"/>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44</a:t>
            </a:r>
          </a:p>
        </p:txBody>
      </p:sp>
      <p:sp>
        <p:nvSpPr>
          <p:cNvPr id="195" name="Rectangle 194"/>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45</a:t>
            </a:r>
          </a:p>
        </p:txBody>
      </p:sp>
      <p:sp>
        <p:nvSpPr>
          <p:cNvPr id="196" name="Rectangle 195"/>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46</a:t>
            </a:r>
          </a:p>
        </p:txBody>
      </p:sp>
      <p:sp>
        <p:nvSpPr>
          <p:cNvPr id="197" name="Rectangle 196"/>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47</a:t>
            </a:r>
          </a:p>
        </p:txBody>
      </p:sp>
      <p:sp>
        <p:nvSpPr>
          <p:cNvPr id="198" name="Rectangle 197"/>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48</a:t>
            </a:r>
          </a:p>
        </p:txBody>
      </p:sp>
      <p:sp>
        <p:nvSpPr>
          <p:cNvPr id="199" name="Rectangle 198"/>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49</a:t>
            </a:r>
          </a:p>
        </p:txBody>
      </p:sp>
      <p:sp>
        <p:nvSpPr>
          <p:cNvPr id="200" name="Rectangle 199"/>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50</a:t>
            </a:r>
          </a:p>
        </p:txBody>
      </p:sp>
      <p:sp>
        <p:nvSpPr>
          <p:cNvPr id="201" name="Rectangle 200"/>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51</a:t>
            </a:r>
          </a:p>
        </p:txBody>
      </p:sp>
      <p:sp>
        <p:nvSpPr>
          <p:cNvPr id="202" name="Rectangle 201"/>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52</a:t>
            </a:r>
          </a:p>
        </p:txBody>
      </p:sp>
      <p:sp>
        <p:nvSpPr>
          <p:cNvPr id="203" name="Rectangle 202"/>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53</a:t>
            </a:r>
          </a:p>
        </p:txBody>
      </p:sp>
      <p:sp>
        <p:nvSpPr>
          <p:cNvPr id="204" name="Rectangle 203"/>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54</a:t>
            </a:r>
          </a:p>
        </p:txBody>
      </p:sp>
      <p:sp>
        <p:nvSpPr>
          <p:cNvPr id="205" name="Rectangle 204"/>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55</a:t>
            </a:r>
          </a:p>
        </p:txBody>
      </p:sp>
      <p:sp>
        <p:nvSpPr>
          <p:cNvPr id="206" name="Rectangle 205"/>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56</a:t>
            </a:r>
          </a:p>
        </p:txBody>
      </p:sp>
      <p:sp>
        <p:nvSpPr>
          <p:cNvPr id="207" name="Rectangle 206"/>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57</a:t>
            </a:r>
          </a:p>
        </p:txBody>
      </p:sp>
      <p:sp>
        <p:nvSpPr>
          <p:cNvPr id="208" name="Rectangle 207"/>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58</a:t>
            </a:r>
          </a:p>
        </p:txBody>
      </p:sp>
      <p:sp>
        <p:nvSpPr>
          <p:cNvPr id="209" name="Rectangle 208"/>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59</a:t>
            </a:r>
          </a:p>
        </p:txBody>
      </p:sp>
      <p:sp>
        <p:nvSpPr>
          <p:cNvPr id="210" name="Rectangle 209"/>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00</a:t>
            </a:r>
          </a:p>
        </p:txBody>
      </p:sp>
      <p:sp>
        <p:nvSpPr>
          <p:cNvPr id="211" name="Rectangle 210"/>
          <p:cNvSpPr/>
          <p:nvPr/>
        </p:nvSpPr>
        <p:spPr>
          <a:xfrm>
            <a:off x="107504"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defTabSz="914400">
              <a:defRPr/>
            </a:pPr>
            <a:r>
              <a:rPr lang="en-GB" sz="4000" b="1" kern="0" dirty="0">
                <a:solidFill>
                  <a:prstClr val="white"/>
                </a:solidFill>
                <a:latin typeface="Bahnschrift SemiBold" panose="020B0502040204020203" pitchFamily="34" charset="0"/>
              </a:rPr>
              <a:t>03</a:t>
            </a:r>
          </a:p>
        </p:txBody>
      </p:sp>
      <p:sp>
        <p:nvSpPr>
          <p:cNvPr id="212" name="Rectangle 211"/>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01</a:t>
            </a:r>
          </a:p>
        </p:txBody>
      </p:sp>
      <p:sp>
        <p:nvSpPr>
          <p:cNvPr id="213" name="Rectangle 212"/>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02</a:t>
            </a:r>
          </a:p>
        </p:txBody>
      </p:sp>
      <p:sp>
        <p:nvSpPr>
          <p:cNvPr id="214" name="Rectangle 213"/>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03</a:t>
            </a:r>
          </a:p>
        </p:txBody>
      </p:sp>
      <p:sp>
        <p:nvSpPr>
          <p:cNvPr id="215" name="Rectangle 214"/>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04</a:t>
            </a:r>
          </a:p>
        </p:txBody>
      </p:sp>
      <p:sp>
        <p:nvSpPr>
          <p:cNvPr id="216" name="Rectangle 215"/>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05</a:t>
            </a:r>
          </a:p>
        </p:txBody>
      </p:sp>
      <p:sp>
        <p:nvSpPr>
          <p:cNvPr id="217" name="Rectangle 216"/>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06</a:t>
            </a:r>
          </a:p>
        </p:txBody>
      </p:sp>
      <p:sp>
        <p:nvSpPr>
          <p:cNvPr id="218" name="Rectangle 217"/>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07</a:t>
            </a:r>
          </a:p>
        </p:txBody>
      </p:sp>
      <p:sp>
        <p:nvSpPr>
          <p:cNvPr id="219" name="Rectangle 218"/>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08</a:t>
            </a:r>
          </a:p>
        </p:txBody>
      </p:sp>
      <p:sp>
        <p:nvSpPr>
          <p:cNvPr id="220" name="Rectangle 219"/>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09</a:t>
            </a:r>
          </a:p>
        </p:txBody>
      </p:sp>
      <p:sp>
        <p:nvSpPr>
          <p:cNvPr id="221" name="Rectangle 220"/>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10</a:t>
            </a:r>
          </a:p>
        </p:txBody>
      </p:sp>
      <p:sp>
        <p:nvSpPr>
          <p:cNvPr id="222" name="Rectangle 221"/>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11</a:t>
            </a:r>
          </a:p>
        </p:txBody>
      </p:sp>
      <p:sp>
        <p:nvSpPr>
          <p:cNvPr id="223" name="Rectangle 222"/>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12</a:t>
            </a:r>
          </a:p>
        </p:txBody>
      </p:sp>
      <p:sp>
        <p:nvSpPr>
          <p:cNvPr id="224" name="Rectangle 223"/>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13</a:t>
            </a:r>
          </a:p>
        </p:txBody>
      </p:sp>
      <p:sp>
        <p:nvSpPr>
          <p:cNvPr id="225" name="Rectangle 224"/>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14</a:t>
            </a:r>
          </a:p>
        </p:txBody>
      </p:sp>
      <p:sp>
        <p:nvSpPr>
          <p:cNvPr id="226" name="Rectangle 225"/>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15</a:t>
            </a:r>
          </a:p>
        </p:txBody>
      </p:sp>
      <p:sp>
        <p:nvSpPr>
          <p:cNvPr id="227" name="Rectangle 226"/>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16</a:t>
            </a:r>
          </a:p>
        </p:txBody>
      </p:sp>
      <p:sp>
        <p:nvSpPr>
          <p:cNvPr id="228" name="Rectangle 227"/>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17</a:t>
            </a:r>
          </a:p>
        </p:txBody>
      </p:sp>
      <p:sp>
        <p:nvSpPr>
          <p:cNvPr id="229" name="Rectangle 228"/>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18</a:t>
            </a:r>
          </a:p>
        </p:txBody>
      </p:sp>
      <p:sp>
        <p:nvSpPr>
          <p:cNvPr id="230" name="Rectangle 229"/>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19</a:t>
            </a:r>
          </a:p>
        </p:txBody>
      </p:sp>
      <p:sp>
        <p:nvSpPr>
          <p:cNvPr id="231" name="Rectangle 230"/>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20</a:t>
            </a:r>
          </a:p>
        </p:txBody>
      </p:sp>
      <p:sp>
        <p:nvSpPr>
          <p:cNvPr id="232" name="Rectangle 231"/>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21</a:t>
            </a:r>
          </a:p>
        </p:txBody>
      </p:sp>
      <p:sp>
        <p:nvSpPr>
          <p:cNvPr id="233" name="Rectangle 232"/>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22</a:t>
            </a:r>
          </a:p>
        </p:txBody>
      </p:sp>
      <p:sp>
        <p:nvSpPr>
          <p:cNvPr id="234" name="Rectangle 233"/>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23</a:t>
            </a:r>
          </a:p>
        </p:txBody>
      </p:sp>
      <p:sp>
        <p:nvSpPr>
          <p:cNvPr id="235" name="Rectangle 234"/>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24</a:t>
            </a:r>
          </a:p>
        </p:txBody>
      </p:sp>
      <p:sp>
        <p:nvSpPr>
          <p:cNvPr id="236" name="Rectangle 235"/>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25</a:t>
            </a:r>
          </a:p>
        </p:txBody>
      </p:sp>
      <p:sp>
        <p:nvSpPr>
          <p:cNvPr id="237" name="Rectangle 236"/>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26</a:t>
            </a:r>
          </a:p>
        </p:txBody>
      </p:sp>
      <p:sp>
        <p:nvSpPr>
          <p:cNvPr id="238" name="Rectangle 237"/>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27</a:t>
            </a:r>
          </a:p>
        </p:txBody>
      </p:sp>
      <p:sp>
        <p:nvSpPr>
          <p:cNvPr id="239" name="Rectangle 238"/>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28</a:t>
            </a:r>
          </a:p>
        </p:txBody>
      </p:sp>
      <p:sp>
        <p:nvSpPr>
          <p:cNvPr id="240" name="Rectangle 239"/>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29</a:t>
            </a:r>
          </a:p>
        </p:txBody>
      </p:sp>
      <p:sp>
        <p:nvSpPr>
          <p:cNvPr id="241" name="Rectangle 240"/>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30</a:t>
            </a:r>
          </a:p>
        </p:txBody>
      </p:sp>
      <p:sp>
        <p:nvSpPr>
          <p:cNvPr id="242" name="Rectangle 241"/>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31</a:t>
            </a:r>
          </a:p>
        </p:txBody>
      </p:sp>
      <p:sp>
        <p:nvSpPr>
          <p:cNvPr id="243" name="Rectangle 242"/>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32</a:t>
            </a:r>
          </a:p>
        </p:txBody>
      </p:sp>
      <p:sp>
        <p:nvSpPr>
          <p:cNvPr id="244" name="Rectangle 243"/>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33</a:t>
            </a:r>
          </a:p>
        </p:txBody>
      </p:sp>
      <p:sp>
        <p:nvSpPr>
          <p:cNvPr id="245" name="Rectangle 244"/>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34</a:t>
            </a:r>
          </a:p>
        </p:txBody>
      </p:sp>
      <p:sp>
        <p:nvSpPr>
          <p:cNvPr id="246" name="Rectangle 245"/>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35</a:t>
            </a:r>
          </a:p>
        </p:txBody>
      </p:sp>
      <p:sp>
        <p:nvSpPr>
          <p:cNvPr id="247" name="Rectangle 246"/>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36</a:t>
            </a:r>
          </a:p>
        </p:txBody>
      </p:sp>
      <p:sp>
        <p:nvSpPr>
          <p:cNvPr id="248" name="Rectangle 247"/>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37</a:t>
            </a:r>
          </a:p>
        </p:txBody>
      </p:sp>
      <p:sp>
        <p:nvSpPr>
          <p:cNvPr id="249" name="Rectangle 248"/>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38</a:t>
            </a:r>
          </a:p>
        </p:txBody>
      </p:sp>
      <p:sp>
        <p:nvSpPr>
          <p:cNvPr id="250" name="Rectangle 249"/>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39</a:t>
            </a:r>
          </a:p>
        </p:txBody>
      </p:sp>
      <p:sp>
        <p:nvSpPr>
          <p:cNvPr id="251" name="Rectangle 250"/>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40</a:t>
            </a:r>
          </a:p>
        </p:txBody>
      </p:sp>
      <p:sp>
        <p:nvSpPr>
          <p:cNvPr id="252" name="Rectangle 251"/>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41</a:t>
            </a:r>
          </a:p>
        </p:txBody>
      </p:sp>
      <p:sp>
        <p:nvSpPr>
          <p:cNvPr id="253" name="Rectangle 252"/>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42</a:t>
            </a:r>
          </a:p>
        </p:txBody>
      </p:sp>
      <p:sp>
        <p:nvSpPr>
          <p:cNvPr id="254" name="Rectangle 253"/>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43</a:t>
            </a:r>
          </a:p>
        </p:txBody>
      </p:sp>
      <p:sp>
        <p:nvSpPr>
          <p:cNvPr id="255" name="Rectangle 254"/>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44</a:t>
            </a:r>
          </a:p>
        </p:txBody>
      </p:sp>
      <p:sp>
        <p:nvSpPr>
          <p:cNvPr id="256" name="Rectangle 255"/>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45</a:t>
            </a:r>
          </a:p>
        </p:txBody>
      </p:sp>
      <p:sp>
        <p:nvSpPr>
          <p:cNvPr id="257" name="Rectangle 256"/>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46</a:t>
            </a:r>
          </a:p>
        </p:txBody>
      </p:sp>
      <p:sp>
        <p:nvSpPr>
          <p:cNvPr id="258" name="Rectangle 257"/>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47</a:t>
            </a:r>
          </a:p>
        </p:txBody>
      </p:sp>
      <p:sp>
        <p:nvSpPr>
          <p:cNvPr id="259" name="Rectangle 258"/>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48</a:t>
            </a:r>
          </a:p>
        </p:txBody>
      </p:sp>
      <p:sp>
        <p:nvSpPr>
          <p:cNvPr id="260" name="Rectangle 259"/>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49</a:t>
            </a:r>
          </a:p>
        </p:txBody>
      </p:sp>
      <p:sp>
        <p:nvSpPr>
          <p:cNvPr id="261" name="Rectangle 260"/>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50</a:t>
            </a:r>
          </a:p>
        </p:txBody>
      </p:sp>
      <p:sp>
        <p:nvSpPr>
          <p:cNvPr id="262" name="Rectangle 261"/>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51</a:t>
            </a:r>
          </a:p>
        </p:txBody>
      </p:sp>
      <p:sp>
        <p:nvSpPr>
          <p:cNvPr id="263" name="Rectangle 262"/>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52</a:t>
            </a:r>
          </a:p>
        </p:txBody>
      </p:sp>
      <p:sp>
        <p:nvSpPr>
          <p:cNvPr id="264" name="Rectangle 263"/>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53</a:t>
            </a:r>
          </a:p>
        </p:txBody>
      </p:sp>
      <p:sp>
        <p:nvSpPr>
          <p:cNvPr id="265" name="Rectangle 264"/>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54</a:t>
            </a:r>
          </a:p>
        </p:txBody>
      </p:sp>
      <p:sp>
        <p:nvSpPr>
          <p:cNvPr id="266" name="Rectangle 265"/>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55</a:t>
            </a:r>
          </a:p>
        </p:txBody>
      </p:sp>
      <p:sp>
        <p:nvSpPr>
          <p:cNvPr id="267" name="Rectangle 266"/>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56</a:t>
            </a:r>
          </a:p>
        </p:txBody>
      </p:sp>
      <p:sp>
        <p:nvSpPr>
          <p:cNvPr id="268" name="Rectangle 267"/>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57</a:t>
            </a:r>
          </a:p>
        </p:txBody>
      </p:sp>
      <p:sp>
        <p:nvSpPr>
          <p:cNvPr id="269" name="Rectangle 268"/>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58</a:t>
            </a:r>
          </a:p>
        </p:txBody>
      </p:sp>
      <p:sp>
        <p:nvSpPr>
          <p:cNvPr id="270" name="Rectangle 269"/>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59</a:t>
            </a:r>
          </a:p>
        </p:txBody>
      </p:sp>
      <p:sp>
        <p:nvSpPr>
          <p:cNvPr id="271" name="Rectangle 270"/>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00</a:t>
            </a:r>
          </a:p>
        </p:txBody>
      </p:sp>
      <p:sp>
        <p:nvSpPr>
          <p:cNvPr id="272" name="Rectangle 271"/>
          <p:cNvSpPr/>
          <p:nvPr/>
        </p:nvSpPr>
        <p:spPr>
          <a:xfrm>
            <a:off x="107504"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defTabSz="914400">
              <a:defRPr/>
            </a:pPr>
            <a:r>
              <a:rPr lang="en-GB" sz="4000" b="1" kern="0" dirty="0">
                <a:solidFill>
                  <a:prstClr val="white"/>
                </a:solidFill>
                <a:latin typeface="Bahnschrift SemiBold" panose="020B0502040204020203" pitchFamily="34" charset="0"/>
              </a:rPr>
              <a:t>04</a:t>
            </a:r>
          </a:p>
        </p:txBody>
      </p:sp>
      <p:sp>
        <p:nvSpPr>
          <p:cNvPr id="273" name="Rectangle 272"/>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01</a:t>
            </a:r>
          </a:p>
        </p:txBody>
      </p:sp>
      <p:sp>
        <p:nvSpPr>
          <p:cNvPr id="274" name="Rectangle 273"/>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02</a:t>
            </a:r>
          </a:p>
        </p:txBody>
      </p:sp>
      <p:sp>
        <p:nvSpPr>
          <p:cNvPr id="275" name="Rectangle 274"/>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03</a:t>
            </a:r>
          </a:p>
        </p:txBody>
      </p:sp>
      <p:sp>
        <p:nvSpPr>
          <p:cNvPr id="276" name="Rectangle 275"/>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04</a:t>
            </a:r>
          </a:p>
        </p:txBody>
      </p:sp>
      <p:sp>
        <p:nvSpPr>
          <p:cNvPr id="277" name="Rectangle 276"/>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05</a:t>
            </a:r>
          </a:p>
        </p:txBody>
      </p:sp>
      <p:sp>
        <p:nvSpPr>
          <p:cNvPr id="278" name="Rectangle 277"/>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06</a:t>
            </a:r>
          </a:p>
        </p:txBody>
      </p:sp>
      <p:sp>
        <p:nvSpPr>
          <p:cNvPr id="279" name="Rectangle 278"/>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07</a:t>
            </a:r>
          </a:p>
        </p:txBody>
      </p:sp>
      <p:sp>
        <p:nvSpPr>
          <p:cNvPr id="280" name="Rectangle 279"/>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08</a:t>
            </a:r>
          </a:p>
        </p:txBody>
      </p:sp>
      <p:sp>
        <p:nvSpPr>
          <p:cNvPr id="281" name="Rectangle 280"/>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09</a:t>
            </a:r>
          </a:p>
        </p:txBody>
      </p:sp>
      <p:sp>
        <p:nvSpPr>
          <p:cNvPr id="282" name="Rectangle 281"/>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10</a:t>
            </a:r>
          </a:p>
        </p:txBody>
      </p:sp>
      <p:sp>
        <p:nvSpPr>
          <p:cNvPr id="283" name="Rectangle 282"/>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11</a:t>
            </a:r>
          </a:p>
        </p:txBody>
      </p:sp>
      <p:sp>
        <p:nvSpPr>
          <p:cNvPr id="284" name="Rectangle 283"/>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12</a:t>
            </a:r>
          </a:p>
        </p:txBody>
      </p:sp>
      <p:sp>
        <p:nvSpPr>
          <p:cNvPr id="285" name="Rectangle 284"/>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13</a:t>
            </a:r>
          </a:p>
        </p:txBody>
      </p:sp>
      <p:sp>
        <p:nvSpPr>
          <p:cNvPr id="286" name="Rectangle 285"/>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14</a:t>
            </a:r>
          </a:p>
        </p:txBody>
      </p:sp>
      <p:sp>
        <p:nvSpPr>
          <p:cNvPr id="287" name="Rectangle 286"/>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15</a:t>
            </a:r>
          </a:p>
        </p:txBody>
      </p:sp>
      <p:sp>
        <p:nvSpPr>
          <p:cNvPr id="288" name="Rectangle 287"/>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16</a:t>
            </a:r>
          </a:p>
        </p:txBody>
      </p:sp>
      <p:sp>
        <p:nvSpPr>
          <p:cNvPr id="289" name="Rectangle 288"/>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17</a:t>
            </a:r>
          </a:p>
        </p:txBody>
      </p:sp>
      <p:sp>
        <p:nvSpPr>
          <p:cNvPr id="290" name="Rectangle 289"/>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18</a:t>
            </a:r>
          </a:p>
        </p:txBody>
      </p:sp>
      <p:sp>
        <p:nvSpPr>
          <p:cNvPr id="291" name="Rectangle 290"/>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19</a:t>
            </a:r>
          </a:p>
        </p:txBody>
      </p:sp>
      <p:sp>
        <p:nvSpPr>
          <p:cNvPr id="292" name="Rectangle 291"/>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20</a:t>
            </a:r>
          </a:p>
        </p:txBody>
      </p:sp>
      <p:sp>
        <p:nvSpPr>
          <p:cNvPr id="293" name="Rectangle 292"/>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21</a:t>
            </a:r>
          </a:p>
        </p:txBody>
      </p:sp>
      <p:sp>
        <p:nvSpPr>
          <p:cNvPr id="294" name="Rectangle 293"/>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22</a:t>
            </a:r>
          </a:p>
        </p:txBody>
      </p:sp>
      <p:sp>
        <p:nvSpPr>
          <p:cNvPr id="295" name="Rectangle 294"/>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23</a:t>
            </a:r>
          </a:p>
        </p:txBody>
      </p:sp>
      <p:sp>
        <p:nvSpPr>
          <p:cNvPr id="296" name="Rectangle 295"/>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24</a:t>
            </a:r>
          </a:p>
        </p:txBody>
      </p:sp>
      <p:sp>
        <p:nvSpPr>
          <p:cNvPr id="297" name="Rectangle 296"/>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25</a:t>
            </a:r>
          </a:p>
        </p:txBody>
      </p:sp>
      <p:sp>
        <p:nvSpPr>
          <p:cNvPr id="298" name="Rectangle 297"/>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26</a:t>
            </a:r>
          </a:p>
        </p:txBody>
      </p:sp>
      <p:sp>
        <p:nvSpPr>
          <p:cNvPr id="299" name="Rectangle 298"/>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27</a:t>
            </a:r>
          </a:p>
        </p:txBody>
      </p:sp>
      <p:sp>
        <p:nvSpPr>
          <p:cNvPr id="300" name="Rectangle 299"/>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28</a:t>
            </a:r>
          </a:p>
        </p:txBody>
      </p:sp>
      <p:sp>
        <p:nvSpPr>
          <p:cNvPr id="301" name="Rectangle 300"/>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29</a:t>
            </a:r>
          </a:p>
        </p:txBody>
      </p:sp>
      <p:sp>
        <p:nvSpPr>
          <p:cNvPr id="302" name="Rectangle 301"/>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30</a:t>
            </a:r>
          </a:p>
        </p:txBody>
      </p:sp>
      <p:sp>
        <p:nvSpPr>
          <p:cNvPr id="303" name="Rectangle 302"/>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31</a:t>
            </a:r>
          </a:p>
        </p:txBody>
      </p:sp>
      <p:sp>
        <p:nvSpPr>
          <p:cNvPr id="304" name="Rectangle 303"/>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32</a:t>
            </a:r>
          </a:p>
        </p:txBody>
      </p:sp>
      <p:sp>
        <p:nvSpPr>
          <p:cNvPr id="305" name="Rectangle 304"/>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33</a:t>
            </a:r>
          </a:p>
        </p:txBody>
      </p:sp>
      <p:sp>
        <p:nvSpPr>
          <p:cNvPr id="306" name="Rectangle 305"/>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34</a:t>
            </a:r>
          </a:p>
        </p:txBody>
      </p:sp>
      <p:sp>
        <p:nvSpPr>
          <p:cNvPr id="307" name="Rectangle 306"/>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35</a:t>
            </a:r>
          </a:p>
        </p:txBody>
      </p:sp>
      <p:sp>
        <p:nvSpPr>
          <p:cNvPr id="308" name="Rectangle 307"/>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36</a:t>
            </a:r>
          </a:p>
        </p:txBody>
      </p:sp>
      <p:sp>
        <p:nvSpPr>
          <p:cNvPr id="309" name="Rectangle 308"/>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37</a:t>
            </a:r>
          </a:p>
        </p:txBody>
      </p:sp>
      <p:sp>
        <p:nvSpPr>
          <p:cNvPr id="310" name="Rectangle 309"/>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38</a:t>
            </a:r>
          </a:p>
        </p:txBody>
      </p:sp>
      <p:sp>
        <p:nvSpPr>
          <p:cNvPr id="311" name="Rectangle 310"/>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39</a:t>
            </a:r>
          </a:p>
        </p:txBody>
      </p:sp>
      <p:sp>
        <p:nvSpPr>
          <p:cNvPr id="312" name="Rectangle 311"/>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40</a:t>
            </a:r>
          </a:p>
        </p:txBody>
      </p:sp>
      <p:sp>
        <p:nvSpPr>
          <p:cNvPr id="313" name="Rectangle 312"/>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41</a:t>
            </a:r>
          </a:p>
        </p:txBody>
      </p:sp>
      <p:sp>
        <p:nvSpPr>
          <p:cNvPr id="314" name="Rectangle 313"/>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42</a:t>
            </a:r>
          </a:p>
        </p:txBody>
      </p:sp>
      <p:sp>
        <p:nvSpPr>
          <p:cNvPr id="315" name="Rectangle 314"/>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43</a:t>
            </a:r>
          </a:p>
        </p:txBody>
      </p:sp>
      <p:sp>
        <p:nvSpPr>
          <p:cNvPr id="316" name="Rectangle 315"/>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44</a:t>
            </a:r>
          </a:p>
        </p:txBody>
      </p:sp>
      <p:sp>
        <p:nvSpPr>
          <p:cNvPr id="317" name="Rectangle 316"/>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45</a:t>
            </a:r>
          </a:p>
        </p:txBody>
      </p:sp>
      <p:sp>
        <p:nvSpPr>
          <p:cNvPr id="318" name="Rectangle 317"/>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46</a:t>
            </a:r>
          </a:p>
        </p:txBody>
      </p:sp>
      <p:sp>
        <p:nvSpPr>
          <p:cNvPr id="319" name="Rectangle 318"/>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47</a:t>
            </a:r>
          </a:p>
        </p:txBody>
      </p:sp>
      <p:sp>
        <p:nvSpPr>
          <p:cNvPr id="320" name="Rectangle 319"/>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48</a:t>
            </a:r>
          </a:p>
        </p:txBody>
      </p:sp>
      <p:sp>
        <p:nvSpPr>
          <p:cNvPr id="321" name="Rectangle 320"/>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49</a:t>
            </a:r>
          </a:p>
        </p:txBody>
      </p:sp>
      <p:sp>
        <p:nvSpPr>
          <p:cNvPr id="322" name="Rectangle 321"/>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50</a:t>
            </a:r>
          </a:p>
        </p:txBody>
      </p:sp>
      <p:sp>
        <p:nvSpPr>
          <p:cNvPr id="323" name="Rectangle 322"/>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51</a:t>
            </a:r>
          </a:p>
        </p:txBody>
      </p:sp>
      <p:sp>
        <p:nvSpPr>
          <p:cNvPr id="324" name="Rectangle 323"/>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52</a:t>
            </a:r>
          </a:p>
        </p:txBody>
      </p:sp>
      <p:sp>
        <p:nvSpPr>
          <p:cNvPr id="325" name="Rectangle 324"/>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53</a:t>
            </a:r>
          </a:p>
        </p:txBody>
      </p:sp>
      <p:sp>
        <p:nvSpPr>
          <p:cNvPr id="326" name="Rectangle 325"/>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54</a:t>
            </a:r>
          </a:p>
        </p:txBody>
      </p:sp>
      <p:sp>
        <p:nvSpPr>
          <p:cNvPr id="327" name="Rectangle 326"/>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55</a:t>
            </a:r>
          </a:p>
        </p:txBody>
      </p:sp>
      <p:sp>
        <p:nvSpPr>
          <p:cNvPr id="328" name="Rectangle 327"/>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56</a:t>
            </a:r>
          </a:p>
        </p:txBody>
      </p:sp>
      <p:sp>
        <p:nvSpPr>
          <p:cNvPr id="329" name="Rectangle 328"/>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57</a:t>
            </a:r>
          </a:p>
        </p:txBody>
      </p:sp>
      <p:sp>
        <p:nvSpPr>
          <p:cNvPr id="330" name="Rectangle 329"/>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58</a:t>
            </a:r>
          </a:p>
        </p:txBody>
      </p:sp>
      <p:sp>
        <p:nvSpPr>
          <p:cNvPr id="331" name="Rectangle 330"/>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59</a:t>
            </a:r>
          </a:p>
        </p:txBody>
      </p:sp>
      <p:sp>
        <p:nvSpPr>
          <p:cNvPr id="332" name="Rectangle 331"/>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00</a:t>
            </a:r>
          </a:p>
        </p:txBody>
      </p:sp>
      <p:sp>
        <p:nvSpPr>
          <p:cNvPr id="333" name="Rectangle 332"/>
          <p:cNvSpPr/>
          <p:nvPr/>
        </p:nvSpPr>
        <p:spPr>
          <a:xfrm>
            <a:off x="107504"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defTabSz="914400">
              <a:defRPr/>
            </a:pPr>
            <a:r>
              <a:rPr lang="en-GB" sz="4000" b="1" kern="0" dirty="0">
                <a:solidFill>
                  <a:prstClr val="white"/>
                </a:solidFill>
                <a:latin typeface="Bahnschrift SemiBold" panose="020B0502040204020203" pitchFamily="34" charset="0"/>
              </a:rPr>
              <a:t>05</a:t>
            </a:r>
          </a:p>
        </p:txBody>
      </p:sp>
      <p:sp>
        <p:nvSpPr>
          <p:cNvPr id="334" name="Rectangle 333"/>
          <p:cNvSpPr/>
          <p:nvPr/>
        </p:nvSpPr>
        <p:spPr>
          <a:xfrm>
            <a:off x="945705" y="917331"/>
            <a:ext cx="208006"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defRPr/>
            </a:pPr>
            <a:r>
              <a:rPr lang="en-GB" sz="4000" kern="0" dirty="0">
                <a:solidFill>
                  <a:prstClr val="white"/>
                </a:solidFill>
                <a:latin typeface="Calibri" panose="020F0502020204030204"/>
              </a:rPr>
              <a:t>:</a:t>
            </a:r>
            <a:endParaRPr lang="en-GB" kern="0" dirty="0">
              <a:solidFill>
                <a:prstClr val="white"/>
              </a:solidFill>
              <a:latin typeface="Calibri" panose="020F0502020204030204"/>
            </a:endParaRPr>
          </a:p>
        </p:txBody>
      </p:sp>
      <p:sp>
        <p:nvSpPr>
          <p:cNvPr id="335" name="TextBox 334"/>
          <p:cNvSpPr txBox="1"/>
          <p:nvPr/>
        </p:nvSpPr>
        <p:spPr>
          <a:xfrm>
            <a:off x="-2106884" y="0"/>
            <a:ext cx="1897956" cy="656590"/>
          </a:xfrm>
          <a:prstGeom prst="rect">
            <a:avLst/>
          </a:prstGeom>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none" lIns="50800" tIns="50800" rIns="50800" bIns="50800" numCol="1" spcCol="38100" rtlCol="0" anchor="ctr">
            <a:spAutoFit/>
          </a:bodyPr>
          <a:lstStyle/>
          <a:p>
            <a:pPr algn="ctr" defTabSz="584200" hangingPunct="0"/>
            <a:r>
              <a:rPr lang="en-GB" sz="3600" dirty="0">
                <a:solidFill>
                  <a:srgbClr val="000000"/>
                </a:solidFill>
                <a:latin typeface="Helvetica Neue Medium"/>
                <a:ea typeface="Helvetica Neue Medium"/>
                <a:cs typeface="Helvetica Neue Medium"/>
                <a:sym typeface="Helvetica Neue Medium"/>
              </a:rPr>
              <a:t>Example</a:t>
            </a:r>
          </a:p>
        </p:txBody>
      </p:sp>
      <p:pic>
        <p:nvPicPr>
          <p:cNvPr id="2" name="Picture 2" descr="Gaming, level, one, up ic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18589" y="642923"/>
            <a:ext cx="745179" cy="74518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Levelup Svg Png Icon Free Download (#306520) - OnlineWebFonts.COM"/>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24028" y="152638"/>
            <a:ext cx="1188132" cy="1188132"/>
          </a:xfrm>
          <a:prstGeom prst="rect">
            <a:avLst/>
          </a:prstGeom>
          <a:noFill/>
          <a:extLst>
            <a:ext uri="{909E8E84-426E-40DD-AFC4-6F175D3DCCD1}">
              <a14:hiddenFill xmlns:a14="http://schemas.microsoft.com/office/drawing/2010/main">
                <a:solidFill>
                  <a:srgbClr val="FFFFFF"/>
                </a:solidFill>
              </a14:hiddenFill>
            </a:ext>
          </a:extLst>
        </p:spPr>
      </p:pic>
      <p:pic>
        <p:nvPicPr>
          <p:cNvPr id="336" name="Picture 8" descr="Levelup Svg Png Icon Free Download (#306520) - OnlineWebFonts.COM"/>
          <p:cNvPicPr>
            <a:picLocks noChangeAspect="1" noChangeArrowheads="1"/>
          </p:cNvPicPr>
          <p:nvPr/>
        </p:nvPicPr>
        <p:blipFill rotWithShape="1">
          <a:blip r:embed="rId5">
            <a:extLst>
              <a:ext uri="{28A0092B-C50C-407E-A947-70E740481C1C}">
                <a14:useLocalDpi xmlns:a14="http://schemas.microsoft.com/office/drawing/2010/main" val="0"/>
              </a:ext>
            </a:extLst>
          </a:blip>
          <a:srcRect l="35322" t="23471" r="35736" b="22086"/>
          <a:stretch/>
        </p:blipFill>
        <p:spPr bwMode="auto">
          <a:xfrm>
            <a:off x="7995096" y="3861048"/>
            <a:ext cx="1041400" cy="292568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9" name="Table 8"/>
          <p:cNvGraphicFramePr>
            <a:graphicFrameLocks noGrp="1"/>
          </p:cNvGraphicFramePr>
          <p:nvPr>
            <p:extLst>
              <p:ext uri="{D42A27DB-BD31-4B8C-83A1-F6EECF244321}">
                <p14:modId xmlns:p14="http://schemas.microsoft.com/office/powerpoint/2010/main" val="542221554"/>
              </p:ext>
            </p:extLst>
          </p:nvPr>
        </p:nvGraphicFramePr>
        <p:xfrm>
          <a:off x="6516216" y="1443690"/>
          <a:ext cx="2448272" cy="2072640"/>
        </p:xfrm>
        <a:graphic>
          <a:graphicData uri="http://schemas.openxmlformats.org/drawingml/2006/table">
            <a:tbl>
              <a:tblPr firstRow="1" bandRow="1">
                <a:tableStyleId>{5C22544A-7EE6-4342-B048-85BDC9FD1C3A}</a:tableStyleId>
              </a:tblPr>
              <a:tblGrid>
                <a:gridCol w="2448272">
                  <a:extLst>
                    <a:ext uri="{9D8B030D-6E8A-4147-A177-3AD203B41FA5}">
                      <a16:colId xmlns:a16="http://schemas.microsoft.com/office/drawing/2014/main" val="20000"/>
                    </a:ext>
                  </a:extLst>
                </a:gridCol>
              </a:tblGrid>
              <a:tr h="1985310">
                <a:tc>
                  <a:txBody>
                    <a:bodyPr/>
                    <a:lstStyle/>
                    <a:p>
                      <a:r>
                        <a:rPr lang="en-GB" sz="2000" dirty="0">
                          <a:solidFill>
                            <a:schemeClr val="tx1"/>
                          </a:solidFill>
                          <a:latin typeface="Segoe UI Light" panose="020B0502040204020203" pitchFamily="34" charset="0"/>
                          <a:cs typeface="Segoe UI Light" panose="020B0502040204020203" pitchFamily="34" charset="0"/>
                        </a:rPr>
                        <a:t>What</a:t>
                      </a:r>
                      <a:r>
                        <a:rPr lang="en-GB" sz="2000" baseline="0" dirty="0">
                          <a:solidFill>
                            <a:schemeClr val="tx1"/>
                          </a:solidFill>
                          <a:latin typeface="Segoe UI Light" panose="020B0502040204020203" pitchFamily="34" charset="0"/>
                          <a:cs typeface="Segoe UI Light" panose="020B0502040204020203" pitchFamily="34" charset="0"/>
                        </a:rPr>
                        <a:t> is wrong with this sentence?</a:t>
                      </a:r>
                    </a:p>
                    <a:p>
                      <a:endParaRPr lang="en-GB" sz="1000" baseline="0" dirty="0">
                        <a:solidFill>
                          <a:schemeClr val="tx1"/>
                        </a:solidFill>
                        <a:latin typeface="Segoe UI Light" panose="020B0502040204020203" pitchFamily="34" charset="0"/>
                        <a:cs typeface="Segoe UI Light" panose="020B0502040204020203" pitchFamily="34" charset="0"/>
                      </a:endParaRPr>
                    </a:p>
                    <a:p>
                      <a:r>
                        <a:rPr lang="en-GB" sz="2000" baseline="0" dirty="0">
                          <a:solidFill>
                            <a:schemeClr val="tx1"/>
                          </a:solidFill>
                          <a:latin typeface="Segoe UI Light" panose="020B0502040204020203" pitchFamily="34" charset="0"/>
                          <a:cs typeface="Segoe UI Light" panose="020B0502040204020203" pitchFamily="34" charset="0"/>
                        </a:rPr>
                        <a:t>Your never going to get a good grade unless you study hard.</a:t>
                      </a:r>
                      <a:endParaRPr lang="en-GB" sz="2000" dirty="0">
                        <a:solidFill>
                          <a:schemeClr val="tx1"/>
                        </a:solidFill>
                        <a:latin typeface="Segoe UI Light" panose="020B0502040204020203" pitchFamily="34" charset="0"/>
                        <a:cs typeface="Segoe UI Light" panose="020B05020402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42106847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afterEffect">
                                  <p:stCondLst>
                                    <p:cond delay="0"/>
                                  </p:stCondLst>
                                  <p:childTnLst>
                                    <p:set>
                                      <p:cBhvr>
                                        <p:cTn id="6" dur="1" fill="hold">
                                          <p:stCondLst>
                                            <p:cond delay="999"/>
                                          </p:stCondLst>
                                        </p:cTn>
                                        <p:tgtEl>
                                          <p:spTgt spid="332"/>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999"/>
                                          </p:stCondLst>
                                        </p:cTn>
                                        <p:tgtEl>
                                          <p:spTgt spid="333"/>
                                        </p:tgtEl>
                                        <p:attrNameLst>
                                          <p:attrName>style.visibility</p:attrName>
                                        </p:attrNameLst>
                                      </p:cBhvr>
                                      <p:to>
                                        <p:strVal val="hidden"/>
                                      </p:to>
                                    </p:set>
                                  </p:childTnLst>
                                </p:cTn>
                              </p:par>
                            </p:childTnLst>
                          </p:cTn>
                        </p:par>
                        <p:par>
                          <p:cTn id="9" fill="hold">
                            <p:stCondLst>
                              <p:cond delay="1000"/>
                            </p:stCondLst>
                            <p:childTnLst>
                              <p:par>
                                <p:cTn id="10" presetID="1" presetClass="exit" presetSubtype="0" fill="hold" grpId="0" nodeType="afterEffect">
                                  <p:stCondLst>
                                    <p:cond delay="0"/>
                                  </p:stCondLst>
                                  <p:childTnLst>
                                    <p:set>
                                      <p:cBhvr>
                                        <p:cTn id="11" dur="1" fill="hold">
                                          <p:stCondLst>
                                            <p:cond delay="999"/>
                                          </p:stCondLst>
                                        </p:cTn>
                                        <p:tgtEl>
                                          <p:spTgt spid="331"/>
                                        </p:tgtEl>
                                        <p:attrNameLst>
                                          <p:attrName>style.visibility</p:attrName>
                                        </p:attrNameLst>
                                      </p:cBhvr>
                                      <p:to>
                                        <p:strVal val="hidden"/>
                                      </p:to>
                                    </p:set>
                                  </p:childTnLst>
                                </p:cTn>
                              </p:par>
                            </p:childTnLst>
                          </p:cTn>
                        </p:par>
                        <p:par>
                          <p:cTn id="12" fill="hold">
                            <p:stCondLst>
                              <p:cond delay="2000"/>
                            </p:stCondLst>
                            <p:childTnLst>
                              <p:par>
                                <p:cTn id="13" presetID="1" presetClass="exit" presetSubtype="0" fill="hold" grpId="0" nodeType="afterEffect">
                                  <p:stCondLst>
                                    <p:cond delay="0"/>
                                  </p:stCondLst>
                                  <p:childTnLst>
                                    <p:set>
                                      <p:cBhvr>
                                        <p:cTn id="14" dur="1" fill="hold">
                                          <p:stCondLst>
                                            <p:cond delay="999"/>
                                          </p:stCondLst>
                                        </p:cTn>
                                        <p:tgtEl>
                                          <p:spTgt spid="330"/>
                                        </p:tgtEl>
                                        <p:attrNameLst>
                                          <p:attrName>style.visibility</p:attrName>
                                        </p:attrNameLst>
                                      </p:cBhvr>
                                      <p:to>
                                        <p:strVal val="hidden"/>
                                      </p:to>
                                    </p:set>
                                  </p:childTnLst>
                                </p:cTn>
                              </p:par>
                            </p:childTnLst>
                          </p:cTn>
                        </p:par>
                        <p:par>
                          <p:cTn id="15" fill="hold">
                            <p:stCondLst>
                              <p:cond delay="3000"/>
                            </p:stCondLst>
                            <p:childTnLst>
                              <p:par>
                                <p:cTn id="16" presetID="1" presetClass="exit" presetSubtype="0" fill="hold" grpId="0" nodeType="afterEffect">
                                  <p:stCondLst>
                                    <p:cond delay="0"/>
                                  </p:stCondLst>
                                  <p:childTnLst>
                                    <p:set>
                                      <p:cBhvr>
                                        <p:cTn id="17" dur="1" fill="hold">
                                          <p:stCondLst>
                                            <p:cond delay="999"/>
                                          </p:stCondLst>
                                        </p:cTn>
                                        <p:tgtEl>
                                          <p:spTgt spid="329"/>
                                        </p:tgtEl>
                                        <p:attrNameLst>
                                          <p:attrName>style.visibility</p:attrName>
                                        </p:attrNameLst>
                                      </p:cBhvr>
                                      <p:to>
                                        <p:strVal val="hidden"/>
                                      </p:to>
                                    </p:set>
                                  </p:childTnLst>
                                </p:cTn>
                              </p:par>
                            </p:childTnLst>
                          </p:cTn>
                        </p:par>
                        <p:par>
                          <p:cTn id="18" fill="hold">
                            <p:stCondLst>
                              <p:cond delay="4000"/>
                            </p:stCondLst>
                            <p:childTnLst>
                              <p:par>
                                <p:cTn id="19" presetID="1" presetClass="exit" presetSubtype="0" fill="hold" grpId="0" nodeType="afterEffect">
                                  <p:stCondLst>
                                    <p:cond delay="0"/>
                                  </p:stCondLst>
                                  <p:childTnLst>
                                    <p:set>
                                      <p:cBhvr>
                                        <p:cTn id="20" dur="1" fill="hold">
                                          <p:stCondLst>
                                            <p:cond delay="999"/>
                                          </p:stCondLst>
                                        </p:cTn>
                                        <p:tgtEl>
                                          <p:spTgt spid="328"/>
                                        </p:tgtEl>
                                        <p:attrNameLst>
                                          <p:attrName>style.visibility</p:attrName>
                                        </p:attrNameLst>
                                      </p:cBhvr>
                                      <p:to>
                                        <p:strVal val="hidden"/>
                                      </p:to>
                                    </p:set>
                                  </p:childTnLst>
                                </p:cTn>
                              </p:par>
                            </p:childTnLst>
                          </p:cTn>
                        </p:par>
                        <p:par>
                          <p:cTn id="21" fill="hold">
                            <p:stCondLst>
                              <p:cond delay="5000"/>
                            </p:stCondLst>
                            <p:childTnLst>
                              <p:par>
                                <p:cTn id="22" presetID="1" presetClass="exit" presetSubtype="0" fill="hold" grpId="0" nodeType="afterEffect">
                                  <p:stCondLst>
                                    <p:cond delay="0"/>
                                  </p:stCondLst>
                                  <p:childTnLst>
                                    <p:set>
                                      <p:cBhvr>
                                        <p:cTn id="23" dur="1" fill="hold">
                                          <p:stCondLst>
                                            <p:cond delay="999"/>
                                          </p:stCondLst>
                                        </p:cTn>
                                        <p:tgtEl>
                                          <p:spTgt spid="327"/>
                                        </p:tgtEl>
                                        <p:attrNameLst>
                                          <p:attrName>style.visibility</p:attrName>
                                        </p:attrNameLst>
                                      </p:cBhvr>
                                      <p:to>
                                        <p:strVal val="hidden"/>
                                      </p:to>
                                    </p:set>
                                  </p:childTnLst>
                                </p:cTn>
                              </p:par>
                            </p:childTnLst>
                          </p:cTn>
                        </p:par>
                        <p:par>
                          <p:cTn id="24" fill="hold">
                            <p:stCondLst>
                              <p:cond delay="6000"/>
                            </p:stCondLst>
                            <p:childTnLst>
                              <p:par>
                                <p:cTn id="25" presetID="1" presetClass="exit" presetSubtype="0" fill="hold" grpId="0" nodeType="afterEffect">
                                  <p:stCondLst>
                                    <p:cond delay="0"/>
                                  </p:stCondLst>
                                  <p:childTnLst>
                                    <p:set>
                                      <p:cBhvr>
                                        <p:cTn id="26" dur="1" fill="hold">
                                          <p:stCondLst>
                                            <p:cond delay="999"/>
                                          </p:stCondLst>
                                        </p:cTn>
                                        <p:tgtEl>
                                          <p:spTgt spid="326"/>
                                        </p:tgtEl>
                                        <p:attrNameLst>
                                          <p:attrName>style.visibility</p:attrName>
                                        </p:attrNameLst>
                                      </p:cBhvr>
                                      <p:to>
                                        <p:strVal val="hidden"/>
                                      </p:to>
                                    </p:set>
                                  </p:childTnLst>
                                </p:cTn>
                              </p:par>
                            </p:childTnLst>
                          </p:cTn>
                        </p:par>
                        <p:par>
                          <p:cTn id="27" fill="hold">
                            <p:stCondLst>
                              <p:cond delay="7000"/>
                            </p:stCondLst>
                            <p:childTnLst>
                              <p:par>
                                <p:cTn id="28" presetID="1" presetClass="exit" presetSubtype="0" fill="hold" grpId="0" nodeType="afterEffect">
                                  <p:stCondLst>
                                    <p:cond delay="0"/>
                                  </p:stCondLst>
                                  <p:childTnLst>
                                    <p:set>
                                      <p:cBhvr>
                                        <p:cTn id="29" dur="1" fill="hold">
                                          <p:stCondLst>
                                            <p:cond delay="999"/>
                                          </p:stCondLst>
                                        </p:cTn>
                                        <p:tgtEl>
                                          <p:spTgt spid="325"/>
                                        </p:tgtEl>
                                        <p:attrNameLst>
                                          <p:attrName>style.visibility</p:attrName>
                                        </p:attrNameLst>
                                      </p:cBhvr>
                                      <p:to>
                                        <p:strVal val="hidden"/>
                                      </p:to>
                                    </p:set>
                                  </p:childTnLst>
                                </p:cTn>
                              </p:par>
                            </p:childTnLst>
                          </p:cTn>
                        </p:par>
                        <p:par>
                          <p:cTn id="30" fill="hold">
                            <p:stCondLst>
                              <p:cond delay="8000"/>
                            </p:stCondLst>
                            <p:childTnLst>
                              <p:par>
                                <p:cTn id="31" presetID="1" presetClass="exit" presetSubtype="0" fill="hold" grpId="0" nodeType="afterEffect">
                                  <p:stCondLst>
                                    <p:cond delay="0"/>
                                  </p:stCondLst>
                                  <p:childTnLst>
                                    <p:set>
                                      <p:cBhvr>
                                        <p:cTn id="32" dur="1" fill="hold">
                                          <p:stCondLst>
                                            <p:cond delay="999"/>
                                          </p:stCondLst>
                                        </p:cTn>
                                        <p:tgtEl>
                                          <p:spTgt spid="324"/>
                                        </p:tgtEl>
                                        <p:attrNameLst>
                                          <p:attrName>style.visibility</p:attrName>
                                        </p:attrNameLst>
                                      </p:cBhvr>
                                      <p:to>
                                        <p:strVal val="hidden"/>
                                      </p:to>
                                    </p:set>
                                  </p:childTnLst>
                                </p:cTn>
                              </p:par>
                            </p:childTnLst>
                          </p:cTn>
                        </p:par>
                        <p:par>
                          <p:cTn id="33" fill="hold">
                            <p:stCondLst>
                              <p:cond delay="9000"/>
                            </p:stCondLst>
                            <p:childTnLst>
                              <p:par>
                                <p:cTn id="34" presetID="1" presetClass="exit" presetSubtype="0" fill="hold" grpId="0" nodeType="afterEffect">
                                  <p:stCondLst>
                                    <p:cond delay="0"/>
                                  </p:stCondLst>
                                  <p:childTnLst>
                                    <p:set>
                                      <p:cBhvr>
                                        <p:cTn id="35" dur="1" fill="hold">
                                          <p:stCondLst>
                                            <p:cond delay="999"/>
                                          </p:stCondLst>
                                        </p:cTn>
                                        <p:tgtEl>
                                          <p:spTgt spid="323"/>
                                        </p:tgtEl>
                                        <p:attrNameLst>
                                          <p:attrName>style.visibility</p:attrName>
                                        </p:attrNameLst>
                                      </p:cBhvr>
                                      <p:to>
                                        <p:strVal val="hidden"/>
                                      </p:to>
                                    </p:set>
                                  </p:childTnLst>
                                </p:cTn>
                              </p:par>
                            </p:childTnLst>
                          </p:cTn>
                        </p:par>
                        <p:par>
                          <p:cTn id="36" fill="hold">
                            <p:stCondLst>
                              <p:cond delay="10000"/>
                            </p:stCondLst>
                            <p:childTnLst>
                              <p:par>
                                <p:cTn id="37" presetID="1" presetClass="exit" presetSubtype="0" fill="hold" grpId="0" nodeType="afterEffect">
                                  <p:stCondLst>
                                    <p:cond delay="0"/>
                                  </p:stCondLst>
                                  <p:childTnLst>
                                    <p:set>
                                      <p:cBhvr>
                                        <p:cTn id="38" dur="1" fill="hold">
                                          <p:stCondLst>
                                            <p:cond delay="999"/>
                                          </p:stCondLst>
                                        </p:cTn>
                                        <p:tgtEl>
                                          <p:spTgt spid="322"/>
                                        </p:tgtEl>
                                        <p:attrNameLst>
                                          <p:attrName>style.visibility</p:attrName>
                                        </p:attrNameLst>
                                      </p:cBhvr>
                                      <p:to>
                                        <p:strVal val="hidden"/>
                                      </p:to>
                                    </p:set>
                                  </p:childTnLst>
                                </p:cTn>
                              </p:par>
                            </p:childTnLst>
                          </p:cTn>
                        </p:par>
                        <p:par>
                          <p:cTn id="39" fill="hold">
                            <p:stCondLst>
                              <p:cond delay="11000"/>
                            </p:stCondLst>
                            <p:childTnLst>
                              <p:par>
                                <p:cTn id="40" presetID="1" presetClass="exit" presetSubtype="0" fill="hold" grpId="0" nodeType="afterEffect">
                                  <p:stCondLst>
                                    <p:cond delay="0"/>
                                  </p:stCondLst>
                                  <p:childTnLst>
                                    <p:set>
                                      <p:cBhvr>
                                        <p:cTn id="41" dur="1" fill="hold">
                                          <p:stCondLst>
                                            <p:cond delay="999"/>
                                          </p:stCondLst>
                                        </p:cTn>
                                        <p:tgtEl>
                                          <p:spTgt spid="321"/>
                                        </p:tgtEl>
                                        <p:attrNameLst>
                                          <p:attrName>style.visibility</p:attrName>
                                        </p:attrNameLst>
                                      </p:cBhvr>
                                      <p:to>
                                        <p:strVal val="hidden"/>
                                      </p:to>
                                    </p:set>
                                  </p:childTnLst>
                                </p:cTn>
                              </p:par>
                            </p:childTnLst>
                          </p:cTn>
                        </p:par>
                        <p:par>
                          <p:cTn id="42" fill="hold">
                            <p:stCondLst>
                              <p:cond delay="12000"/>
                            </p:stCondLst>
                            <p:childTnLst>
                              <p:par>
                                <p:cTn id="43" presetID="1" presetClass="exit" presetSubtype="0" fill="hold" grpId="0" nodeType="afterEffect">
                                  <p:stCondLst>
                                    <p:cond delay="0"/>
                                  </p:stCondLst>
                                  <p:childTnLst>
                                    <p:set>
                                      <p:cBhvr>
                                        <p:cTn id="44" dur="1" fill="hold">
                                          <p:stCondLst>
                                            <p:cond delay="999"/>
                                          </p:stCondLst>
                                        </p:cTn>
                                        <p:tgtEl>
                                          <p:spTgt spid="320"/>
                                        </p:tgtEl>
                                        <p:attrNameLst>
                                          <p:attrName>style.visibility</p:attrName>
                                        </p:attrNameLst>
                                      </p:cBhvr>
                                      <p:to>
                                        <p:strVal val="hidden"/>
                                      </p:to>
                                    </p:set>
                                  </p:childTnLst>
                                </p:cTn>
                              </p:par>
                            </p:childTnLst>
                          </p:cTn>
                        </p:par>
                        <p:par>
                          <p:cTn id="45" fill="hold">
                            <p:stCondLst>
                              <p:cond delay="13000"/>
                            </p:stCondLst>
                            <p:childTnLst>
                              <p:par>
                                <p:cTn id="46" presetID="1" presetClass="exit" presetSubtype="0" fill="hold" grpId="0" nodeType="afterEffect">
                                  <p:stCondLst>
                                    <p:cond delay="0"/>
                                  </p:stCondLst>
                                  <p:childTnLst>
                                    <p:set>
                                      <p:cBhvr>
                                        <p:cTn id="47" dur="1" fill="hold">
                                          <p:stCondLst>
                                            <p:cond delay="999"/>
                                          </p:stCondLst>
                                        </p:cTn>
                                        <p:tgtEl>
                                          <p:spTgt spid="319"/>
                                        </p:tgtEl>
                                        <p:attrNameLst>
                                          <p:attrName>style.visibility</p:attrName>
                                        </p:attrNameLst>
                                      </p:cBhvr>
                                      <p:to>
                                        <p:strVal val="hidden"/>
                                      </p:to>
                                    </p:set>
                                  </p:childTnLst>
                                </p:cTn>
                              </p:par>
                            </p:childTnLst>
                          </p:cTn>
                        </p:par>
                        <p:par>
                          <p:cTn id="48" fill="hold">
                            <p:stCondLst>
                              <p:cond delay="14000"/>
                            </p:stCondLst>
                            <p:childTnLst>
                              <p:par>
                                <p:cTn id="49" presetID="1" presetClass="exit" presetSubtype="0" fill="hold" grpId="0" nodeType="afterEffect">
                                  <p:stCondLst>
                                    <p:cond delay="0"/>
                                  </p:stCondLst>
                                  <p:childTnLst>
                                    <p:set>
                                      <p:cBhvr>
                                        <p:cTn id="50" dur="1" fill="hold">
                                          <p:stCondLst>
                                            <p:cond delay="999"/>
                                          </p:stCondLst>
                                        </p:cTn>
                                        <p:tgtEl>
                                          <p:spTgt spid="318"/>
                                        </p:tgtEl>
                                        <p:attrNameLst>
                                          <p:attrName>style.visibility</p:attrName>
                                        </p:attrNameLst>
                                      </p:cBhvr>
                                      <p:to>
                                        <p:strVal val="hidden"/>
                                      </p:to>
                                    </p:set>
                                  </p:childTnLst>
                                </p:cTn>
                              </p:par>
                            </p:childTnLst>
                          </p:cTn>
                        </p:par>
                        <p:par>
                          <p:cTn id="51" fill="hold">
                            <p:stCondLst>
                              <p:cond delay="15000"/>
                            </p:stCondLst>
                            <p:childTnLst>
                              <p:par>
                                <p:cTn id="52" presetID="1" presetClass="exit" presetSubtype="0" fill="hold" grpId="0" nodeType="afterEffect">
                                  <p:stCondLst>
                                    <p:cond delay="0"/>
                                  </p:stCondLst>
                                  <p:childTnLst>
                                    <p:set>
                                      <p:cBhvr>
                                        <p:cTn id="53" dur="1" fill="hold">
                                          <p:stCondLst>
                                            <p:cond delay="999"/>
                                          </p:stCondLst>
                                        </p:cTn>
                                        <p:tgtEl>
                                          <p:spTgt spid="317"/>
                                        </p:tgtEl>
                                        <p:attrNameLst>
                                          <p:attrName>style.visibility</p:attrName>
                                        </p:attrNameLst>
                                      </p:cBhvr>
                                      <p:to>
                                        <p:strVal val="hidden"/>
                                      </p:to>
                                    </p:set>
                                  </p:childTnLst>
                                </p:cTn>
                              </p:par>
                            </p:childTnLst>
                          </p:cTn>
                        </p:par>
                        <p:par>
                          <p:cTn id="54" fill="hold">
                            <p:stCondLst>
                              <p:cond delay="16000"/>
                            </p:stCondLst>
                            <p:childTnLst>
                              <p:par>
                                <p:cTn id="55" presetID="1" presetClass="exit" presetSubtype="0" fill="hold" grpId="0" nodeType="afterEffect">
                                  <p:stCondLst>
                                    <p:cond delay="0"/>
                                  </p:stCondLst>
                                  <p:childTnLst>
                                    <p:set>
                                      <p:cBhvr>
                                        <p:cTn id="56" dur="1" fill="hold">
                                          <p:stCondLst>
                                            <p:cond delay="999"/>
                                          </p:stCondLst>
                                        </p:cTn>
                                        <p:tgtEl>
                                          <p:spTgt spid="316"/>
                                        </p:tgtEl>
                                        <p:attrNameLst>
                                          <p:attrName>style.visibility</p:attrName>
                                        </p:attrNameLst>
                                      </p:cBhvr>
                                      <p:to>
                                        <p:strVal val="hidden"/>
                                      </p:to>
                                    </p:set>
                                  </p:childTnLst>
                                </p:cTn>
                              </p:par>
                            </p:childTnLst>
                          </p:cTn>
                        </p:par>
                        <p:par>
                          <p:cTn id="57" fill="hold">
                            <p:stCondLst>
                              <p:cond delay="17000"/>
                            </p:stCondLst>
                            <p:childTnLst>
                              <p:par>
                                <p:cTn id="58" presetID="1" presetClass="exit" presetSubtype="0" fill="hold" grpId="0" nodeType="afterEffect">
                                  <p:stCondLst>
                                    <p:cond delay="0"/>
                                  </p:stCondLst>
                                  <p:childTnLst>
                                    <p:set>
                                      <p:cBhvr>
                                        <p:cTn id="59" dur="1" fill="hold">
                                          <p:stCondLst>
                                            <p:cond delay="999"/>
                                          </p:stCondLst>
                                        </p:cTn>
                                        <p:tgtEl>
                                          <p:spTgt spid="315"/>
                                        </p:tgtEl>
                                        <p:attrNameLst>
                                          <p:attrName>style.visibility</p:attrName>
                                        </p:attrNameLst>
                                      </p:cBhvr>
                                      <p:to>
                                        <p:strVal val="hidden"/>
                                      </p:to>
                                    </p:set>
                                  </p:childTnLst>
                                </p:cTn>
                              </p:par>
                            </p:childTnLst>
                          </p:cTn>
                        </p:par>
                        <p:par>
                          <p:cTn id="60" fill="hold">
                            <p:stCondLst>
                              <p:cond delay="18000"/>
                            </p:stCondLst>
                            <p:childTnLst>
                              <p:par>
                                <p:cTn id="61" presetID="1" presetClass="exit" presetSubtype="0" fill="hold" grpId="0" nodeType="afterEffect">
                                  <p:stCondLst>
                                    <p:cond delay="0"/>
                                  </p:stCondLst>
                                  <p:childTnLst>
                                    <p:set>
                                      <p:cBhvr>
                                        <p:cTn id="62" dur="1" fill="hold">
                                          <p:stCondLst>
                                            <p:cond delay="999"/>
                                          </p:stCondLst>
                                        </p:cTn>
                                        <p:tgtEl>
                                          <p:spTgt spid="314"/>
                                        </p:tgtEl>
                                        <p:attrNameLst>
                                          <p:attrName>style.visibility</p:attrName>
                                        </p:attrNameLst>
                                      </p:cBhvr>
                                      <p:to>
                                        <p:strVal val="hidden"/>
                                      </p:to>
                                    </p:set>
                                  </p:childTnLst>
                                </p:cTn>
                              </p:par>
                            </p:childTnLst>
                          </p:cTn>
                        </p:par>
                        <p:par>
                          <p:cTn id="63" fill="hold">
                            <p:stCondLst>
                              <p:cond delay="19000"/>
                            </p:stCondLst>
                            <p:childTnLst>
                              <p:par>
                                <p:cTn id="64" presetID="1" presetClass="exit" presetSubtype="0" fill="hold" grpId="0" nodeType="afterEffect">
                                  <p:stCondLst>
                                    <p:cond delay="0"/>
                                  </p:stCondLst>
                                  <p:childTnLst>
                                    <p:set>
                                      <p:cBhvr>
                                        <p:cTn id="65" dur="1" fill="hold">
                                          <p:stCondLst>
                                            <p:cond delay="999"/>
                                          </p:stCondLst>
                                        </p:cTn>
                                        <p:tgtEl>
                                          <p:spTgt spid="313"/>
                                        </p:tgtEl>
                                        <p:attrNameLst>
                                          <p:attrName>style.visibility</p:attrName>
                                        </p:attrNameLst>
                                      </p:cBhvr>
                                      <p:to>
                                        <p:strVal val="hidden"/>
                                      </p:to>
                                    </p:set>
                                  </p:childTnLst>
                                </p:cTn>
                              </p:par>
                            </p:childTnLst>
                          </p:cTn>
                        </p:par>
                        <p:par>
                          <p:cTn id="66" fill="hold">
                            <p:stCondLst>
                              <p:cond delay="20000"/>
                            </p:stCondLst>
                            <p:childTnLst>
                              <p:par>
                                <p:cTn id="67" presetID="1" presetClass="exit" presetSubtype="0" fill="hold" grpId="0" nodeType="afterEffect">
                                  <p:stCondLst>
                                    <p:cond delay="0"/>
                                  </p:stCondLst>
                                  <p:childTnLst>
                                    <p:set>
                                      <p:cBhvr>
                                        <p:cTn id="68" dur="1" fill="hold">
                                          <p:stCondLst>
                                            <p:cond delay="999"/>
                                          </p:stCondLst>
                                        </p:cTn>
                                        <p:tgtEl>
                                          <p:spTgt spid="312"/>
                                        </p:tgtEl>
                                        <p:attrNameLst>
                                          <p:attrName>style.visibility</p:attrName>
                                        </p:attrNameLst>
                                      </p:cBhvr>
                                      <p:to>
                                        <p:strVal val="hidden"/>
                                      </p:to>
                                    </p:set>
                                  </p:childTnLst>
                                </p:cTn>
                              </p:par>
                            </p:childTnLst>
                          </p:cTn>
                        </p:par>
                        <p:par>
                          <p:cTn id="69" fill="hold">
                            <p:stCondLst>
                              <p:cond delay="21000"/>
                            </p:stCondLst>
                            <p:childTnLst>
                              <p:par>
                                <p:cTn id="70" presetID="1" presetClass="exit" presetSubtype="0" fill="hold" grpId="0" nodeType="afterEffect">
                                  <p:stCondLst>
                                    <p:cond delay="0"/>
                                  </p:stCondLst>
                                  <p:childTnLst>
                                    <p:set>
                                      <p:cBhvr>
                                        <p:cTn id="71" dur="1" fill="hold">
                                          <p:stCondLst>
                                            <p:cond delay="999"/>
                                          </p:stCondLst>
                                        </p:cTn>
                                        <p:tgtEl>
                                          <p:spTgt spid="311"/>
                                        </p:tgtEl>
                                        <p:attrNameLst>
                                          <p:attrName>style.visibility</p:attrName>
                                        </p:attrNameLst>
                                      </p:cBhvr>
                                      <p:to>
                                        <p:strVal val="hidden"/>
                                      </p:to>
                                    </p:set>
                                  </p:childTnLst>
                                </p:cTn>
                              </p:par>
                            </p:childTnLst>
                          </p:cTn>
                        </p:par>
                        <p:par>
                          <p:cTn id="72" fill="hold">
                            <p:stCondLst>
                              <p:cond delay="22000"/>
                            </p:stCondLst>
                            <p:childTnLst>
                              <p:par>
                                <p:cTn id="73" presetID="1" presetClass="exit" presetSubtype="0" fill="hold" grpId="0" nodeType="afterEffect">
                                  <p:stCondLst>
                                    <p:cond delay="0"/>
                                  </p:stCondLst>
                                  <p:childTnLst>
                                    <p:set>
                                      <p:cBhvr>
                                        <p:cTn id="74" dur="1" fill="hold">
                                          <p:stCondLst>
                                            <p:cond delay="999"/>
                                          </p:stCondLst>
                                        </p:cTn>
                                        <p:tgtEl>
                                          <p:spTgt spid="310"/>
                                        </p:tgtEl>
                                        <p:attrNameLst>
                                          <p:attrName>style.visibility</p:attrName>
                                        </p:attrNameLst>
                                      </p:cBhvr>
                                      <p:to>
                                        <p:strVal val="hidden"/>
                                      </p:to>
                                    </p:set>
                                  </p:childTnLst>
                                </p:cTn>
                              </p:par>
                            </p:childTnLst>
                          </p:cTn>
                        </p:par>
                        <p:par>
                          <p:cTn id="75" fill="hold">
                            <p:stCondLst>
                              <p:cond delay="23000"/>
                            </p:stCondLst>
                            <p:childTnLst>
                              <p:par>
                                <p:cTn id="76" presetID="1" presetClass="exit" presetSubtype="0" fill="hold" grpId="0" nodeType="afterEffect">
                                  <p:stCondLst>
                                    <p:cond delay="0"/>
                                  </p:stCondLst>
                                  <p:childTnLst>
                                    <p:set>
                                      <p:cBhvr>
                                        <p:cTn id="77" dur="1" fill="hold">
                                          <p:stCondLst>
                                            <p:cond delay="999"/>
                                          </p:stCondLst>
                                        </p:cTn>
                                        <p:tgtEl>
                                          <p:spTgt spid="309"/>
                                        </p:tgtEl>
                                        <p:attrNameLst>
                                          <p:attrName>style.visibility</p:attrName>
                                        </p:attrNameLst>
                                      </p:cBhvr>
                                      <p:to>
                                        <p:strVal val="hidden"/>
                                      </p:to>
                                    </p:set>
                                  </p:childTnLst>
                                </p:cTn>
                              </p:par>
                            </p:childTnLst>
                          </p:cTn>
                        </p:par>
                        <p:par>
                          <p:cTn id="78" fill="hold">
                            <p:stCondLst>
                              <p:cond delay="24000"/>
                            </p:stCondLst>
                            <p:childTnLst>
                              <p:par>
                                <p:cTn id="79" presetID="1" presetClass="exit" presetSubtype="0" fill="hold" grpId="0" nodeType="afterEffect">
                                  <p:stCondLst>
                                    <p:cond delay="0"/>
                                  </p:stCondLst>
                                  <p:childTnLst>
                                    <p:set>
                                      <p:cBhvr>
                                        <p:cTn id="80" dur="1" fill="hold">
                                          <p:stCondLst>
                                            <p:cond delay="999"/>
                                          </p:stCondLst>
                                        </p:cTn>
                                        <p:tgtEl>
                                          <p:spTgt spid="308"/>
                                        </p:tgtEl>
                                        <p:attrNameLst>
                                          <p:attrName>style.visibility</p:attrName>
                                        </p:attrNameLst>
                                      </p:cBhvr>
                                      <p:to>
                                        <p:strVal val="hidden"/>
                                      </p:to>
                                    </p:set>
                                  </p:childTnLst>
                                </p:cTn>
                              </p:par>
                            </p:childTnLst>
                          </p:cTn>
                        </p:par>
                        <p:par>
                          <p:cTn id="81" fill="hold">
                            <p:stCondLst>
                              <p:cond delay="25000"/>
                            </p:stCondLst>
                            <p:childTnLst>
                              <p:par>
                                <p:cTn id="82" presetID="1" presetClass="exit" presetSubtype="0" fill="hold" grpId="0" nodeType="afterEffect">
                                  <p:stCondLst>
                                    <p:cond delay="0"/>
                                  </p:stCondLst>
                                  <p:childTnLst>
                                    <p:set>
                                      <p:cBhvr>
                                        <p:cTn id="83" dur="1" fill="hold">
                                          <p:stCondLst>
                                            <p:cond delay="999"/>
                                          </p:stCondLst>
                                        </p:cTn>
                                        <p:tgtEl>
                                          <p:spTgt spid="307"/>
                                        </p:tgtEl>
                                        <p:attrNameLst>
                                          <p:attrName>style.visibility</p:attrName>
                                        </p:attrNameLst>
                                      </p:cBhvr>
                                      <p:to>
                                        <p:strVal val="hidden"/>
                                      </p:to>
                                    </p:set>
                                  </p:childTnLst>
                                </p:cTn>
                              </p:par>
                            </p:childTnLst>
                          </p:cTn>
                        </p:par>
                        <p:par>
                          <p:cTn id="84" fill="hold">
                            <p:stCondLst>
                              <p:cond delay="26000"/>
                            </p:stCondLst>
                            <p:childTnLst>
                              <p:par>
                                <p:cTn id="85" presetID="1" presetClass="exit" presetSubtype="0" fill="hold" grpId="0" nodeType="afterEffect">
                                  <p:stCondLst>
                                    <p:cond delay="0"/>
                                  </p:stCondLst>
                                  <p:childTnLst>
                                    <p:set>
                                      <p:cBhvr>
                                        <p:cTn id="86" dur="1" fill="hold">
                                          <p:stCondLst>
                                            <p:cond delay="999"/>
                                          </p:stCondLst>
                                        </p:cTn>
                                        <p:tgtEl>
                                          <p:spTgt spid="306"/>
                                        </p:tgtEl>
                                        <p:attrNameLst>
                                          <p:attrName>style.visibility</p:attrName>
                                        </p:attrNameLst>
                                      </p:cBhvr>
                                      <p:to>
                                        <p:strVal val="hidden"/>
                                      </p:to>
                                    </p:set>
                                  </p:childTnLst>
                                </p:cTn>
                              </p:par>
                            </p:childTnLst>
                          </p:cTn>
                        </p:par>
                        <p:par>
                          <p:cTn id="87" fill="hold">
                            <p:stCondLst>
                              <p:cond delay="27000"/>
                            </p:stCondLst>
                            <p:childTnLst>
                              <p:par>
                                <p:cTn id="88" presetID="1" presetClass="exit" presetSubtype="0" fill="hold" grpId="0" nodeType="afterEffect">
                                  <p:stCondLst>
                                    <p:cond delay="0"/>
                                  </p:stCondLst>
                                  <p:childTnLst>
                                    <p:set>
                                      <p:cBhvr>
                                        <p:cTn id="89" dur="1" fill="hold">
                                          <p:stCondLst>
                                            <p:cond delay="999"/>
                                          </p:stCondLst>
                                        </p:cTn>
                                        <p:tgtEl>
                                          <p:spTgt spid="305"/>
                                        </p:tgtEl>
                                        <p:attrNameLst>
                                          <p:attrName>style.visibility</p:attrName>
                                        </p:attrNameLst>
                                      </p:cBhvr>
                                      <p:to>
                                        <p:strVal val="hidden"/>
                                      </p:to>
                                    </p:set>
                                  </p:childTnLst>
                                </p:cTn>
                              </p:par>
                            </p:childTnLst>
                          </p:cTn>
                        </p:par>
                        <p:par>
                          <p:cTn id="90" fill="hold">
                            <p:stCondLst>
                              <p:cond delay="28000"/>
                            </p:stCondLst>
                            <p:childTnLst>
                              <p:par>
                                <p:cTn id="91" presetID="1" presetClass="exit" presetSubtype="0" fill="hold" grpId="0" nodeType="afterEffect">
                                  <p:stCondLst>
                                    <p:cond delay="0"/>
                                  </p:stCondLst>
                                  <p:childTnLst>
                                    <p:set>
                                      <p:cBhvr>
                                        <p:cTn id="92" dur="1" fill="hold">
                                          <p:stCondLst>
                                            <p:cond delay="999"/>
                                          </p:stCondLst>
                                        </p:cTn>
                                        <p:tgtEl>
                                          <p:spTgt spid="304"/>
                                        </p:tgtEl>
                                        <p:attrNameLst>
                                          <p:attrName>style.visibility</p:attrName>
                                        </p:attrNameLst>
                                      </p:cBhvr>
                                      <p:to>
                                        <p:strVal val="hidden"/>
                                      </p:to>
                                    </p:set>
                                  </p:childTnLst>
                                </p:cTn>
                              </p:par>
                            </p:childTnLst>
                          </p:cTn>
                        </p:par>
                        <p:par>
                          <p:cTn id="93" fill="hold">
                            <p:stCondLst>
                              <p:cond delay="29000"/>
                            </p:stCondLst>
                            <p:childTnLst>
                              <p:par>
                                <p:cTn id="94" presetID="1" presetClass="exit" presetSubtype="0" fill="hold" grpId="0" nodeType="afterEffect">
                                  <p:stCondLst>
                                    <p:cond delay="0"/>
                                  </p:stCondLst>
                                  <p:childTnLst>
                                    <p:set>
                                      <p:cBhvr>
                                        <p:cTn id="95" dur="1" fill="hold">
                                          <p:stCondLst>
                                            <p:cond delay="999"/>
                                          </p:stCondLst>
                                        </p:cTn>
                                        <p:tgtEl>
                                          <p:spTgt spid="303"/>
                                        </p:tgtEl>
                                        <p:attrNameLst>
                                          <p:attrName>style.visibility</p:attrName>
                                        </p:attrNameLst>
                                      </p:cBhvr>
                                      <p:to>
                                        <p:strVal val="hidden"/>
                                      </p:to>
                                    </p:set>
                                  </p:childTnLst>
                                </p:cTn>
                              </p:par>
                            </p:childTnLst>
                          </p:cTn>
                        </p:par>
                        <p:par>
                          <p:cTn id="96" fill="hold">
                            <p:stCondLst>
                              <p:cond delay="30000"/>
                            </p:stCondLst>
                            <p:childTnLst>
                              <p:par>
                                <p:cTn id="97" presetID="1" presetClass="exit" presetSubtype="0" fill="hold" grpId="0" nodeType="afterEffect">
                                  <p:stCondLst>
                                    <p:cond delay="0"/>
                                  </p:stCondLst>
                                  <p:childTnLst>
                                    <p:set>
                                      <p:cBhvr>
                                        <p:cTn id="98" dur="1" fill="hold">
                                          <p:stCondLst>
                                            <p:cond delay="999"/>
                                          </p:stCondLst>
                                        </p:cTn>
                                        <p:tgtEl>
                                          <p:spTgt spid="302"/>
                                        </p:tgtEl>
                                        <p:attrNameLst>
                                          <p:attrName>style.visibility</p:attrName>
                                        </p:attrNameLst>
                                      </p:cBhvr>
                                      <p:to>
                                        <p:strVal val="hidden"/>
                                      </p:to>
                                    </p:set>
                                  </p:childTnLst>
                                </p:cTn>
                              </p:par>
                            </p:childTnLst>
                          </p:cTn>
                        </p:par>
                        <p:par>
                          <p:cTn id="99" fill="hold">
                            <p:stCondLst>
                              <p:cond delay="31000"/>
                            </p:stCondLst>
                            <p:childTnLst>
                              <p:par>
                                <p:cTn id="100" presetID="1" presetClass="exit" presetSubtype="0" fill="hold" grpId="0" nodeType="afterEffect">
                                  <p:stCondLst>
                                    <p:cond delay="0"/>
                                  </p:stCondLst>
                                  <p:childTnLst>
                                    <p:set>
                                      <p:cBhvr>
                                        <p:cTn id="101" dur="1" fill="hold">
                                          <p:stCondLst>
                                            <p:cond delay="999"/>
                                          </p:stCondLst>
                                        </p:cTn>
                                        <p:tgtEl>
                                          <p:spTgt spid="301"/>
                                        </p:tgtEl>
                                        <p:attrNameLst>
                                          <p:attrName>style.visibility</p:attrName>
                                        </p:attrNameLst>
                                      </p:cBhvr>
                                      <p:to>
                                        <p:strVal val="hidden"/>
                                      </p:to>
                                    </p:set>
                                  </p:childTnLst>
                                </p:cTn>
                              </p:par>
                            </p:childTnLst>
                          </p:cTn>
                        </p:par>
                        <p:par>
                          <p:cTn id="102" fill="hold">
                            <p:stCondLst>
                              <p:cond delay="32000"/>
                            </p:stCondLst>
                            <p:childTnLst>
                              <p:par>
                                <p:cTn id="103" presetID="1" presetClass="exit" presetSubtype="0" fill="hold" grpId="0" nodeType="afterEffect">
                                  <p:stCondLst>
                                    <p:cond delay="0"/>
                                  </p:stCondLst>
                                  <p:childTnLst>
                                    <p:set>
                                      <p:cBhvr>
                                        <p:cTn id="104" dur="1" fill="hold">
                                          <p:stCondLst>
                                            <p:cond delay="999"/>
                                          </p:stCondLst>
                                        </p:cTn>
                                        <p:tgtEl>
                                          <p:spTgt spid="300"/>
                                        </p:tgtEl>
                                        <p:attrNameLst>
                                          <p:attrName>style.visibility</p:attrName>
                                        </p:attrNameLst>
                                      </p:cBhvr>
                                      <p:to>
                                        <p:strVal val="hidden"/>
                                      </p:to>
                                    </p:set>
                                  </p:childTnLst>
                                </p:cTn>
                              </p:par>
                            </p:childTnLst>
                          </p:cTn>
                        </p:par>
                        <p:par>
                          <p:cTn id="105" fill="hold">
                            <p:stCondLst>
                              <p:cond delay="33000"/>
                            </p:stCondLst>
                            <p:childTnLst>
                              <p:par>
                                <p:cTn id="106" presetID="1" presetClass="exit" presetSubtype="0" fill="hold" grpId="0" nodeType="afterEffect">
                                  <p:stCondLst>
                                    <p:cond delay="0"/>
                                  </p:stCondLst>
                                  <p:childTnLst>
                                    <p:set>
                                      <p:cBhvr>
                                        <p:cTn id="107" dur="1" fill="hold">
                                          <p:stCondLst>
                                            <p:cond delay="999"/>
                                          </p:stCondLst>
                                        </p:cTn>
                                        <p:tgtEl>
                                          <p:spTgt spid="299"/>
                                        </p:tgtEl>
                                        <p:attrNameLst>
                                          <p:attrName>style.visibility</p:attrName>
                                        </p:attrNameLst>
                                      </p:cBhvr>
                                      <p:to>
                                        <p:strVal val="hidden"/>
                                      </p:to>
                                    </p:set>
                                  </p:childTnLst>
                                </p:cTn>
                              </p:par>
                            </p:childTnLst>
                          </p:cTn>
                        </p:par>
                        <p:par>
                          <p:cTn id="108" fill="hold">
                            <p:stCondLst>
                              <p:cond delay="34000"/>
                            </p:stCondLst>
                            <p:childTnLst>
                              <p:par>
                                <p:cTn id="109" presetID="1" presetClass="exit" presetSubtype="0" fill="hold" grpId="0" nodeType="afterEffect">
                                  <p:stCondLst>
                                    <p:cond delay="0"/>
                                  </p:stCondLst>
                                  <p:childTnLst>
                                    <p:set>
                                      <p:cBhvr>
                                        <p:cTn id="110" dur="1" fill="hold">
                                          <p:stCondLst>
                                            <p:cond delay="999"/>
                                          </p:stCondLst>
                                        </p:cTn>
                                        <p:tgtEl>
                                          <p:spTgt spid="298"/>
                                        </p:tgtEl>
                                        <p:attrNameLst>
                                          <p:attrName>style.visibility</p:attrName>
                                        </p:attrNameLst>
                                      </p:cBhvr>
                                      <p:to>
                                        <p:strVal val="hidden"/>
                                      </p:to>
                                    </p:set>
                                  </p:childTnLst>
                                </p:cTn>
                              </p:par>
                            </p:childTnLst>
                          </p:cTn>
                        </p:par>
                        <p:par>
                          <p:cTn id="111" fill="hold">
                            <p:stCondLst>
                              <p:cond delay="35000"/>
                            </p:stCondLst>
                            <p:childTnLst>
                              <p:par>
                                <p:cTn id="112" presetID="1" presetClass="exit" presetSubtype="0" fill="hold" grpId="0" nodeType="afterEffect">
                                  <p:stCondLst>
                                    <p:cond delay="0"/>
                                  </p:stCondLst>
                                  <p:childTnLst>
                                    <p:set>
                                      <p:cBhvr>
                                        <p:cTn id="113" dur="1" fill="hold">
                                          <p:stCondLst>
                                            <p:cond delay="999"/>
                                          </p:stCondLst>
                                        </p:cTn>
                                        <p:tgtEl>
                                          <p:spTgt spid="297"/>
                                        </p:tgtEl>
                                        <p:attrNameLst>
                                          <p:attrName>style.visibility</p:attrName>
                                        </p:attrNameLst>
                                      </p:cBhvr>
                                      <p:to>
                                        <p:strVal val="hidden"/>
                                      </p:to>
                                    </p:set>
                                  </p:childTnLst>
                                </p:cTn>
                              </p:par>
                            </p:childTnLst>
                          </p:cTn>
                        </p:par>
                        <p:par>
                          <p:cTn id="114" fill="hold">
                            <p:stCondLst>
                              <p:cond delay="36000"/>
                            </p:stCondLst>
                            <p:childTnLst>
                              <p:par>
                                <p:cTn id="115" presetID="1" presetClass="exit" presetSubtype="0" fill="hold" grpId="0" nodeType="afterEffect">
                                  <p:stCondLst>
                                    <p:cond delay="0"/>
                                  </p:stCondLst>
                                  <p:childTnLst>
                                    <p:set>
                                      <p:cBhvr>
                                        <p:cTn id="116" dur="1" fill="hold">
                                          <p:stCondLst>
                                            <p:cond delay="999"/>
                                          </p:stCondLst>
                                        </p:cTn>
                                        <p:tgtEl>
                                          <p:spTgt spid="296"/>
                                        </p:tgtEl>
                                        <p:attrNameLst>
                                          <p:attrName>style.visibility</p:attrName>
                                        </p:attrNameLst>
                                      </p:cBhvr>
                                      <p:to>
                                        <p:strVal val="hidden"/>
                                      </p:to>
                                    </p:set>
                                  </p:childTnLst>
                                </p:cTn>
                              </p:par>
                            </p:childTnLst>
                          </p:cTn>
                        </p:par>
                        <p:par>
                          <p:cTn id="117" fill="hold">
                            <p:stCondLst>
                              <p:cond delay="37000"/>
                            </p:stCondLst>
                            <p:childTnLst>
                              <p:par>
                                <p:cTn id="118" presetID="1" presetClass="exit" presetSubtype="0" fill="hold" grpId="0" nodeType="afterEffect">
                                  <p:stCondLst>
                                    <p:cond delay="0"/>
                                  </p:stCondLst>
                                  <p:childTnLst>
                                    <p:set>
                                      <p:cBhvr>
                                        <p:cTn id="119" dur="1" fill="hold">
                                          <p:stCondLst>
                                            <p:cond delay="999"/>
                                          </p:stCondLst>
                                        </p:cTn>
                                        <p:tgtEl>
                                          <p:spTgt spid="295"/>
                                        </p:tgtEl>
                                        <p:attrNameLst>
                                          <p:attrName>style.visibility</p:attrName>
                                        </p:attrNameLst>
                                      </p:cBhvr>
                                      <p:to>
                                        <p:strVal val="hidden"/>
                                      </p:to>
                                    </p:set>
                                  </p:childTnLst>
                                </p:cTn>
                              </p:par>
                            </p:childTnLst>
                          </p:cTn>
                        </p:par>
                        <p:par>
                          <p:cTn id="120" fill="hold">
                            <p:stCondLst>
                              <p:cond delay="38000"/>
                            </p:stCondLst>
                            <p:childTnLst>
                              <p:par>
                                <p:cTn id="121" presetID="1" presetClass="exit" presetSubtype="0" fill="hold" grpId="0" nodeType="afterEffect">
                                  <p:stCondLst>
                                    <p:cond delay="0"/>
                                  </p:stCondLst>
                                  <p:childTnLst>
                                    <p:set>
                                      <p:cBhvr>
                                        <p:cTn id="122" dur="1" fill="hold">
                                          <p:stCondLst>
                                            <p:cond delay="999"/>
                                          </p:stCondLst>
                                        </p:cTn>
                                        <p:tgtEl>
                                          <p:spTgt spid="294"/>
                                        </p:tgtEl>
                                        <p:attrNameLst>
                                          <p:attrName>style.visibility</p:attrName>
                                        </p:attrNameLst>
                                      </p:cBhvr>
                                      <p:to>
                                        <p:strVal val="hidden"/>
                                      </p:to>
                                    </p:set>
                                  </p:childTnLst>
                                </p:cTn>
                              </p:par>
                            </p:childTnLst>
                          </p:cTn>
                        </p:par>
                        <p:par>
                          <p:cTn id="123" fill="hold">
                            <p:stCondLst>
                              <p:cond delay="39000"/>
                            </p:stCondLst>
                            <p:childTnLst>
                              <p:par>
                                <p:cTn id="124" presetID="1" presetClass="exit" presetSubtype="0" fill="hold" grpId="0" nodeType="afterEffect">
                                  <p:stCondLst>
                                    <p:cond delay="0"/>
                                  </p:stCondLst>
                                  <p:childTnLst>
                                    <p:set>
                                      <p:cBhvr>
                                        <p:cTn id="125" dur="1" fill="hold">
                                          <p:stCondLst>
                                            <p:cond delay="999"/>
                                          </p:stCondLst>
                                        </p:cTn>
                                        <p:tgtEl>
                                          <p:spTgt spid="293"/>
                                        </p:tgtEl>
                                        <p:attrNameLst>
                                          <p:attrName>style.visibility</p:attrName>
                                        </p:attrNameLst>
                                      </p:cBhvr>
                                      <p:to>
                                        <p:strVal val="hidden"/>
                                      </p:to>
                                    </p:set>
                                  </p:childTnLst>
                                </p:cTn>
                              </p:par>
                            </p:childTnLst>
                          </p:cTn>
                        </p:par>
                        <p:par>
                          <p:cTn id="126" fill="hold">
                            <p:stCondLst>
                              <p:cond delay="40000"/>
                            </p:stCondLst>
                            <p:childTnLst>
                              <p:par>
                                <p:cTn id="127" presetID="1" presetClass="exit" presetSubtype="0" fill="hold" grpId="0" nodeType="afterEffect">
                                  <p:stCondLst>
                                    <p:cond delay="0"/>
                                  </p:stCondLst>
                                  <p:childTnLst>
                                    <p:set>
                                      <p:cBhvr>
                                        <p:cTn id="128" dur="1" fill="hold">
                                          <p:stCondLst>
                                            <p:cond delay="999"/>
                                          </p:stCondLst>
                                        </p:cTn>
                                        <p:tgtEl>
                                          <p:spTgt spid="292"/>
                                        </p:tgtEl>
                                        <p:attrNameLst>
                                          <p:attrName>style.visibility</p:attrName>
                                        </p:attrNameLst>
                                      </p:cBhvr>
                                      <p:to>
                                        <p:strVal val="hidden"/>
                                      </p:to>
                                    </p:set>
                                  </p:childTnLst>
                                </p:cTn>
                              </p:par>
                            </p:childTnLst>
                          </p:cTn>
                        </p:par>
                        <p:par>
                          <p:cTn id="129" fill="hold">
                            <p:stCondLst>
                              <p:cond delay="41000"/>
                            </p:stCondLst>
                            <p:childTnLst>
                              <p:par>
                                <p:cTn id="130" presetID="1" presetClass="exit" presetSubtype="0" fill="hold" grpId="0" nodeType="afterEffect">
                                  <p:stCondLst>
                                    <p:cond delay="0"/>
                                  </p:stCondLst>
                                  <p:childTnLst>
                                    <p:set>
                                      <p:cBhvr>
                                        <p:cTn id="131" dur="1" fill="hold">
                                          <p:stCondLst>
                                            <p:cond delay="999"/>
                                          </p:stCondLst>
                                        </p:cTn>
                                        <p:tgtEl>
                                          <p:spTgt spid="291"/>
                                        </p:tgtEl>
                                        <p:attrNameLst>
                                          <p:attrName>style.visibility</p:attrName>
                                        </p:attrNameLst>
                                      </p:cBhvr>
                                      <p:to>
                                        <p:strVal val="hidden"/>
                                      </p:to>
                                    </p:set>
                                  </p:childTnLst>
                                </p:cTn>
                              </p:par>
                            </p:childTnLst>
                          </p:cTn>
                        </p:par>
                        <p:par>
                          <p:cTn id="132" fill="hold">
                            <p:stCondLst>
                              <p:cond delay="42000"/>
                            </p:stCondLst>
                            <p:childTnLst>
                              <p:par>
                                <p:cTn id="133" presetID="1" presetClass="exit" presetSubtype="0" fill="hold" grpId="0" nodeType="afterEffect">
                                  <p:stCondLst>
                                    <p:cond delay="0"/>
                                  </p:stCondLst>
                                  <p:childTnLst>
                                    <p:set>
                                      <p:cBhvr>
                                        <p:cTn id="134" dur="1" fill="hold">
                                          <p:stCondLst>
                                            <p:cond delay="999"/>
                                          </p:stCondLst>
                                        </p:cTn>
                                        <p:tgtEl>
                                          <p:spTgt spid="290"/>
                                        </p:tgtEl>
                                        <p:attrNameLst>
                                          <p:attrName>style.visibility</p:attrName>
                                        </p:attrNameLst>
                                      </p:cBhvr>
                                      <p:to>
                                        <p:strVal val="hidden"/>
                                      </p:to>
                                    </p:set>
                                  </p:childTnLst>
                                </p:cTn>
                              </p:par>
                            </p:childTnLst>
                          </p:cTn>
                        </p:par>
                        <p:par>
                          <p:cTn id="135" fill="hold">
                            <p:stCondLst>
                              <p:cond delay="43000"/>
                            </p:stCondLst>
                            <p:childTnLst>
                              <p:par>
                                <p:cTn id="136" presetID="1" presetClass="exit" presetSubtype="0" fill="hold" grpId="0" nodeType="afterEffect">
                                  <p:stCondLst>
                                    <p:cond delay="0"/>
                                  </p:stCondLst>
                                  <p:childTnLst>
                                    <p:set>
                                      <p:cBhvr>
                                        <p:cTn id="137" dur="1" fill="hold">
                                          <p:stCondLst>
                                            <p:cond delay="999"/>
                                          </p:stCondLst>
                                        </p:cTn>
                                        <p:tgtEl>
                                          <p:spTgt spid="289"/>
                                        </p:tgtEl>
                                        <p:attrNameLst>
                                          <p:attrName>style.visibility</p:attrName>
                                        </p:attrNameLst>
                                      </p:cBhvr>
                                      <p:to>
                                        <p:strVal val="hidden"/>
                                      </p:to>
                                    </p:set>
                                  </p:childTnLst>
                                </p:cTn>
                              </p:par>
                            </p:childTnLst>
                          </p:cTn>
                        </p:par>
                        <p:par>
                          <p:cTn id="138" fill="hold">
                            <p:stCondLst>
                              <p:cond delay="44000"/>
                            </p:stCondLst>
                            <p:childTnLst>
                              <p:par>
                                <p:cTn id="139" presetID="1" presetClass="exit" presetSubtype="0" fill="hold" grpId="0" nodeType="afterEffect">
                                  <p:stCondLst>
                                    <p:cond delay="0"/>
                                  </p:stCondLst>
                                  <p:childTnLst>
                                    <p:set>
                                      <p:cBhvr>
                                        <p:cTn id="140" dur="1" fill="hold">
                                          <p:stCondLst>
                                            <p:cond delay="999"/>
                                          </p:stCondLst>
                                        </p:cTn>
                                        <p:tgtEl>
                                          <p:spTgt spid="288"/>
                                        </p:tgtEl>
                                        <p:attrNameLst>
                                          <p:attrName>style.visibility</p:attrName>
                                        </p:attrNameLst>
                                      </p:cBhvr>
                                      <p:to>
                                        <p:strVal val="hidden"/>
                                      </p:to>
                                    </p:set>
                                  </p:childTnLst>
                                </p:cTn>
                              </p:par>
                            </p:childTnLst>
                          </p:cTn>
                        </p:par>
                        <p:par>
                          <p:cTn id="141" fill="hold">
                            <p:stCondLst>
                              <p:cond delay="45000"/>
                            </p:stCondLst>
                            <p:childTnLst>
                              <p:par>
                                <p:cTn id="142" presetID="1" presetClass="exit" presetSubtype="0" fill="hold" grpId="0" nodeType="afterEffect">
                                  <p:stCondLst>
                                    <p:cond delay="0"/>
                                  </p:stCondLst>
                                  <p:childTnLst>
                                    <p:set>
                                      <p:cBhvr>
                                        <p:cTn id="143" dur="1" fill="hold">
                                          <p:stCondLst>
                                            <p:cond delay="999"/>
                                          </p:stCondLst>
                                        </p:cTn>
                                        <p:tgtEl>
                                          <p:spTgt spid="287"/>
                                        </p:tgtEl>
                                        <p:attrNameLst>
                                          <p:attrName>style.visibility</p:attrName>
                                        </p:attrNameLst>
                                      </p:cBhvr>
                                      <p:to>
                                        <p:strVal val="hidden"/>
                                      </p:to>
                                    </p:set>
                                  </p:childTnLst>
                                </p:cTn>
                              </p:par>
                            </p:childTnLst>
                          </p:cTn>
                        </p:par>
                        <p:par>
                          <p:cTn id="144" fill="hold">
                            <p:stCondLst>
                              <p:cond delay="46000"/>
                            </p:stCondLst>
                            <p:childTnLst>
                              <p:par>
                                <p:cTn id="145" presetID="1" presetClass="exit" presetSubtype="0" fill="hold" grpId="0" nodeType="afterEffect">
                                  <p:stCondLst>
                                    <p:cond delay="0"/>
                                  </p:stCondLst>
                                  <p:childTnLst>
                                    <p:set>
                                      <p:cBhvr>
                                        <p:cTn id="146" dur="1" fill="hold">
                                          <p:stCondLst>
                                            <p:cond delay="999"/>
                                          </p:stCondLst>
                                        </p:cTn>
                                        <p:tgtEl>
                                          <p:spTgt spid="286"/>
                                        </p:tgtEl>
                                        <p:attrNameLst>
                                          <p:attrName>style.visibility</p:attrName>
                                        </p:attrNameLst>
                                      </p:cBhvr>
                                      <p:to>
                                        <p:strVal val="hidden"/>
                                      </p:to>
                                    </p:set>
                                  </p:childTnLst>
                                </p:cTn>
                              </p:par>
                            </p:childTnLst>
                          </p:cTn>
                        </p:par>
                        <p:par>
                          <p:cTn id="147" fill="hold">
                            <p:stCondLst>
                              <p:cond delay="47000"/>
                            </p:stCondLst>
                            <p:childTnLst>
                              <p:par>
                                <p:cTn id="148" presetID="1" presetClass="exit" presetSubtype="0" fill="hold" grpId="0" nodeType="afterEffect">
                                  <p:stCondLst>
                                    <p:cond delay="0"/>
                                  </p:stCondLst>
                                  <p:childTnLst>
                                    <p:set>
                                      <p:cBhvr>
                                        <p:cTn id="149" dur="1" fill="hold">
                                          <p:stCondLst>
                                            <p:cond delay="999"/>
                                          </p:stCondLst>
                                        </p:cTn>
                                        <p:tgtEl>
                                          <p:spTgt spid="285"/>
                                        </p:tgtEl>
                                        <p:attrNameLst>
                                          <p:attrName>style.visibility</p:attrName>
                                        </p:attrNameLst>
                                      </p:cBhvr>
                                      <p:to>
                                        <p:strVal val="hidden"/>
                                      </p:to>
                                    </p:set>
                                  </p:childTnLst>
                                </p:cTn>
                              </p:par>
                            </p:childTnLst>
                          </p:cTn>
                        </p:par>
                        <p:par>
                          <p:cTn id="150" fill="hold">
                            <p:stCondLst>
                              <p:cond delay="48000"/>
                            </p:stCondLst>
                            <p:childTnLst>
                              <p:par>
                                <p:cTn id="151" presetID="1" presetClass="exit" presetSubtype="0" fill="hold" grpId="0" nodeType="afterEffect">
                                  <p:stCondLst>
                                    <p:cond delay="0"/>
                                  </p:stCondLst>
                                  <p:childTnLst>
                                    <p:set>
                                      <p:cBhvr>
                                        <p:cTn id="152" dur="1" fill="hold">
                                          <p:stCondLst>
                                            <p:cond delay="999"/>
                                          </p:stCondLst>
                                        </p:cTn>
                                        <p:tgtEl>
                                          <p:spTgt spid="284"/>
                                        </p:tgtEl>
                                        <p:attrNameLst>
                                          <p:attrName>style.visibility</p:attrName>
                                        </p:attrNameLst>
                                      </p:cBhvr>
                                      <p:to>
                                        <p:strVal val="hidden"/>
                                      </p:to>
                                    </p:set>
                                  </p:childTnLst>
                                </p:cTn>
                              </p:par>
                            </p:childTnLst>
                          </p:cTn>
                        </p:par>
                        <p:par>
                          <p:cTn id="153" fill="hold">
                            <p:stCondLst>
                              <p:cond delay="49000"/>
                            </p:stCondLst>
                            <p:childTnLst>
                              <p:par>
                                <p:cTn id="154" presetID="1" presetClass="exit" presetSubtype="0" fill="hold" grpId="0" nodeType="afterEffect">
                                  <p:stCondLst>
                                    <p:cond delay="0"/>
                                  </p:stCondLst>
                                  <p:childTnLst>
                                    <p:set>
                                      <p:cBhvr>
                                        <p:cTn id="155" dur="1" fill="hold">
                                          <p:stCondLst>
                                            <p:cond delay="999"/>
                                          </p:stCondLst>
                                        </p:cTn>
                                        <p:tgtEl>
                                          <p:spTgt spid="283"/>
                                        </p:tgtEl>
                                        <p:attrNameLst>
                                          <p:attrName>style.visibility</p:attrName>
                                        </p:attrNameLst>
                                      </p:cBhvr>
                                      <p:to>
                                        <p:strVal val="hidden"/>
                                      </p:to>
                                    </p:set>
                                  </p:childTnLst>
                                </p:cTn>
                              </p:par>
                            </p:childTnLst>
                          </p:cTn>
                        </p:par>
                        <p:par>
                          <p:cTn id="156" fill="hold">
                            <p:stCondLst>
                              <p:cond delay="50000"/>
                            </p:stCondLst>
                            <p:childTnLst>
                              <p:par>
                                <p:cTn id="157" presetID="1" presetClass="exit" presetSubtype="0" fill="hold" grpId="0" nodeType="afterEffect">
                                  <p:stCondLst>
                                    <p:cond delay="0"/>
                                  </p:stCondLst>
                                  <p:childTnLst>
                                    <p:set>
                                      <p:cBhvr>
                                        <p:cTn id="158" dur="1" fill="hold">
                                          <p:stCondLst>
                                            <p:cond delay="999"/>
                                          </p:stCondLst>
                                        </p:cTn>
                                        <p:tgtEl>
                                          <p:spTgt spid="282"/>
                                        </p:tgtEl>
                                        <p:attrNameLst>
                                          <p:attrName>style.visibility</p:attrName>
                                        </p:attrNameLst>
                                      </p:cBhvr>
                                      <p:to>
                                        <p:strVal val="hidden"/>
                                      </p:to>
                                    </p:set>
                                  </p:childTnLst>
                                </p:cTn>
                              </p:par>
                            </p:childTnLst>
                          </p:cTn>
                        </p:par>
                        <p:par>
                          <p:cTn id="159" fill="hold">
                            <p:stCondLst>
                              <p:cond delay="51000"/>
                            </p:stCondLst>
                            <p:childTnLst>
                              <p:par>
                                <p:cTn id="160" presetID="1" presetClass="exit" presetSubtype="0" fill="hold" grpId="0" nodeType="afterEffect">
                                  <p:stCondLst>
                                    <p:cond delay="0"/>
                                  </p:stCondLst>
                                  <p:childTnLst>
                                    <p:set>
                                      <p:cBhvr>
                                        <p:cTn id="161" dur="1" fill="hold">
                                          <p:stCondLst>
                                            <p:cond delay="999"/>
                                          </p:stCondLst>
                                        </p:cTn>
                                        <p:tgtEl>
                                          <p:spTgt spid="281"/>
                                        </p:tgtEl>
                                        <p:attrNameLst>
                                          <p:attrName>style.visibility</p:attrName>
                                        </p:attrNameLst>
                                      </p:cBhvr>
                                      <p:to>
                                        <p:strVal val="hidden"/>
                                      </p:to>
                                    </p:set>
                                  </p:childTnLst>
                                </p:cTn>
                              </p:par>
                            </p:childTnLst>
                          </p:cTn>
                        </p:par>
                        <p:par>
                          <p:cTn id="162" fill="hold">
                            <p:stCondLst>
                              <p:cond delay="52000"/>
                            </p:stCondLst>
                            <p:childTnLst>
                              <p:par>
                                <p:cTn id="163" presetID="1" presetClass="exit" presetSubtype="0" fill="hold" grpId="0" nodeType="afterEffect">
                                  <p:stCondLst>
                                    <p:cond delay="0"/>
                                  </p:stCondLst>
                                  <p:childTnLst>
                                    <p:set>
                                      <p:cBhvr>
                                        <p:cTn id="164" dur="1" fill="hold">
                                          <p:stCondLst>
                                            <p:cond delay="999"/>
                                          </p:stCondLst>
                                        </p:cTn>
                                        <p:tgtEl>
                                          <p:spTgt spid="280"/>
                                        </p:tgtEl>
                                        <p:attrNameLst>
                                          <p:attrName>style.visibility</p:attrName>
                                        </p:attrNameLst>
                                      </p:cBhvr>
                                      <p:to>
                                        <p:strVal val="hidden"/>
                                      </p:to>
                                    </p:set>
                                  </p:childTnLst>
                                </p:cTn>
                              </p:par>
                            </p:childTnLst>
                          </p:cTn>
                        </p:par>
                        <p:par>
                          <p:cTn id="165" fill="hold">
                            <p:stCondLst>
                              <p:cond delay="53000"/>
                            </p:stCondLst>
                            <p:childTnLst>
                              <p:par>
                                <p:cTn id="166" presetID="1" presetClass="exit" presetSubtype="0" fill="hold" grpId="0" nodeType="afterEffect">
                                  <p:stCondLst>
                                    <p:cond delay="0"/>
                                  </p:stCondLst>
                                  <p:childTnLst>
                                    <p:set>
                                      <p:cBhvr>
                                        <p:cTn id="167" dur="1" fill="hold">
                                          <p:stCondLst>
                                            <p:cond delay="999"/>
                                          </p:stCondLst>
                                        </p:cTn>
                                        <p:tgtEl>
                                          <p:spTgt spid="279"/>
                                        </p:tgtEl>
                                        <p:attrNameLst>
                                          <p:attrName>style.visibility</p:attrName>
                                        </p:attrNameLst>
                                      </p:cBhvr>
                                      <p:to>
                                        <p:strVal val="hidden"/>
                                      </p:to>
                                    </p:set>
                                  </p:childTnLst>
                                </p:cTn>
                              </p:par>
                            </p:childTnLst>
                          </p:cTn>
                        </p:par>
                        <p:par>
                          <p:cTn id="168" fill="hold">
                            <p:stCondLst>
                              <p:cond delay="54000"/>
                            </p:stCondLst>
                            <p:childTnLst>
                              <p:par>
                                <p:cTn id="169" presetID="1" presetClass="exit" presetSubtype="0" fill="hold" grpId="0" nodeType="afterEffect">
                                  <p:stCondLst>
                                    <p:cond delay="0"/>
                                  </p:stCondLst>
                                  <p:childTnLst>
                                    <p:set>
                                      <p:cBhvr>
                                        <p:cTn id="170" dur="1" fill="hold">
                                          <p:stCondLst>
                                            <p:cond delay="999"/>
                                          </p:stCondLst>
                                        </p:cTn>
                                        <p:tgtEl>
                                          <p:spTgt spid="278"/>
                                        </p:tgtEl>
                                        <p:attrNameLst>
                                          <p:attrName>style.visibility</p:attrName>
                                        </p:attrNameLst>
                                      </p:cBhvr>
                                      <p:to>
                                        <p:strVal val="hidden"/>
                                      </p:to>
                                    </p:set>
                                  </p:childTnLst>
                                </p:cTn>
                              </p:par>
                            </p:childTnLst>
                          </p:cTn>
                        </p:par>
                        <p:par>
                          <p:cTn id="171" fill="hold">
                            <p:stCondLst>
                              <p:cond delay="55000"/>
                            </p:stCondLst>
                            <p:childTnLst>
                              <p:par>
                                <p:cTn id="172" presetID="1" presetClass="exit" presetSubtype="0" fill="hold" grpId="0" nodeType="afterEffect">
                                  <p:stCondLst>
                                    <p:cond delay="0"/>
                                  </p:stCondLst>
                                  <p:childTnLst>
                                    <p:set>
                                      <p:cBhvr>
                                        <p:cTn id="173" dur="1" fill="hold">
                                          <p:stCondLst>
                                            <p:cond delay="999"/>
                                          </p:stCondLst>
                                        </p:cTn>
                                        <p:tgtEl>
                                          <p:spTgt spid="277"/>
                                        </p:tgtEl>
                                        <p:attrNameLst>
                                          <p:attrName>style.visibility</p:attrName>
                                        </p:attrNameLst>
                                      </p:cBhvr>
                                      <p:to>
                                        <p:strVal val="hidden"/>
                                      </p:to>
                                    </p:set>
                                  </p:childTnLst>
                                </p:cTn>
                              </p:par>
                            </p:childTnLst>
                          </p:cTn>
                        </p:par>
                        <p:par>
                          <p:cTn id="174" fill="hold">
                            <p:stCondLst>
                              <p:cond delay="56000"/>
                            </p:stCondLst>
                            <p:childTnLst>
                              <p:par>
                                <p:cTn id="175" presetID="1" presetClass="exit" presetSubtype="0" fill="hold" grpId="0" nodeType="afterEffect">
                                  <p:stCondLst>
                                    <p:cond delay="0"/>
                                  </p:stCondLst>
                                  <p:childTnLst>
                                    <p:set>
                                      <p:cBhvr>
                                        <p:cTn id="176" dur="1" fill="hold">
                                          <p:stCondLst>
                                            <p:cond delay="999"/>
                                          </p:stCondLst>
                                        </p:cTn>
                                        <p:tgtEl>
                                          <p:spTgt spid="276"/>
                                        </p:tgtEl>
                                        <p:attrNameLst>
                                          <p:attrName>style.visibility</p:attrName>
                                        </p:attrNameLst>
                                      </p:cBhvr>
                                      <p:to>
                                        <p:strVal val="hidden"/>
                                      </p:to>
                                    </p:set>
                                  </p:childTnLst>
                                </p:cTn>
                              </p:par>
                            </p:childTnLst>
                          </p:cTn>
                        </p:par>
                        <p:par>
                          <p:cTn id="177" fill="hold">
                            <p:stCondLst>
                              <p:cond delay="57000"/>
                            </p:stCondLst>
                            <p:childTnLst>
                              <p:par>
                                <p:cTn id="178" presetID="1" presetClass="exit" presetSubtype="0" fill="hold" grpId="0" nodeType="afterEffect">
                                  <p:stCondLst>
                                    <p:cond delay="0"/>
                                  </p:stCondLst>
                                  <p:childTnLst>
                                    <p:set>
                                      <p:cBhvr>
                                        <p:cTn id="179" dur="1" fill="hold">
                                          <p:stCondLst>
                                            <p:cond delay="999"/>
                                          </p:stCondLst>
                                        </p:cTn>
                                        <p:tgtEl>
                                          <p:spTgt spid="275"/>
                                        </p:tgtEl>
                                        <p:attrNameLst>
                                          <p:attrName>style.visibility</p:attrName>
                                        </p:attrNameLst>
                                      </p:cBhvr>
                                      <p:to>
                                        <p:strVal val="hidden"/>
                                      </p:to>
                                    </p:set>
                                  </p:childTnLst>
                                </p:cTn>
                              </p:par>
                            </p:childTnLst>
                          </p:cTn>
                        </p:par>
                        <p:par>
                          <p:cTn id="180" fill="hold">
                            <p:stCondLst>
                              <p:cond delay="58000"/>
                            </p:stCondLst>
                            <p:childTnLst>
                              <p:par>
                                <p:cTn id="181" presetID="1" presetClass="exit" presetSubtype="0" fill="hold" grpId="0" nodeType="afterEffect">
                                  <p:stCondLst>
                                    <p:cond delay="0"/>
                                  </p:stCondLst>
                                  <p:childTnLst>
                                    <p:set>
                                      <p:cBhvr>
                                        <p:cTn id="182" dur="1" fill="hold">
                                          <p:stCondLst>
                                            <p:cond delay="999"/>
                                          </p:stCondLst>
                                        </p:cTn>
                                        <p:tgtEl>
                                          <p:spTgt spid="274"/>
                                        </p:tgtEl>
                                        <p:attrNameLst>
                                          <p:attrName>style.visibility</p:attrName>
                                        </p:attrNameLst>
                                      </p:cBhvr>
                                      <p:to>
                                        <p:strVal val="hidden"/>
                                      </p:to>
                                    </p:set>
                                  </p:childTnLst>
                                </p:cTn>
                              </p:par>
                            </p:childTnLst>
                          </p:cTn>
                        </p:par>
                        <p:par>
                          <p:cTn id="183" fill="hold">
                            <p:stCondLst>
                              <p:cond delay="59000"/>
                            </p:stCondLst>
                            <p:childTnLst>
                              <p:par>
                                <p:cTn id="184" presetID="1" presetClass="exit" presetSubtype="0" fill="hold" grpId="0" nodeType="afterEffect">
                                  <p:stCondLst>
                                    <p:cond delay="0"/>
                                  </p:stCondLst>
                                  <p:childTnLst>
                                    <p:set>
                                      <p:cBhvr>
                                        <p:cTn id="185" dur="1" fill="hold">
                                          <p:stCondLst>
                                            <p:cond delay="999"/>
                                          </p:stCondLst>
                                        </p:cTn>
                                        <p:tgtEl>
                                          <p:spTgt spid="273"/>
                                        </p:tgtEl>
                                        <p:attrNameLst>
                                          <p:attrName>style.visibility</p:attrName>
                                        </p:attrNameLst>
                                      </p:cBhvr>
                                      <p:to>
                                        <p:strVal val="hidden"/>
                                      </p:to>
                                    </p:set>
                                  </p:childTnLst>
                                </p:cTn>
                              </p:par>
                            </p:childTnLst>
                          </p:cTn>
                        </p:par>
                        <p:par>
                          <p:cTn id="186" fill="hold">
                            <p:stCondLst>
                              <p:cond delay="60000"/>
                            </p:stCondLst>
                            <p:childTnLst>
                              <p:par>
                                <p:cTn id="187" presetID="1" presetClass="exit" presetSubtype="0" fill="hold" grpId="0" nodeType="afterEffect">
                                  <p:stCondLst>
                                    <p:cond delay="0"/>
                                  </p:stCondLst>
                                  <p:childTnLst>
                                    <p:set>
                                      <p:cBhvr>
                                        <p:cTn id="188" dur="1" fill="hold">
                                          <p:stCondLst>
                                            <p:cond delay="999"/>
                                          </p:stCondLst>
                                        </p:cTn>
                                        <p:tgtEl>
                                          <p:spTgt spid="271"/>
                                        </p:tgtEl>
                                        <p:attrNameLst>
                                          <p:attrName>style.visibility</p:attrName>
                                        </p:attrNameLst>
                                      </p:cBhvr>
                                      <p:to>
                                        <p:strVal val="hidden"/>
                                      </p:to>
                                    </p:set>
                                  </p:childTnLst>
                                </p:cTn>
                              </p:par>
                              <p:par>
                                <p:cTn id="189" presetID="1" presetClass="exit" presetSubtype="0" fill="hold" grpId="0" nodeType="withEffect">
                                  <p:stCondLst>
                                    <p:cond delay="0"/>
                                  </p:stCondLst>
                                  <p:childTnLst>
                                    <p:set>
                                      <p:cBhvr>
                                        <p:cTn id="190" dur="1" fill="hold">
                                          <p:stCondLst>
                                            <p:cond delay="999"/>
                                          </p:stCondLst>
                                        </p:cTn>
                                        <p:tgtEl>
                                          <p:spTgt spid="272"/>
                                        </p:tgtEl>
                                        <p:attrNameLst>
                                          <p:attrName>style.visibility</p:attrName>
                                        </p:attrNameLst>
                                      </p:cBhvr>
                                      <p:to>
                                        <p:strVal val="hidden"/>
                                      </p:to>
                                    </p:set>
                                  </p:childTnLst>
                                </p:cTn>
                              </p:par>
                            </p:childTnLst>
                          </p:cTn>
                        </p:par>
                        <p:par>
                          <p:cTn id="191" fill="hold">
                            <p:stCondLst>
                              <p:cond delay="61000"/>
                            </p:stCondLst>
                            <p:childTnLst>
                              <p:par>
                                <p:cTn id="192" presetID="1" presetClass="exit" presetSubtype="0" fill="hold" grpId="0" nodeType="afterEffect">
                                  <p:stCondLst>
                                    <p:cond delay="0"/>
                                  </p:stCondLst>
                                  <p:childTnLst>
                                    <p:set>
                                      <p:cBhvr>
                                        <p:cTn id="193" dur="1" fill="hold">
                                          <p:stCondLst>
                                            <p:cond delay="999"/>
                                          </p:stCondLst>
                                        </p:cTn>
                                        <p:tgtEl>
                                          <p:spTgt spid="270"/>
                                        </p:tgtEl>
                                        <p:attrNameLst>
                                          <p:attrName>style.visibility</p:attrName>
                                        </p:attrNameLst>
                                      </p:cBhvr>
                                      <p:to>
                                        <p:strVal val="hidden"/>
                                      </p:to>
                                    </p:set>
                                  </p:childTnLst>
                                </p:cTn>
                              </p:par>
                            </p:childTnLst>
                          </p:cTn>
                        </p:par>
                        <p:par>
                          <p:cTn id="194" fill="hold">
                            <p:stCondLst>
                              <p:cond delay="62000"/>
                            </p:stCondLst>
                            <p:childTnLst>
                              <p:par>
                                <p:cTn id="195" presetID="1" presetClass="exit" presetSubtype="0" fill="hold" grpId="0" nodeType="afterEffect">
                                  <p:stCondLst>
                                    <p:cond delay="0"/>
                                  </p:stCondLst>
                                  <p:childTnLst>
                                    <p:set>
                                      <p:cBhvr>
                                        <p:cTn id="196" dur="1" fill="hold">
                                          <p:stCondLst>
                                            <p:cond delay="999"/>
                                          </p:stCondLst>
                                        </p:cTn>
                                        <p:tgtEl>
                                          <p:spTgt spid="269"/>
                                        </p:tgtEl>
                                        <p:attrNameLst>
                                          <p:attrName>style.visibility</p:attrName>
                                        </p:attrNameLst>
                                      </p:cBhvr>
                                      <p:to>
                                        <p:strVal val="hidden"/>
                                      </p:to>
                                    </p:set>
                                  </p:childTnLst>
                                </p:cTn>
                              </p:par>
                            </p:childTnLst>
                          </p:cTn>
                        </p:par>
                        <p:par>
                          <p:cTn id="197" fill="hold">
                            <p:stCondLst>
                              <p:cond delay="63000"/>
                            </p:stCondLst>
                            <p:childTnLst>
                              <p:par>
                                <p:cTn id="198" presetID="1" presetClass="exit" presetSubtype="0" fill="hold" grpId="0" nodeType="afterEffect">
                                  <p:stCondLst>
                                    <p:cond delay="0"/>
                                  </p:stCondLst>
                                  <p:childTnLst>
                                    <p:set>
                                      <p:cBhvr>
                                        <p:cTn id="199" dur="1" fill="hold">
                                          <p:stCondLst>
                                            <p:cond delay="999"/>
                                          </p:stCondLst>
                                        </p:cTn>
                                        <p:tgtEl>
                                          <p:spTgt spid="268"/>
                                        </p:tgtEl>
                                        <p:attrNameLst>
                                          <p:attrName>style.visibility</p:attrName>
                                        </p:attrNameLst>
                                      </p:cBhvr>
                                      <p:to>
                                        <p:strVal val="hidden"/>
                                      </p:to>
                                    </p:set>
                                  </p:childTnLst>
                                </p:cTn>
                              </p:par>
                            </p:childTnLst>
                          </p:cTn>
                        </p:par>
                        <p:par>
                          <p:cTn id="200" fill="hold">
                            <p:stCondLst>
                              <p:cond delay="64000"/>
                            </p:stCondLst>
                            <p:childTnLst>
                              <p:par>
                                <p:cTn id="201" presetID="1" presetClass="exit" presetSubtype="0" fill="hold" grpId="0" nodeType="afterEffect">
                                  <p:stCondLst>
                                    <p:cond delay="0"/>
                                  </p:stCondLst>
                                  <p:childTnLst>
                                    <p:set>
                                      <p:cBhvr>
                                        <p:cTn id="202" dur="1" fill="hold">
                                          <p:stCondLst>
                                            <p:cond delay="999"/>
                                          </p:stCondLst>
                                        </p:cTn>
                                        <p:tgtEl>
                                          <p:spTgt spid="267"/>
                                        </p:tgtEl>
                                        <p:attrNameLst>
                                          <p:attrName>style.visibility</p:attrName>
                                        </p:attrNameLst>
                                      </p:cBhvr>
                                      <p:to>
                                        <p:strVal val="hidden"/>
                                      </p:to>
                                    </p:set>
                                  </p:childTnLst>
                                </p:cTn>
                              </p:par>
                            </p:childTnLst>
                          </p:cTn>
                        </p:par>
                        <p:par>
                          <p:cTn id="203" fill="hold">
                            <p:stCondLst>
                              <p:cond delay="65000"/>
                            </p:stCondLst>
                            <p:childTnLst>
                              <p:par>
                                <p:cTn id="204" presetID="1" presetClass="exit" presetSubtype="0" fill="hold" grpId="0" nodeType="afterEffect">
                                  <p:stCondLst>
                                    <p:cond delay="0"/>
                                  </p:stCondLst>
                                  <p:childTnLst>
                                    <p:set>
                                      <p:cBhvr>
                                        <p:cTn id="205" dur="1" fill="hold">
                                          <p:stCondLst>
                                            <p:cond delay="999"/>
                                          </p:stCondLst>
                                        </p:cTn>
                                        <p:tgtEl>
                                          <p:spTgt spid="266"/>
                                        </p:tgtEl>
                                        <p:attrNameLst>
                                          <p:attrName>style.visibility</p:attrName>
                                        </p:attrNameLst>
                                      </p:cBhvr>
                                      <p:to>
                                        <p:strVal val="hidden"/>
                                      </p:to>
                                    </p:set>
                                  </p:childTnLst>
                                </p:cTn>
                              </p:par>
                            </p:childTnLst>
                          </p:cTn>
                        </p:par>
                        <p:par>
                          <p:cTn id="206" fill="hold">
                            <p:stCondLst>
                              <p:cond delay="66000"/>
                            </p:stCondLst>
                            <p:childTnLst>
                              <p:par>
                                <p:cTn id="207" presetID="1" presetClass="exit" presetSubtype="0" fill="hold" grpId="0" nodeType="afterEffect">
                                  <p:stCondLst>
                                    <p:cond delay="0"/>
                                  </p:stCondLst>
                                  <p:childTnLst>
                                    <p:set>
                                      <p:cBhvr>
                                        <p:cTn id="208" dur="1" fill="hold">
                                          <p:stCondLst>
                                            <p:cond delay="999"/>
                                          </p:stCondLst>
                                        </p:cTn>
                                        <p:tgtEl>
                                          <p:spTgt spid="265"/>
                                        </p:tgtEl>
                                        <p:attrNameLst>
                                          <p:attrName>style.visibility</p:attrName>
                                        </p:attrNameLst>
                                      </p:cBhvr>
                                      <p:to>
                                        <p:strVal val="hidden"/>
                                      </p:to>
                                    </p:set>
                                  </p:childTnLst>
                                </p:cTn>
                              </p:par>
                            </p:childTnLst>
                          </p:cTn>
                        </p:par>
                        <p:par>
                          <p:cTn id="209" fill="hold">
                            <p:stCondLst>
                              <p:cond delay="67000"/>
                            </p:stCondLst>
                            <p:childTnLst>
                              <p:par>
                                <p:cTn id="210" presetID="1" presetClass="exit" presetSubtype="0" fill="hold" grpId="0" nodeType="afterEffect">
                                  <p:stCondLst>
                                    <p:cond delay="0"/>
                                  </p:stCondLst>
                                  <p:childTnLst>
                                    <p:set>
                                      <p:cBhvr>
                                        <p:cTn id="211" dur="1" fill="hold">
                                          <p:stCondLst>
                                            <p:cond delay="999"/>
                                          </p:stCondLst>
                                        </p:cTn>
                                        <p:tgtEl>
                                          <p:spTgt spid="264"/>
                                        </p:tgtEl>
                                        <p:attrNameLst>
                                          <p:attrName>style.visibility</p:attrName>
                                        </p:attrNameLst>
                                      </p:cBhvr>
                                      <p:to>
                                        <p:strVal val="hidden"/>
                                      </p:to>
                                    </p:set>
                                  </p:childTnLst>
                                </p:cTn>
                              </p:par>
                            </p:childTnLst>
                          </p:cTn>
                        </p:par>
                        <p:par>
                          <p:cTn id="212" fill="hold">
                            <p:stCondLst>
                              <p:cond delay="68000"/>
                            </p:stCondLst>
                            <p:childTnLst>
                              <p:par>
                                <p:cTn id="213" presetID="1" presetClass="exit" presetSubtype="0" fill="hold" grpId="0" nodeType="afterEffect">
                                  <p:stCondLst>
                                    <p:cond delay="0"/>
                                  </p:stCondLst>
                                  <p:childTnLst>
                                    <p:set>
                                      <p:cBhvr>
                                        <p:cTn id="214" dur="1" fill="hold">
                                          <p:stCondLst>
                                            <p:cond delay="999"/>
                                          </p:stCondLst>
                                        </p:cTn>
                                        <p:tgtEl>
                                          <p:spTgt spid="263"/>
                                        </p:tgtEl>
                                        <p:attrNameLst>
                                          <p:attrName>style.visibility</p:attrName>
                                        </p:attrNameLst>
                                      </p:cBhvr>
                                      <p:to>
                                        <p:strVal val="hidden"/>
                                      </p:to>
                                    </p:set>
                                  </p:childTnLst>
                                </p:cTn>
                              </p:par>
                            </p:childTnLst>
                          </p:cTn>
                        </p:par>
                        <p:par>
                          <p:cTn id="215" fill="hold">
                            <p:stCondLst>
                              <p:cond delay="69000"/>
                            </p:stCondLst>
                            <p:childTnLst>
                              <p:par>
                                <p:cTn id="216" presetID="1" presetClass="exit" presetSubtype="0" fill="hold" grpId="0" nodeType="afterEffect">
                                  <p:stCondLst>
                                    <p:cond delay="0"/>
                                  </p:stCondLst>
                                  <p:childTnLst>
                                    <p:set>
                                      <p:cBhvr>
                                        <p:cTn id="217" dur="1" fill="hold">
                                          <p:stCondLst>
                                            <p:cond delay="999"/>
                                          </p:stCondLst>
                                        </p:cTn>
                                        <p:tgtEl>
                                          <p:spTgt spid="262"/>
                                        </p:tgtEl>
                                        <p:attrNameLst>
                                          <p:attrName>style.visibility</p:attrName>
                                        </p:attrNameLst>
                                      </p:cBhvr>
                                      <p:to>
                                        <p:strVal val="hidden"/>
                                      </p:to>
                                    </p:set>
                                  </p:childTnLst>
                                </p:cTn>
                              </p:par>
                            </p:childTnLst>
                          </p:cTn>
                        </p:par>
                        <p:par>
                          <p:cTn id="218" fill="hold">
                            <p:stCondLst>
                              <p:cond delay="70000"/>
                            </p:stCondLst>
                            <p:childTnLst>
                              <p:par>
                                <p:cTn id="219" presetID="1" presetClass="exit" presetSubtype="0" fill="hold" grpId="0" nodeType="afterEffect">
                                  <p:stCondLst>
                                    <p:cond delay="0"/>
                                  </p:stCondLst>
                                  <p:childTnLst>
                                    <p:set>
                                      <p:cBhvr>
                                        <p:cTn id="220" dur="1" fill="hold">
                                          <p:stCondLst>
                                            <p:cond delay="999"/>
                                          </p:stCondLst>
                                        </p:cTn>
                                        <p:tgtEl>
                                          <p:spTgt spid="261"/>
                                        </p:tgtEl>
                                        <p:attrNameLst>
                                          <p:attrName>style.visibility</p:attrName>
                                        </p:attrNameLst>
                                      </p:cBhvr>
                                      <p:to>
                                        <p:strVal val="hidden"/>
                                      </p:to>
                                    </p:set>
                                  </p:childTnLst>
                                </p:cTn>
                              </p:par>
                            </p:childTnLst>
                          </p:cTn>
                        </p:par>
                        <p:par>
                          <p:cTn id="221" fill="hold">
                            <p:stCondLst>
                              <p:cond delay="71000"/>
                            </p:stCondLst>
                            <p:childTnLst>
                              <p:par>
                                <p:cTn id="222" presetID="1" presetClass="exit" presetSubtype="0" fill="hold" grpId="0" nodeType="afterEffect">
                                  <p:stCondLst>
                                    <p:cond delay="0"/>
                                  </p:stCondLst>
                                  <p:childTnLst>
                                    <p:set>
                                      <p:cBhvr>
                                        <p:cTn id="223" dur="1" fill="hold">
                                          <p:stCondLst>
                                            <p:cond delay="999"/>
                                          </p:stCondLst>
                                        </p:cTn>
                                        <p:tgtEl>
                                          <p:spTgt spid="260"/>
                                        </p:tgtEl>
                                        <p:attrNameLst>
                                          <p:attrName>style.visibility</p:attrName>
                                        </p:attrNameLst>
                                      </p:cBhvr>
                                      <p:to>
                                        <p:strVal val="hidden"/>
                                      </p:to>
                                    </p:set>
                                  </p:childTnLst>
                                </p:cTn>
                              </p:par>
                            </p:childTnLst>
                          </p:cTn>
                        </p:par>
                        <p:par>
                          <p:cTn id="224" fill="hold">
                            <p:stCondLst>
                              <p:cond delay="72000"/>
                            </p:stCondLst>
                            <p:childTnLst>
                              <p:par>
                                <p:cTn id="225" presetID="1" presetClass="exit" presetSubtype="0" fill="hold" grpId="0" nodeType="afterEffect">
                                  <p:stCondLst>
                                    <p:cond delay="0"/>
                                  </p:stCondLst>
                                  <p:childTnLst>
                                    <p:set>
                                      <p:cBhvr>
                                        <p:cTn id="226" dur="1" fill="hold">
                                          <p:stCondLst>
                                            <p:cond delay="999"/>
                                          </p:stCondLst>
                                        </p:cTn>
                                        <p:tgtEl>
                                          <p:spTgt spid="259"/>
                                        </p:tgtEl>
                                        <p:attrNameLst>
                                          <p:attrName>style.visibility</p:attrName>
                                        </p:attrNameLst>
                                      </p:cBhvr>
                                      <p:to>
                                        <p:strVal val="hidden"/>
                                      </p:to>
                                    </p:set>
                                  </p:childTnLst>
                                </p:cTn>
                              </p:par>
                            </p:childTnLst>
                          </p:cTn>
                        </p:par>
                        <p:par>
                          <p:cTn id="227" fill="hold">
                            <p:stCondLst>
                              <p:cond delay="73000"/>
                            </p:stCondLst>
                            <p:childTnLst>
                              <p:par>
                                <p:cTn id="228" presetID="1" presetClass="exit" presetSubtype="0" fill="hold" grpId="0" nodeType="afterEffect">
                                  <p:stCondLst>
                                    <p:cond delay="0"/>
                                  </p:stCondLst>
                                  <p:childTnLst>
                                    <p:set>
                                      <p:cBhvr>
                                        <p:cTn id="229" dur="1" fill="hold">
                                          <p:stCondLst>
                                            <p:cond delay="999"/>
                                          </p:stCondLst>
                                        </p:cTn>
                                        <p:tgtEl>
                                          <p:spTgt spid="258"/>
                                        </p:tgtEl>
                                        <p:attrNameLst>
                                          <p:attrName>style.visibility</p:attrName>
                                        </p:attrNameLst>
                                      </p:cBhvr>
                                      <p:to>
                                        <p:strVal val="hidden"/>
                                      </p:to>
                                    </p:set>
                                  </p:childTnLst>
                                </p:cTn>
                              </p:par>
                            </p:childTnLst>
                          </p:cTn>
                        </p:par>
                        <p:par>
                          <p:cTn id="230" fill="hold">
                            <p:stCondLst>
                              <p:cond delay="74000"/>
                            </p:stCondLst>
                            <p:childTnLst>
                              <p:par>
                                <p:cTn id="231" presetID="1" presetClass="exit" presetSubtype="0" fill="hold" grpId="0" nodeType="afterEffect">
                                  <p:stCondLst>
                                    <p:cond delay="0"/>
                                  </p:stCondLst>
                                  <p:childTnLst>
                                    <p:set>
                                      <p:cBhvr>
                                        <p:cTn id="232" dur="1" fill="hold">
                                          <p:stCondLst>
                                            <p:cond delay="999"/>
                                          </p:stCondLst>
                                        </p:cTn>
                                        <p:tgtEl>
                                          <p:spTgt spid="257"/>
                                        </p:tgtEl>
                                        <p:attrNameLst>
                                          <p:attrName>style.visibility</p:attrName>
                                        </p:attrNameLst>
                                      </p:cBhvr>
                                      <p:to>
                                        <p:strVal val="hidden"/>
                                      </p:to>
                                    </p:set>
                                  </p:childTnLst>
                                </p:cTn>
                              </p:par>
                            </p:childTnLst>
                          </p:cTn>
                        </p:par>
                        <p:par>
                          <p:cTn id="233" fill="hold">
                            <p:stCondLst>
                              <p:cond delay="75000"/>
                            </p:stCondLst>
                            <p:childTnLst>
                              <p:par>
                                <p:cTn id="234" presetID="1" presetClass="exit" presetSubtype="0" fill="hold" grpId="0" nodeType="afterEffect">
                                  <p:stCondLst>
                                    <p:cond delay="0"/>
                                  </p:stCondLst>
                                  <p:childTnLst>
                                    <p:set>
                                      <p:cBhvr>
                                        <p:cTn id="235" dur="1" fill="hold">
                                          <p:stCondLst>
                                            <p:cond delay="999"/>
                                          </p:stCondLst>
                                        </p:cTn>
                                        <p:tgtEl>
                                          <p:spTgt spid="256"/>
                                        </p:tgtEl>
                                        <p:attrNameLst>
                                          <p:attrName>style.visibility</p:attrName>
                                        </p:attrNameLst>
                                      </p:cBhvr>
                                      <p:to>
                                        <p:strVal val="hidden"/>
                                      </p:to>
                                    </p:set>
                                  </p:childTnLst>
                                </p:cTn>
                              </p:par>
                            </p:childTnLst>
                          </p:cTn>
                        </p:par>
                        <p:par>
                          <p:cTn id="236" fill="hold">
                            <p:stCondLst>
                              <p:cond delay="76000"/>
                            </p:stCondLst>
                            <p:childTnLst>
                              <p:par>
                                <p:cTn id="237" presetID="1" presetClass="exit" presetSubtype="0" fill="hold" grpId="0" nodeType="afterEffect">
                                  <p:stCondLst>
                                    <p:cond delay="0"/>
                                  </p:stCondLst>
                                  <p:childTnLst>
                                    <p:set>
                                      <p:cBhvr>
                                        <p:cTn id="238" dur="1" fill="hold">
                                          <p:stCondLst>
                                            <p:cond delay="999"/>
                                          </p:stCondLst>
                                        </p:cTn>
                                        <p:tgtEl>
                                          <p:spTgt spid="255"/>
                                        </p:tgtEl>
                                        <p:attrNameLst>
                                          <p:attrName>style.visibility</p:attrName>
                                        </p:attrNameLst>
                                      </p:cBhvr>
                                      <p:to>
                                        <p:strVal val="hidden"/>
                                      </p:to>
                                    </p:set>
                                  </p:childTnLst>
                                </p:cTn>
                              </p:par>
                            </p:childTnLst>
                          </p:cTn>
                        </p:par>
                        <p:par>
                          <p:cTn id="239" fill="hold">
                            <p:stCondLst>
                              <p:cond delay="77000"/>
                            </p:stCondLst>
                            <p:childTnLst>
                              <p:par>
                                <p:cTn id="240" presetID="1" presetClass="exit" presetSubtype="0" fill="hold" grpId="0" nodeType="afterEffect">
                                  <p:stCondLst>
                                    <p:cond delay="0"/>
                                  </p:stCondLst>
                                  <p:childTnLst>
                                    <p:set>
                                      <p:cBhvr>
                                        <p:cTn id="241" dur="1" fill="hold">
                                          <p:stCondLst>
                                            <p:cond delay="999"/>
                                          </p:stCondLst>
                                        </p:cTn>
                                        <p:tgtEl>
                                          <p:spTgt spid="254"/>
                                        </p:tgtEl>
                                        <p:attrNameLst>
                                          <p:attrName>style.visibility</p:attrName>
                                        </p:attrNameLst>
                                      </p:cBhvr>
                                      <p:to>
                                        <p:strVal val="hidden"/>
                                      </p:to>
                                    </p:set>
                                  </p:childTnLst>
                                </p:cTn>
                              </p:par>
                            </p:childTnLst>
                          </p:cTn>
                        </p:par>
                        <p:par>
                          <p:cTn id="242" fill="hold">
                            <p:stCondLst>
                              <p:cond delay="78000"/>
                            </p:stCondLst>
                            <p:childTnLst>
                              <p:par>
                                <p:cTn id="243" presetID="1" presetClass="exit" presetSubtype="0" fill="hold" grpId="0" nodeType="afterEffect">
                                  <p:stCondLst>
                                    <p:cond delay="0"/>
                                  </p:stCondLst>
                                  <p:childTnLst>
                                    <p:set>
                                      <p:cBhvr>
                                        <p:cTn id="244" dur="1" fill="hold">
                                          <p:stCondLst>
                                            <p:cond delay="999"/>
                                          </p:stCondLst>
                                        </p:cTn>
                                        <p:tgtEl>
                                          <p:spTgt spid="253"/>
                                        </p:tgtEl>
                                        <p:attrNameLst>
                                          <p:attrName>style.visibility</p:attrName>
                                        </p:attrNameLst>
                                      </p:cBhvr>
                                      <p:to>
                                        <p:strVal val="hidden"/>
                                      </p:to>
                                    </p:set>
                                  </p:childTnLst>
                                </p:cTn>
                              </p:par>
                            </p:childTnLst>
                          </p:cTn>
                        </p:par>
                        <p:par>
                          <p:cTn id="245" fill="hold">
                            <p:stCondLst>
                              <p:cond delay="79000"/>
                            </p:stCondLst>
                            <p:childTnLst>
                              <p:par>
                                <p:cTn id="246" presetID="1" presetClass="exit" presetSubtype="0" fill="hold" grpId="0" nodeType="afterEffect">
                                  <p:stCondLst>
                                    <p:cond delay="0"/>
                                  </p:stCondLst>
                                  <p:childTnLst>
                                    <p:set>
                                      <p:cBhvr>
                                        <p:cTn id="247" dur="1" fill="hold">
                                          <p:stCondLst>
                                            <p:cond delay="999"/>
                                          </p:stCondLst>
                                        </p:cTn>
                                        <p:tgtEl>
                                          <p:spTgt spid="252"/>
                                        </p:tgtEl>
                                        <p:attrNameLst>
                                          <p:attrName>style.visibility</p:attrName>
                                        </p:attrNameLst>
                                      </p:cBhvr>
                                      <p:to>
                                        <p:strVal val="hidden"/>
                                      </p:to>
                                    </p:set>
                                  </p:childTnLst>
                                </p:cTn>
                              </p:par>
                            </p:childTnLst>
                          </p:cTn>
                        </p:par>
                        <p:par>
                          <p:cTn id="248" fill="hold">
                            <p:stCondLst>
                              <p:cond delay="80000"/>
                            </p:stCondLst>
                            <p:childTnLst>
                              <p:par>
                                <p:cTn id="249" presetID="1" presetClass="exit" presetSubtype="0" fill="hold" grpId="0" nodeType="afterEffect">
                                  <p:stCondLst>
                                    <p:cond delay="0"/>
                                  </p:stCondLst>
                                  <p:childTnLst>
                                    <p:set>
                                      <p:cBhvr>
                                        <p:cTn id="250" dur="1" fill="hold">
                                          <p:stCondLst>
                                            <p:cond delay="999"/>
                                          </p:stCondLst>
                                        </p:cTn>
                                        <p:tgtEl>
                                          <p:spTgt spid="251"/>
                                        </p:tgtEl>
                                        <p:attrNameLst>
                                          <p:attrName>style.visibility</p:attrName>
                                        </p:attrNameLst>
                                      </p:cBhvr>
                                      <p:to>
                                        <p:strVal val="hidden"/>
                                      </p:to>
                                    </p:set>
                                  </p:childTnLst>
                                </p:cTn>
                              </p:par>
                            </p:childTnLst>
                          </p:cTn>
                        </p:par>
                        <p:par>
                          <p:cTn id="251" fill="hold">
                            <p:stCondLst>
                              <p:cond delay="81000"/>
                            </p:stCondLst>
                            <p:childTnLst>
                              <p:par>
                                <p:cTn id="252" presetID="1" presetClass="exit" presetSubtype="0" fill="hold" grpId="0" nodeType="afterEffect">
                                  <p:stCondLst>
                                    <p:cond delay="0"/>
                                  </p:stCondLst>
                                  <p:childTnLst>
                                    <p:set>
                                      <p:cBhvr>
                                        <p:cTn id="253" dur="1" fill="hold">
                                          <p:stCondLst>
                                            <p:cond delay="999"/>
                                          </p:stCondLst>
                                        </p:cTn>
                                        <p:tgtEl>
                                          <p:spTgt spid="250"/>
                                        </p:tgtEl>
                                        <p:attrNameLst>
                                          <p:attrName>style.visibility</p:attrName>
                                        </p:attrNameLst>
                                      </p:cBhvr>
                                      <p:to>
                                        <p:strVal val="hidden"/>
                                      </p:to>
                                    </p:set>
                                  </p:childTnLst>
                                </p:cTn>
                              </p:par>
                            </p:childTnLst>
                          </p:cTn>
                        </p:par>
                        <p:par>
                          <p:cTn id="254" fill="hold">
                            <p:stCondLst>
                              <p:cond delay="82000"/>
                            </p:stCondLst>
                            <p:childTnLst>
                              <p:par>
                                <p:cTn id="255" presetID="1" presetClass="exit" presetSubtype="0" fill="hold" grpId="0" nodeType="afterEffect">
                                  <p:stCondLst>
                                    <p:cond delay="0"/>
                                  </p:stCondLst>
                                  <p:childTnLst>
                                    <p:set>
                                      <p:cBhvr>
                                        <p:cTn id="256" dur="1" fill="hold">
                                          <p:stCondLst>
                                            <p:cond delay="999"/>
                                          </p:stCondLst>
                                        </p:cTn>
                                        <p:tgtEl>
                                          <p:spTgt spid="249"/>
                                        </p:tgtEl>
                                        <p:attrNameLst>
                                          <p:attrName>style.visibility</p:attrName>
                                        </p:attrNameLst>
                                      </p:cBhvr>
                                      <p:to>
                                        <p:strVal val="hidden"/>
                                      </p:to>
                                    </p:set>
                                  </p:childTnLst>
                                </p:cTn>
                              </p:par>
                            </p:childTnLst>
                          </p:cTn>
                        </p:par>
                        <p:par>
                          <p:cTn id="257" fill="hold">
                            <p:stCondLst>
                              <p:cond delay="83000"/>
                            </p:stCondLst>
                            <p:childTnLst>
                              <p:par>
                                <p:cTn id="258" presetID="1" presetClass="exit" presetSubtype="0" fill="hold" grpId="0" nodeType="afterEffect">
                                  <p:stCondLst>
                                    <p:cond delay="0"/>
                                  </p:stCondLst>
                                  <p:childTnLst>
                                    <p:set>
                                      <p:cBhvr>
                                        <p:cTn id="259" dur="1" fill="hold">
                                          <p:stCondLst>
                                            <p:cond delay="999"/>
                                          </p:stCondLst>
                                        </p:cTn>
                                        <p:tgtEl>
                                          <p:spTgt spid="248"/>
                                        </p:tgtEl>
                                        <p:attrNameLst>
                                          <p:attrName>style.visibility</p:attrName>
                                        </p:attrNameLst>
                                      </p:cBhvr>
                                      <p:to>
                                        <p:strVal val="hidden"/>
                                      </p:to>
                                    </p:set>
                                  </p:childTnLst>
                                </p:cTn>
                              </p:par>
                            </p:childTnLst>
                          </p:cTn>
                        </p:par>
                        <p:par>
                          <p:cTn id="260" fill="hold">
                            <p:stCondLst>
                              <p:cond delay="84000"/>
                            </p:stCondLst>
                            <p:childTnLst>
                              <p:par>
                                <p:cTn id="261" presetID="1" presetClass="exit" presetSubtype="0" fill="hold" grpId="0" nodeType="afterEffect">
                                  <p:stCondLst>
                                    <p:cond delay="0"/>
                                  </p:stCondLst>
                                  <p:childTnLst>
                                    <p:set>
                                      <p:cBhvr>
                                        <p:cTn id="262" dur="1" fill="hold">
                                          <p:stCondLst>
                                            <p:cond delay="999"/>
                                          </p:stCondLst>
                                        </p:cTn>
                                        <p:tgtEl>
                                          <p:spTgt spid="247"/>
                                        </p:tgtEl>
                                        <p:attrNameLst>
                                          <p:attrName>style.visibility</p:attrName>
                                        </p:attrNameLst>
                                      </p:cBhvr>
                                      <p:to>
                                        <p:strVal val="hidden"/>
                                      </p:to>
                                    </p:set>
                                  </p:childTnLst>
                                </p:cTn>
                              </p:par>
                            </p:childTnLst>
                          </p:cTn>
                        </p:par>
                        <p:par>
                          <p:cTn id="263" fill="hold">
                            <p:stCondLst>
                              <p:cond delay="85000"/>
                            </p:stCondLst>
                            <p:childTnLst>
                              <p:par>
                                <p:cTn id="264" presetID="1" presetClass="exit" presetSubtype="0" fill="hold" grpId="0" nodeType="afterEffect">
                                  <p:stCondLst>
                                    <p:cond delay="0"/>
                                  </p:stCondLst>
                                  <p:childTnLst>
                                    <p:set>
                                      <p:cBhvr>
                                        <p:cTn id="265" dur="1" fill="hold">
                                          <p:stCondLst>
                                            <p:cond delay="999"/>
                                          </p:stCondLst>
                                        </p:cTn>
                                        <p:tgtEl>
                                          <p:spTgt spid="246"/>
                                        </p:tgtEl>
                                        <p:attrNameLst>
                                          <p:attrName>style.visibility</p:attrName>
                                        </p:attrNameLst>
                                      </p:cBhvr>
                                      <p:to>
                                        <p:strVal val="hidden"/>
                                      </p:to>
                                    </p:set>
                                  </p:childTnLst>
                                </p:cTn>
                              </p:par>
                            </p:childTnLst>
                          </p:cTn>
                        </p:par>
                        <p:par>
                          <p:cTn id="266" fill="hold">
                            <p:stCondLst>
                              <p:cond delay="86000"/>
                            </p:stCondLst>
                            <p:childTnLst>
                              <p:par>
                                <p:cTn id="267" presetID="1" presetClass="exit" presetSubtype="0" fill="hold" grpId="0" nodeType="afterEffect">
                                  <p:stCondLst>
                                    <p:cond delay="0"/>
                                  </p:stCondLst>
                                  <p:childTnLst>
                                    <p:set>
                                      <p:cBhvr>
                                        <p:cTn id="268" dur="1" fill="hold">
                                          <p:stCondLst>
                                            <p:cond delay="999"/>
                                          </p:stCondLst>
                                        </p:cTn>
                                        <p:tgtEl>
                                          <p:spTgt spid="245"/>
                                        </p:tgtEl>
                                        <p:attrNameLst>
                                          <p:attrName>style.visibility</p:attrName>
                                        </p:attrNameLst>
                                      </p:cBhvr>
                                      <p:to>
                                        <p:strVal val="hidden"/>
                                      </p:to>
                                    </p:set>
                                  </p:childTnLst>
                                </p:cTn>
                              </p:par>
                            </p:childTnLst>
                          </p:cTn>
                        </p:par>
                        <p:par>
                          <p:cTn id="269" fill="hold">
                            <p:stCondLst>
                              <p:cond delay="87000"/>
                            </p:stCondLst>
                            <p:childTnLst>
                              <p:par>
                                <p:cTn id="270" presetID="1" presetClass="exit" presetSubtype="0" fill="hold" grpId="0" nodeType="afterEffect">
                                  <p:stCondLst>
                                    <p:cond delay="0"/>
                                  </p:stCondLst>
                                  <p:childTnLst>
                                    <p:set>
                                      <p:cBhvr>
                                        <p:cTn id="271" dur="1" fill="hold">
                                          <p:stCondLst>
                                            <p:cond delay="999"/>
                                          </p:stCondLst>
                                        </p:cTn>
                                        <p:tgtEl>
                                          <p:spTgt spid="244"/>
                                        </p:tgtEl>
                                        <p:attrNameLst>
                                          <p:attrName>style.visibility</p:attrName>
                                        </p:attrNameLst>
                                      </p:cBhvr>
                                      <p:to>
                                        <p:strVal val="hidden"/>
                                      </p:to>
                                    </p:set>
                                  </p:childTnLst>
                                </p:cTn>
                              </p:par>
                            </p:childTnLst>
                          </p:cTn>
                        </p:par>
                        <p:par>
                          <p:cTn id="272" fill="hold">
                            <p:stCondLst>
                              <p:cond delay="88000"/>
                            </p:stCondLst>
                            <p:childTnLst>
                              <p:par>
                                <p:cTn id="273" presetID="1" presetClass="exit" presetSubtype="0" fill="hold" grpId="0" nodeType="afterEffect">
                                  <p:stCondLst>
                                    <p:cond delay="0"/>
                                  </p:stCondLst>
                                  <p:childTnLst>
                                    <p:set>
                                      <p:cBhvr>
                                        <p:cTn id="274" dur="1" fill="hold">
                                          <p:stCondLst>
                                            <p:cond delay="999"/>
                                          </p:stCondLst>
                                        </p:cTn>
                                        <p:tgtEl>
                                          <p:spTgt spid="243"/>
                                        </p:tgtEl>
                                        <p:attrNameLst>
                                          <p:attrName>style.visibility</p:attrName>
                                        </p:attrNameLst>
                                      </p:cBhvr>
                                      <p:to>
                                        <p:strVal val="hidden"/>
                                      </p:to>
                                    </p:set>
                                  </p:childTnLst>
                                </p:cTn>
                              </p:par>
                            </p:childTnLst>
                          </p:cTn>
                        </p:par>
                        <p:par>
                          <p:cTn id="275" fill="hold">
                            <p:stCondLst>
                              <p:cond delay="89000"/>
                            </p:stCondLst>
                            <p:childTnLst>
                              <p:par>
                                <p:cTn id="276" presetID="1" presetClass="exit" presetSubtype="0" fill="hold" grpId="0" nodeType="afterEffect">
                                  <p:stCondLst>
                                    <p:cond delay="0"/>
                                  </p:stCondLst>
                                  <p:childTnLst>
                                    <p:set>
                                      <p:cBhvr>
                                        <p:cTn id="277" dur="1" fill="hold">
                                          <p:stCondLst>
                                            <p:cond delay="999"/>
                                          </p:stCondLst>
                                        </p:cTn>
                                        <p:tgtEl>
                                          <p:spTgt spid="242"/>
                                        </p:tgtEl>
                                        <p:attrNameLst>
                                          <p:attrName>style.visibility</p:attrName>
                                        </p:attrNameLst>
                                      </p:cBhvr>
                                      <p:to>
                                        <p:strVal val="hidden"/>
                                      </p:to>
                                    </p:set>
                                  </p:childTnLst>
                                </p:cTn>
                              </p:par>
                            </p:childTnLst>
                          </p:cTn>
                        </p:par>
                        <p:par>
                          <p:cTn id="278" fill="hold">
                            <p:stCondLst>
                              <p:cond delay="90000"/>
                            </p:stCondLst>
                            <p:childTnLst>
                              <p:par>
                                <p:cTn id="279" presetID="1" presetClass="exit" presetSubtype="0" fill="hold" grpId="0" nodeType="afterEffect">
                                  <p:stCondLst>
                                    <p:cond delay="0"/>
                                  </p:stCondLst>
                                  <p:childTnLst>
                                    <p:set>
                                      <p:cBhvr>
                                        <p:cTn id="280" dur="1" fill="hold">
                                          <p:stCondLst>
                                            <p:cond delay="999"/>
                                          </p:stCondLst>
                                        </p:cTn>
                                        <p:tgtEl>
                                          <p:spTgt spid="241"/>
                                        </p:tgtEl>
                                        <p:attrNameLst>
                                          <p:attrName>style.visibility</p:attrName>
                                        </p:attrNameLst>
                                      </p:cBhvr>
                                      <p:to>
                                        <p:strVal val="hidden"/>
                                      </p:to>
                                    </p:set>
                                  </p:childTnLst>
                                </p:cTn>
                              </p:par>
                            </p:childTnLst>
                          </p:cTn>
                        </p:par>
                        <p:par>
                          <p:cTn id="281" fill="hold">
                            <p:stCondLst>
                              <p:cond delay="91000"/>
                            </p:stCondLst>
                            <p:childTnLst>
                              <p:par>
                                <p:cTn id="282" presetID="1" presetClass="exit" presetSubtype="0" fill="hold" grpId="0" nodeType="afterEffect">
                                  <p:stCondLst>
                                    <p:cond delay="0"/>
                                  </p:stCondLst>
                                  <p:childTnLst>
                                    <p:set>
                                      <p:cBhvr>
                                        <p:cTn id="283" dur="1" fill="hold">
                                          <p:stCondLst>
                                            <p:cond delay="999"/>
                                          </p:stCondLst>
                                        </p:cTn>
                                        <p:tgtEl>
                                          <p:spTgt spid="240"/>
                                        </p:tgtEl>
                                        <p:attrNameLst>
                                          <p:attrName>style.visibility</p:attrName>
                                        </p:attrNameLst>
                                      </p:cBhvr>
                                      <p:to>
                                        <p:strVal val="hidden"/>
                                      </p:to>
                                    </p:set>
                                  </p:childTnLst>
                                </p:cTn>
                              </p:par>
                            </p:childTnLst>
                          </p:cTn>
                        </p:par>
                        <p:par>
                          <p:cTn id="284" fill="hold">
                            <p:stCondLst>
                              <p:cond delay="92000"/>
                            </p:stCondLst>
                            <p:childTnLst>
                              <p:par>
                                <p:cTn id="285" presetID="1" presetClass="exit" presetSubtype="0" fill="hold" grpId="0" nodeType="afterEffect">
                                  <p:stCondLst>
                                    <p:cond delay="0"/>
                                  </p:stCondLst>
                                  <p:childTnLst>
                                    <p:set>
                                      <p:cBhvr>
                                        <p:cTn id="286" dur="1" fill="hold">
                                          <p:stCondLst>
                                            <p:cond delay="999"/>
                                          </p:stCondLst>
                                        </p:cTn>
                                        <p:tgtEl>
                                          <p:spTgt spid="239"/>
                                        </p:tgtEl>
                                        <p:attrNameLst>
                                          <p:attrName>style.visibility</p:attrName>
                                        </p:attrNameLst>
                                      </p:cBhvr>
                                      <p:to>
                                        <p:strVal val="hidden"/>
                                      </p:to>
                                    </p:set>
                                  </p:childTnLst>
                                </p:cTn>
                              </p:par>
                            </p:childTnLst>
                          </p:cTn>
                        </p:par>
                        <p:par>
                          <p:cTn id="287" fill="hold">
                            <p:stCondLst>
                              <p:cond delay="93000"/>
                            </p:stCondLst>
                            <p:childTnLst>
                              <p:par>
                                <p:cTn id="288" presetID="1" presetClass="exit" presetSubtype="0" fill="hold" grpId="0" nodeType="afterEffect">
                                  <p:stCondLst>
                                    <p:cond delay="0"/>
                                  </p:stCondLst>
                                  <p:childTnLst>
                                    <p:set>
                                      <p:cBhvr>
                                        <p:cTn id="289" dur="1" fill="hold">
                                          <p:stCondLst>
                                            <p:cond delay="999"/>
                                          </p:stCondLst>
                                        </p:cTn>
                                        <p:tgtEl>
                                          <p:spTgt spid="238"/>
                                        </p:tgtEl>
                                        <p:attrNameLst>
                                          <p:attrName>style.visibility</p:attrName>
                                        </p:attrNameLst>
                                      </p:cBhvr>
                                      <p:to>
                                        <p:strVal val="hidden"/>
                                      </p:to>
                                    </p:set>
                                  </p:childTnLst>
                                </p:cTn>
                              </p:par>
                            </p:childTnLst>
                          </p:cTn>
                        </p:par>
                        <p:par>
                          <p:cTn id="290" fill="hold">
                            <p:stCondLst>
                              <p:cond delay="94000"/>
                            </p:stCondLst>
                            <p:childTnLst>
                              <p:par>
                                <p:cTn id="291" presetID="1" presetClass="exit" presetSubtype="0" fill="hold" grpId="0" nodeType="afterEffect">
                                  <p:stCondLst>
                                    <p:cond delay="0"/>
                                  </p:stCondLst>
                                  <p:childTnLst>
                                    <p:set>
                                      <p:cBhvr>
                                        <p:cTn id="292" dur="1" fill="hold">
                                          <p:stCondLst>
                                            <p:cond delay="999"/>
                                          </p:stCondLst>
                                        </p:cTn>
                                        <p:tgtEl>
                                          <p:spTgt spid="237"/>
                                        </p:tgtEl>
                                        <p:attrNameLst>
                                          <p:attrName>style.visibility</p:attrName>
                                        </p:attrNameLst>
                                      </p:cBhvr>
                                      <p:to>
                                        <p:strVal val="hidden"/>
                                      </p:to>
                                    </p:set>
                                  </p:childTnLst>
                                </p:cTn>
                              </p:par>
                            </p:childTnLst>
                          </p:cTn>
                        </p:par>
                        <p:par>
                          <p:cTn id="293" fill="hold">
                            <p:stCondLst>
                              <p:cond delay="95000"/>
                            </p:stCondLst>
                            <p:childTnLst>
                              <p:par>
                                <p:cTn id="294" presetID="1" presetClass="exit" presetSubtype="0" fill="hold" grpId="0" nodeType="afterEffect">
                                  <p:stCondLst>
                                    <p:cond delay="0"/>
                                  </p:stCondLst>
                                  <p:childTnLst>
                                    <p:set>
                                      <p:cBhvr>
                                        <p:cTn id="295" dur="1" fill="hold">
                                          <p:stCondLst>
                                            <p:cond delay="999"/>
                                          </p:stCondLst>
                                        </p:cTn>
                                        <p:tgtEl>
                                          <p:spTgt spid="236"/>
                                        </p:tgtEl>
                                        <p:attrNameLst>
                                          <p:attrName>style.visibility</p:attrName>
                                        </p:attrNameLst>
                                      </p:cBhvr>
                                      <p:to>
                                        <p:strVal val="hidden"/>
                                      </p:to>
                                    </p:set>
                                  </p:childTnLst>
                                </p:cTn>
                              </p:par>
                            </p:childTnLst>
                          </p:cTn>
                        </p:par>
                        <p:par>
                          <p:cTn id="296" fill="hold">
                            <p:stCondLst>
                              <p:cond delay="96000"/>
                            </p:stCondLst>
                            <p:childTnLst>
                              <p:par>
                                <p:cTn id="297" presetID="1" presetClass="exit" presetSubtype="0" fill="hold" grpId="0" nodeType="afterEffect">
                                  <p:stCondLst>
                                    <p:cond delay="0"/>
                                  </p:stCondLst>
                                  <p:childTnLst>
                                    <p:set>
                                      <p:cBhvr>
                                        <p:cTn id="298" dur="1" fill="hold">
                                          <p:stCondLst>
                                            <p:cond delay="999"/>
                                          </p:stCondLst>
                                        </p:cTn>
                                        <p:tgtEl>
                                          <p:spTgt spid="235"/>
                                        </p:tgtEl>
                                        <p:attrNameLst>
                                          <p:attrName>style.visibility</p:attrName>
                                        </p:attrNameLst>
                                      </p:cBhvr>
                                      <p:to>
                                        <p:strVal val="hidden"/>
                                      </p:to>
                                    </p:set>
                                  </p:childTnLst>
                                </p:cTn>
                              </p:par>
                            </p:childTnLst>
                          </p:cTn>
                        </p:par>
                        <p:par>
                          <p:cTn id="299" fill="hold">
                            <p:stCondLst>
                              <p:cond delay="97000"/>
                            </p:stCondLst>
                            <p:childTnLst>
                              <p:par>
                                <p:cTn id="300" presetID="1" presetClass="exit" presetSubtype="0" fill="hold" grpId="0" nodeType="afterEffect">
                                  <p:stCondLst>
                                    <p:cond delay="0"/>
                                  </p:stCondLst>
                                  <p:childTnLst>
                                    <p:set>
                                      <p:cBhvr>
                                        <p:cTn id="301" dur="1" fill="hold">
                                          <p:stCondLst>
                                            <p:cond delay="999"/>
                                          </p:stCondLst>
                                        </p:cTn>
                                        <p:tgtEl>
                                          <p:spTgt spid="234"/>
                                        </p:tgtEl>
                                        <p:attrNameLst>
                                          <p:attrName>style.visibility</p:attrName>
                                        </p:attrNameLst>
                                      </p:cBhvr>
                                      <p:to>
                                        <p:strVal val="hidden"/>
                                      </p:to>
                                    </p:set>
                                  </p:childTnLst>
                                </p:cTn>
                              </p:par>
                            </p:childTnLst>
                          </p:cTn>
                        </p:par>
                        <p:par>
                          <p:cTn id="302" fill="hold">
                            <p:stCondLst>
                              <p:cond delay="98000"/>
                            </p:stCondLst>
                            <p:childTnLst>
                              <p:par>
                                <p:cTn id="303" presetID="1" presetClass="exit" presetSubtype="0" fill="hold" grpId="0" nodeType="afterEffect">
                                  <p:stCondLst>
                                    <p:cond delay="0"/>
                                  </p:stCondLst>
                                  <p:childTnLst>
                                    <p:set>
                                      <p:cBhvr>
                                        <p:cTn id="304" dur="1" fill="hold">
                                          <p:stCondLst>
                                            <p:cond delay="999"/>
                                          </p:stCondLst>
                                        </p:cTn>
                                        <p:tgtEl>
                                          <p:spTgt spid="233"/>
                                        </p:tgtEl>
                                        <p:attrNameLst>
                                          <p:attrName>style.visibility</p:attrName>
                                        </p:attrNameLst>
                                      </p:cBhvr>
                                      <p:to>
                                        <p:strVal val="hidden"/>
                                      </p:to>
                                    </p:set>
                                  </p:childTnLst>
                                </p:cTn>
                              </p:par>
                            </p:childTnLst>
                          </p:cTn>
                        </p:par>
                        <p:par>
                          <p:cTn id="305" fill="hold">
                            <p:stCondLst>
                              <p:cond delay="99000"/>
                            </p:stCondLst>
                            <p:childTnLst>
                              <p:par>
                                <p:cTn id="306" presetID="1" presetClass="exit" presetSubtype="0" fill="hold" grpId="0" nodeType="afterEffect">
                                  <p:stCondLst>
                                    <p:cond delay="0"/>
                                  </p:stCondLst>
                                  <p:childTnLst>
                                    <p:set>
                                      <p:cBhvr>
                                        <p:cTn id="307" dur="1" fill="hold">
                                          <p:stCondLst>
                                            <p:cond delay="999"/>
                                          </p:stCondLst>
                                        </p:cTn>
                                        <p:tgtEl>
                                          <p:spTgt spid="232"/>
                                        </p:tgtEl>
                                        <p:attrNameLst>
                                          <p:attrName>style.visibility</p:attrName>
                                        </p:attrNameLst>
                                      </p:cBhvr>
                                      <p:to>
                                        <p:strVal val="hidden"/>
                                      </p:to>
                                    </p:set>
                                  </p:childTnLst>
                                </p:cTn>
                              </p:par>
                            </p:childTnLst>
                          </p:cTn>
                        </p:par>
                        <p:par>
                          <p:cTn id="308" fill="hold">
                            <p:stCondLst>
                              <p:cond delay="100000"/>
                            </p:stCondLst>
                            <p:childTnLst>
                              <p:par>
                                <p:cTn id="309" presetID="1" presetClass="exit" presetSubtype="0" fill="hold" grpId="0" nodeType="afterEffect">
                                  <p:stCondLst>
                                    <p:cond delay="0"/>
                                  </p:stCondLst>
                                  <p:childTnLst>
                                    <p:set>
                                      <p:cBhvr>
                                        <p:cTn id="310" dur="1" fill="hold">
                                          <p:stCondLst>
                                            <p:cond delay="999"/>
                                          </p:stCondLst>
                                        </p:cTn>
                                        <p:tgtEl>
                                          <p:spTgt spid="231"/>
                                        </p:tgtEl>
                                        <p:attrNameLst>
                                          <p:attrName>style.visibility</p:attrName>
                                        </p:attrNameLst>
                                      </p:cBhvr>
                                      <p:to>
                                        <p:strVal val="hidden"/>
                                      </p:to>
                                    </p:set>
                                  </p:childTnLst>
                                </p:cTn>
                              </p:par>
                            </p:childTnLst>
                          </p:cTn>
                        </p:par>
                        <p:par>
                          <p:cTn id="311" fill="hold">
                            <p:stCondLst>
                              <p:cond delay="101000"/>
                            </p:stCondLst>
                            <p:childTnLst>
                              <p:par>
                                <p:cTn id="312" presetID="1" presetClass="exit" presetSubtype="0" fill="hold" grpId="0" nodeType="afterEffect">
                                  <p:stCondLst>
                                    <p:cond delay="0"/>
                                  </p:stCondLst>
                                  <p:childTnLst>
                                    <p:set>
                                      <p:cBhvr>
                                        <p:cTn id="313" dur="1" fill="hold">
                                          <p:stCondLst>
                                            <p:cond delay="999"/>
                                          </p:stCondLst>
                                        </p:cTn>
                                        <p:tgtEl>
                                          <p:spTgt spid="230"/>
                                        </p:tgtEl>
                                        <p:attrNameLst>
                                          <p:attrName>style.visibility</p:attrName>
                                        </p:attrNameLst>
                                      </p:cBhvr>
                                      <p:to>
                                        <p:strVal val="hidden"/>
                                      </p:to>
                                    </p:set>
                                  </p:childTnLst>
                                </p:cTn>
                              </p:par>
                            </p:childTnLst>
                          </p:cTn>
                        </p:par>
                        <p:par>
                          <p:cTn id="314" fill="hold">
                            <p:stCondLst>
                              <p:cond delay="102000"/>
                            </p:stCondLst>
                            <p:childTnLst>
                              <p:par>
                                <p:cTn id="315" presetID="1" presetClass="exit" presetSubtype="0" fill="hold" grpId="0" nodeType="afterEffect">
                                  <p:stCondLst>
                                    <p:cond delay="0"/>
                                  </p:stCondLst>
                                  <p:childTnLst>
                                    <p:set>
                                      <p:cBhvr>
                                        <p:cTn id="316" dur="1" fill="hold">
                                          <p:stCondLst>
                                            <p:cond delay="999"/>
                                          </p:stCondLst>
                                        </p:cTn>
                                        <p:tgtEl>
                                          <p:spTgt spid="229"/>
                                        </p:tgtEl>
                                        <p:attrNameLst>
                                          <p:attrName>style.visibility</p:attrName>
                                        </p:attrNameLst>
                                      </p:cBhvr>
                                      <p:to>
                                        <p:strVal val="hidden"/>
                                      </p:to>
                                    </p:set>
                                  </p:childTnLst>
                                </p:cTn>
                              </p:par>
                            </p:childTnLst>
                          </p:cTn>
                        </p:par>
                        <p:par>
                          <p:cTn id="317" fill="hold">
                            <p:stCondLst>
                              <p:cond delay="103000"/>
                            </p:stCondLst>
                            <p:childTnLst>
                              <p:par>
                                <p:cTn id="318" presetID="1" presetClass="exit" presetSubtype="0" fill="hold" grpId="0" nodeType="afterEffect">
                                  <p:stCondLst>
                                    <p:cond delay="0"/>
                                  </p:stCondLst>
                                  <p:childTnLst>
                                    <p:set>
                                      <p:cBhvr>
                                        <p:cTn id="319" dur="1" fill="hold">
                                          <p:stCondLst>
                                            <p:cond delay="999"/>
                                          </p:stCondLst>
                                        </p:cTn>
                                        <p:tgtEl>
                                          <p:spTgt spid="228"/>
                                        </p:tgtEl>
                                        <p:attrNameLst>
                                          <p:attrName>style.visibility</p:attrName>
                                        </p:attrNameLst>
                                      </p:cBhvr>
                                      <p:to>
                                        <p:strVal val="hidden"/>
                                      </p:to>
                                    </p:set>
                                  </p:childTnLst>
                                </p:cTn>
                              </p:par>
                            </p:childTnLst>
                          </p:cTn>
                        </p:par>
                        <p:par>
                          <p:cTn id="320" fill="hold">
                            <p:stCondLst>
                              <p:cond delay="104000"/>
                            </p:stCondLst>
                            <p:childTnLst>
                              <p:par>
                                <p:cTn id="321" presetID="1" presetClass="exit" presetSubtype="0" fill="hold" grpId="0" nodeType="afterEffect">
                                  <p:stCondLst>
                                    <p:cond delay="0"/>
                                  </p:stCondLst>
                                  <p:childTnLst>
                                    <p:set>
                                      <p:cBhvr>
                                        <p:cTn id="322" dur="1" fill="hold">
                                          <p:stCondLst>
                                            <p:cond delay="999"/>
                                          </p:stCondLst>
                                        </p:cTn>
                                        <p:tgtEl>
                                          <p:spTgt spid="227"/>
                                        </p:tgtEl>
                                        <p:attrNameLst>
                                          <p:attrName>style.visibility</p:attrName>
                                        </p:attrNameLst>
                                      </p:cBhvr>
                                      <p:to>
                                        <p:strVal val="hidden"/>
                                      </p:to>
                                    </p:set>
                                  </p:childTnLst>
                                </p:cTn>
                              </p:par>
                            </p:childTnLst>
                          </p:cTn>
                        </p:par>
                        <p:par>
                          <p:cTn id="323" fill="hold">
                            <p:stCondLst>
                              <p:cond delay="105000"/>
                            </p:stCondLst>
                            <p:childTnLst>
                              <p:par>
                                <p:cTn id="324" presetID="1" presetClass="exit" presetSubtype="0" fill="hold" grpId="0" nodeType="afterEffect">
                                  <p:stCondLst>
                                    <p:cond delay="0"/>
                                  </p:stCondLst>
                                  <p:childTnLst>
                                    <p:set>
                                      <p:cBhvr>
                                        <p:cTn id="325" dur="1" fill="hold">
                                          <p:stCondLst>
                                            <p:cond delay="999"/>
                                          </p:stCondLst>
                                        </p:cTn>
                                        <p:tgtEl>
                                          <p:spTgt spid="226"/>
                                        </p:tgtEl>
                                        <p:attrNameLst>
                                          <p:attrName>style.visibility</p:attrName>
                                        </p:attrNameLst>
                                      </p:cBhvr>
                                      <p:to>
                                        <p:strVal val="hidden"/>
                                      </p:to>
                                    </p:set>
                                  </p:childTnLst>
                                </p:cTn>
                              </p:par>
                            </p:childTnLst>
                          </p:cTn>
                        </p:par>
                        <p:par>
                          <p:cTn id="326" fill="hold">
                            <p:stCondLst>
                              <p:cond delay="106000"/>
                            </p:stCondLst>
                            <p:childTnLst>
                              <p:par>
                                <p:cTn id="327" presetID="1" presetClass="exit" presetSubtype="0" fill="hold" grpId="0" nodeType="afterEffect">
                                  <p:stCondLst>
                                    <p:cond delay="0"/>
                                  </p:stCondLst>
                                  <p:childTnLst>
                                    <p:set>
                                      <p:cBhvr>
                                        <p:cTn id="328" dur="1" fill="hold">
                                          <p:stCondLst>
                                            <p:cond delay="999"/>
                                          </p:stCondLst>
                                        </p:cTn>
                                        <p:tgtEl>
                                          <p:spTgt spid="225"/>
                                        </p:tgtEl>
                                        <p:attrNameLst>
                                          <p:attrName>style.visibility</p:attrName>
                                        </p:attrNameLst>
                                      </p:cBhvr>
                                      <p:to>
                                        <p:strVal val="hidden"/>
                                      </p:to>
                                    </p:set>
                                  </p:childTnLst>
                                </p:cTn>
                              </p:par>
                            </p:childTnLst>
                          </p:cTn>
                        </p:par>
                        <p:par>
                          <p:cTn id="329" fill="hold">
                            <p:stCondLst>
                              <p:cond delay="107000"/>
                            </p:stCondLst>
                            <p:childTnLst>
                              <p:par>
                                <p:cTn id="330" presetID="1" presetClass="exit" presetSubtype="0" fill="hold" grpId="0" nodeType="afterEffect">
                                  <p:stCondLst>
                                    <p:cond delay="0"/>
                                  </p:stCondLst>
                                  <p:childTnLst>
                                    <p:set>
                                      <p:cBhvr>
                                        <p:cTn id="331" dur="1" fill="hold">
                                          <p:stCondLst>
                                            <p:cond delay="999"/>
                                          </p:stCondLst>
                                        </p:cTn>
                                        <p:tgtEl>
                                          <p:spTgt spid="224"/>
                                        </p:tgtEl>
                                        <p:attrNameLst>
                                          <p:attrName>style.visibility</p:attrName>
                                        </p:attrNameLst>
                                      </p:cBhvr>
                                      <p:to>
                                        <p:strVal val="hidden"/>
                                      </p:to>
                                    </p:set>
                                  </p:childTnLst>
                                </p:cTn>
                              </p:par>
                            </p:childTnLst>
                          </p:cTn>
                        </p:par>
                        <p:par>
                          <p:cTn id="332" fill="hold">
                            <p:stCondLst>
                              <p:cond delay="108000"/>
                            </p:stCondLst>
                            <p:childTnLst>
                              <p:par>
                                <p:cTn id="333" presetID="1" presetClass="exit" presetSubtype="0" fill="hold" grpId="0" nodeType="afterEffect">
                                  <p:stCondLst>
                                    <p:cond delay="0"/>
                                  </p:stCondLst>
                                  <p:childTnLst>
                                    <p:set>
                                      <p:cBhvr>
                                        <p:cTn id="334" dur="1" fill="hold">
                                          <p:stCondLst>
                                            <p:cond delay="999"/>
                                          </p:stCondLst>
                                        </p:cTn>
                                        <p:tgtEl>
                                          <p:spTgt spid="223"/>
                                        </p:tgtEl>
                                        <p:attrNameLst>
                                          <p:attrName>style.visibility</p:attrName>
                                        </p:attrNameLst>
                                      </p:cBhvr>
                                      <p:to>
                                        <p:strVal val="hidden"/>
                                      </p:to>
                                    </p:set>
                                  </p:childTnLst>
                                </p:cTn>
                              </p:par>
                            </p:childTnLst>
                          </p:cTn>
                        </p:par>
                        <p:par>
                          <p:cTn id="335" fill="hold">
                            <p:stCondLst>
                              <p:cond delay="109000"/>
                            </p:stCondLst>
                            <p:childTnLst>
                              <p:par>
                                <p:cTn id="336" presetID="1" presetClass="exit" presetSubtype="0" fill="hold" grpId="0" nodeType="afterEffect">
                                  <p:stCondLst>
                                    <p:cond delay="0"/>
                                  </p:stCondLst>
                                  <p:childTnLst>
                                    <p:set>
                                      <p:cBhvr>
                                        <p:cTn id="337" dur="1" fill="hold">
                                          <p:stCondLst>
                                            <p:cond delay="999"/>
                                          </p:stCondLst>
                                        </p:cTn>
                                        <p:tgtEl>
                                          <p:spTgt spid="222"/>
                                        </p:tgtEl>
                                        <p:attrNameLst>
                                          <p:attrName>style.visibility</p:attrName>
                                        </p:attrNameLst>
                                      </p:cBhvr>
                                      <p:to>
                                        <p:strVal val="hidden"/>
                                      </p:to>
                                    </p:set>
                                  </p:childTnLst>
                                </p:cTn>
                              </p:par>
                            </p:childTnLst>
                          </p:cTn>
                        </p:par>
                        <p:par>
                          <p:cTn id="338" fill="hold">
                            <p:stCondLst>
                              <p:cond delay="110000"/>
                            </p:stCondLst>
                            <p:childTnLst>
                              <p:par>
                                <p:cTn id="339" presetID="1" presetClass="exit" presetSubtype="0" fill="hold" grpId="0" nodeType="afterEffect">
                                  <p:stCondLst>
                                    <p:cond delay="0"/>
                                  </p:stCondLst>
                                  <p:childTnLst>
                                    <p:set>
                                      <p:cBhvr>
                                        <p:cTn id="340" dur="1" fill="hold">
                                          <p:stCondLst>
                                            <p:cond delay="999"/>
                                          </p:stCondLst>
                                        </p:cTn>
                                        <p:tgtEl>
                                          <p:spTgt spid="221"/>
                                        </p:tgtEl>
                                        <p:attrNameLst>
                                          <p:attrName>style.visibility</p:attrName>
                                        </p:attrNameLst>
                                      </p:cBhvr>
                                      <p:to>
                                        <p:strVal val="hidden"/>
                                      </p:to>
                                    </p:set>
                                  </p:childTnLst>
                                </p:cTn>
                              </p:par>
                            </p:childTnLst>
                          </p:cTn>
                        </p:par>
                        <p:par>
                          <p:cTn id="341" fill="hold">
                            <p:stCondLst>
                              <p:cond delay="111000"/>
                            </p:stCondLst>
                            <p:childTnLst>
                              <p:par>
                                <p:cTn id="342" presetID="1" presetClass="exit" presetSubtype="0" fill="hold" grpId="0" nodeType="afterEffect">
                                  <p:stCondLst>
                                    <p:cond delay="0"/>
                                  </p:stCondLst>
                                  <p:childTnLst>
                                    <p:set>
                                      <p:cBhvr>
                                        <p:cTn id="343" dur="1" fill="hold">
                                          <p:stCondLst>
                                            <p:cond delay="999"/>
                                          </p:stCondLst>
                                        </p:cTn>
                                        <p:tgtEl>
                                          <p:spTgt spid="220"/>
                                        </p:tgtEl>
                                        <p:attrNameLst>
                                          <p:attrName>style.visibility</p:attrName>
                                        </p:attrNameLst>
                                      </p:cBhvr>
                                      <p:to>
                                        <p:strVal val="hidden"/>
                                      </p:to>
                                    </p:set>
                                  </p:childTnLst>
                                </p:cTn>
                              </p:par>
                            </p:childTnLst>
                          </p:cTn>
                        </p:par>
                        <p:par>
                          <p:cTn id="344" fill="hold">
                            <p:stCondLst>
                              <p:cond delay="112000"/>
                            </p:stCondLst>
                            <p:childTnLst>
                              <p:par>
                                <p:cTn id="345" presetID="1" presetClass="exit" presetSubtype="0" fill="hold" grpId="0" nodeType="afterEffect">
                                  <p:stCondLst>
                                    <p:cond delay="0"/>
                                  </p:stCondLst>
                                  <p:childTnLst>
                                    <p:set>
                                      <p:cBhvr>
                                        <p:cTn id="346" dur="1" fill="hold">
                                          <p:stCondLst>
                                            <p:cond delay="999"/>
                                          </p:stCondLst>
                                        </p:cTn>
                                        <p:tgtEl>
                                          <p:spTgt spid="219"/>
                                        </p:tgtEl>
                                        <p:attrNameLst>
                                          <p:attrName>style.visibility</p:attrName>
                                        </p:attrNameLst>
                                      </p:cBhvr>
                                      <p:to>
                                        <p:strVal val="hidden"/>
                                      </p:to>
                                    </p:set>
                                  </p:childTnLst>
                                </p:cTn>
                              </p:par>
                            </p:childTnLst>
                          </p:cTn>
                        </p:par>
                        <p:par>
                          <p:cTn id="347" fill="hold">
                            <p:stCondLst>
                              <p:cond delay="113000"/>
                            </p:stCondLst>
                            <p:childTnLst>
                              <p:par>
                                <p:cTn id="348" presetID="1" presetClass="exit" presetSubtype="0" fill="hold" grpId="0" nodeType="afterEffect">
                                  <p:stCondLst>
                                    <p:cond delay="0"/>
                                  </p:stCondLst>
                                  <p:childTnLst>
                                    <p:set>
                                      <p:cBhvr>
                                        <p:cTn id="349" dur="1" fill="hold">
                                          <p:stCondLst>
                                            <p:cond delay="999"/>
                                          </p:stCondLst>
                                        </p:cTn>
                                        <p:tgtEl>
                                          <p:spTgt spid="218"/>
                                        </p:tgtEl>
                                        <p:attrNameLst>
                                          <p:attrName>style.visibility</p:attrName>
                                        </p:attrNameLst>
                                      </p:cBhvr>
                                      <p:to>
                                        <p:strVal val="hidden"/>
                                      </p:to>
                                    </p:set>
                                  </p:childTnLst>
                                </p:cTn>
                              </p:par>
                            </p:childTnLst>
                          </p:cTn>
                        </p:par>
                        <p:par>
                          <p:cTn id="350" fill="hold">
                            <p:stCondLst>
                              <p:cond delay="114000"/>
                            </p:stCondLst>
                            <p:childTnLst>
                              <p:par>
                                <p:cTn id="351" presetID="1" presetClass="exit" presetSubtype="0" fill="hold" grpId="0" nodeType="afterEffect">
                                  <p:stCondLst>
                                    <p:cond delay="0"/>
                                  </p:stCondLst>
                                  <p:childTnLst>
                                    <p:set>
                                      <p:cBhvr>
                                        <p:cTn id="352" dur="1" fill="hold">
                                          <p:stCondLst>
                                            <p:cond delay="999"/>
                                          </p:stCondLst>
                                        </p:cTn>
                                        <p:tgtEl>
                                          <p:spTgt spid="217"/>
                                        </p:tgtEl>
                                        <p:attrNameLst>
                                          <p:attrName>style.visibility</p:attrName>
                                        </p:attrNameLst>
                                      </p:cBhvr>
                                      <p:to>
                                        <p:strVal val="hidden"/>
                                      </p:to>
                                    </p:set>
                                  </p:childTnLst>
                                </p:cTn>
                              </p:par>
                            </p:childTnLst>
                          </p:cTn>
                        </p:par>
                        <p:par>
                          <p:cTn id="353" fill="hold">
                            <p:stCondLst>
                              <p:cond delay="115000"/>
                            </p:stCondLst>
                            <p:childTnLst>
                              <p:par>
                                <p:cTn id="354" presetID="1" presetClass="exit" presetSubtype="0" fill="hold" grpId="0" nodeType="afterEffect">
                                  <p:stCondLst>
                                    <p:cond delay="0"/>
                                  </p:stCondLst>
                                  <p:childTnLst>
                                    <p:set>
                                      <p:cBhvr>
                                        <p:cTn id="355" dur="1" fill="hold">
                                          <p:stCondLst>
                                            <p:cond delay="999"/>
                                          </p:stCondLst>
                                        </p:cTn>
                                        <p:tgtEl>
                                          <p:spTgt spid="216"/>
                                        </p:tgtEl>
                                        <p:attrNameLst>
                                          <p:attrName>style.visibility</p:attrName>
                                        </p:attrNameLst>
                                      </p:cBhvr>
                                      <p:to>
                                        <p:strVal val="hidden"/>
                                      </p:to>
                                    </p:set>
                                  </p:childTnLst>
                                </p:cTn>
                              </p:par>
                            </p:childTnLst>
                          </p:cTn>
                        </p:par>
                        <p:par>
                          <p:cTn id="356" fill="hold">
                            <p:stCondLst>
                              <p:cond delay="116000"/>
                            </p:stCondLst>
                            <p:childTnLst>
                              <p:par>
                                <p:cTn id="357" presetID="1" presetClass="exit" presetSubtype="0" fill="hold" grpId="0" nodeType="afterEffect">
                                  <p:stCondLst>
                                    <p:cond delay="0"/>
                                  </p:stCondLst>
                                  <p:childTnLst>
                                    <p:set>
                                      <p:cBhvr>
                                        <p:cTn id="358" dur="1" fill="hold">
                                          <p:stCondLst>
                                            <p:cond delay="999"/>
                                          </p:stCondLst>
                                        </p:cTn>
                                        <p:tgtEl>
                                          <p:spTgt spid="215"/>
                                        </p:tgtEl>
                                        <p:attrNameLst>
                                          <p:attrName>style.visibility</p:attrName>
                                        </p:attrNameLst>
                                      </p:cBhvr>
                                      <p:to>
                                        <p:strVal val="hidden"/>
                                      </p:to>
                                    </p:set>
                                  </p:childTnLst>
                                </p:cTn>
                              </p:par>
                            </p:childTnLst>
                          </p:cTn>
                        </p:par>
                        <p:par>
                          <p:cTn id="359" fill="hold">
                            <p:stCondLst>
                              <p:cond delay="117000"/>
                            </p:stCondLst>
                            <p:childTnLst>
                              <p:par>
                                <p:cTn id="360" presetID="1" presetClass="exit" presetSubtype="0" fill="hold" grpId="0" nodeType="afterEffect">
                                  <p:stCondLst>
                                    <p:cond delay="0"/>
                                  </p:stCondLst>
                                  <p:childTnLst>
                                    <p:set>
                                      <p:cBhvr>
                                        <p:cTn id="361" dur="1" fill="hold">
                                          <p:stCondLst>
                                            <p:cond delay="999"/>
                                          </p:stCondLst>
                                        </p:cTn>
                                        <p:tgtEl>
                                          <p:spTgt spid="214"/>
                                        </p:tgtEl>
                                        <p:attrNameLst>
                                          <p:attrName>style.visibility</p:attrName>
                                        </p:attrNameLst>
                                      </p:cBhvr>
                                      <p:to>
                                        <p:strVal val="hidden"/>
                                      </p:to>
                                    </p:set>
                                  </p:childTnLst>
                                </p:cTn>
                              </p:par>
                            </p:childTnLst>
                          </p:cTn>
                        </p:par>
                        <p:par>
                          <p:cTn id="362" fill="hold">
                            <p:stCondLst>
                              <p:cond delay="118000"/>
                            </p:stCondLst>
                            <p:childTnLst>
                              <p:par>
                                <p:cTn id="363" presetID="1" presetClass="exit" presetSubtype="0" fill="hold" grpId="0" nodeType="afterEffect">
                                  <p:stCondLst>
                                    <p:cond delay="0"/>
                                  </p:stCondLst>
                                  <p:childTnLst>
                                    <p:set>
                                      <p:cBhvr>
                                        <p:cTn id="364" dur="1" fill="hold">
                                          <p:stCondLst>
                                            <p:cond delay="999"/>
                                          </p:stCondLst>
                                        </p:cTn>
                                        <p:tgtEl>
                                          <p:spTgt spid="213"/>
                                        </p:tgtEl>
                                        <p:attrNameLst>
                                          <p:attrName>style.visibility</p:attrName>
                                        </p:attrNameLst>
                                      </p:cBhvr>
                                      <p:to>
                                        <p:strVal val="hidden"/>
                                      </p:to>
                                    </p:set>
                                  </p:childTnLst>
                                </p:cTn>
                              </p:par>
                            </p:childTnLst>
                          </p:cTn>
                        </p:par>
                        <p:par>
                          <p:cTn id="365" fill="hold">
                            <p:stCondLst>
                              <p:cond delay="119000"/>
                            </p:stCondLst>
                            <p:childTnLst>
                              <p:par>
                                <p:cTn id="366" presetID="1" presetClass="exit" presetSubtype="0" fill="hold" grpId="0" nodeType="afterEffect">
                                  <p:stCondLst>
                                    <p:cond delay="0"/>
                                  </p:stCondLst>
                                  <p:childTnLst>
                                    <p:set>
                                      <p:cBhvr>
                                        <p:cTn id="367" dur="1" fill="hold">
                                          <p:stCondLst>
                                            <p:cond delay="999"/>
                                          </p:stCondLst>
                                        </p:cTn>
                                        <p:tgtEl>
                                          <p:spTgt spid="212"/>
                                        </p:tgtEl>
                                        <p:attrNameLst>
                                          <p:attrName>style.visibility</p:attrName>
                                        </p:attrNameLst>
                                      </p:cBhvr>
                                      <p:to>
                                        <p:strVal val="hidden"/>
                                      </p:to>
                                    </p:set>
                                  </p:childTnLst>
                                </p:cTn>
                              </p:par>
                            </p:childTnLst>
                          </p:cTn>
                        </p:par>
                        <p:par>
                          <p:cTn id="368" fill="hold">
                            <p:stCondLst>
                              <p:cond delay="120000"/>
                            </p:stCondLst>
                            <p:childTnLst>
                              <p:par>
                                <p:cTn id="369" presetID="1" presetClass="exit" presetSubtype="0" fill="hold" grpId="0" nodeType="afterEffect">
                                  <p:stCondLst>
                                    <p:cond delay="0"/>
                                  </p:stCondLst>
                                  <p:childTnLst>
                                    <p:set>
                                      <p:cBhvr>
                                        <p:cTn id="370" dur="1" fill="hold">
                                          <p:stCondLst>
                                            <p:cond delay="999"/>
                                          </p:stCondLst>
                                        </p:cTn>
                                        <p:tgtEl>
                                          <p:spTgt spid="210"/>
                                        </p:tgtEl>
                                        <p:attrNameLst>
                                          <p:attrName>style.visibility</p:attrName>
                                        </p:attrNameLst>
                                      </p:cBhvr>
                                      <p:to>
                                        <p:strVal val="hidden"/>
                                      </p:to>
                                    </p:set>
                                  </p:childTnLst>
                                </p:cTn>
                              </p:par>
                              <p:par>
                                <p:cTn id="371" presetID="1" presetClass="exit" presetSubtype="0" fill="hold" grpId="0" nodeType="withEffect">
                                  <p:stCondLst>
                                    <p:cond delay="0"/>
                                  </p:stCondLst>
                                  <p:childTnLst>
                                    <p:set>
                                      <p:cBhvr>
                                        <p:cTn id="372" dur="1" fill="hold">
                                          <p:stCondLst>
                                            <p:cond delay="999"/>
                                          </p:stCondLst>
                                        </p:cTn>
                                        <p:tgtEl>
                                          <p:spTgt spid="211"/>
                                        </p:tgtEl>
                                        <p:attrNameLst>
                                          <p:attrName>style.visibility</p:attrName>
                                        </p:attrNameLst>
                                      </p:cBhvr>
                                      <p:to>
                                        <p:strVal val="hidden"/>
                                      </p:to>
                                    </p:set>
                                  </p:childTnLst>
                                </p:cTn>
                              </p:par>
                            </p:childTnLst>
                          </p:cTn>
                        </p:par>
                        <p:par>
                          <p:cTn id="373" fill="hold">
                            <p:stCondLst>
                              <p:cond delay="121000"/>
                            </p:stCondLst>
                            <p:childTnLst>
                              <p:par>
                                <p:cTn id="374" presetID="1" presetClass="exit" presetSubtype="0" fill="hold" grpId="0" nodeType="afterEffect">
                                  <p:stCondLst>
                                    <p:cond delay="0"/>
                                  </p:stCondLst>
                                  <p:childTnLst>
                                    <p:set>
                                      <p:cBhvr>
                                        <p:cTn id="375" dur="1" fill="hold">
                                          <p:stCondLst>
                                            <p:cond delay="999"/>
                                          </p:stCondLst>
                                        </p:cTn>
                                        <p:tgtEl>
                                          <p:spTgt spid="209"/>
                                        </p:tgtEl>
                                        <p:attrNameLst>
                                          <p:attrName>style.visibility</p:attrName>
                                        </p:attrNameLst>
                                      </p:cBhvr>
                                      <p:to>
                                        <p:strVal val="hidden"/>
                                      </p:to>
                                    </p:set>
                                  </p:childTnLst>
                                </p:cTn>
                              </p:par>
                            </p:childTnLst>
                          </p:cTn>
                        </p:par>
                        <p:par>
                          <p:cTn id="376" fill="hold">
                            <p:stCondLst>
                              <p:cond delay="122000"/>
                            </p:stCondLst>
                            <p:childTnLst>
                              <p:par>
                                <p:cTn id="377" presetID="1" presetClass="exit" presetSubtype="0" fill="hold" grpId="0" nodeType="afterEffect">
                                  <p:stCondLst>
                                    <p:cond delay="0"/>
                                  </p:stCondLst>
                                  <p:childTnLst>
                                    <p:set>
                                      <p:cBhvr>
                                        <p:cTn id="378" dur="1" fill="hold">
                                          <p:stCondLst>
                                            <p:cond delay="999"/>
                                          </p:stCondLst>
                                        </p:cTn>
                                        <p:tgtEl>
                                          <p:spTgt spid="208"/>
                                        </p:tgtEl>
                                        <p:attrNameLst>
                                          <p:attrName>style.visibility</p:attrName>
                                        </p:attrNameLst>
                                      </p:cBhvr>
                                      <p:to>
                                        <p:strVal val="hidden"/>
                                      </p:to>
                                    </p:set>
                                  </p:childTnLst>
                                </p:cTn>
                              </p:par>
                            </p:childTnLst>
                          </p:cTn>
                        </p:par>
                        <p:par>
                          <p:cTn id="379" fill="hold">
                            <p:stCondLst>
                              <p:cond delay="123000"/>
                            </p:stCondLst>
                            <p:childTnLst>
                              <p:par>
                                <p:cTn id="380" presetID="1" presetClass="exit" presetSubtype="0" fill="hold" grpId="0" nodeType="afterEffect">
                                  <p:stCondLst>
                                    <p:cond delay="0"/>
                                  </p:stCondLst>
                                  <p:childTnLst>
                                    <p:set>
                                      <p:cBhvr>
                                        <p:cTn id="381" dur="1" fill="hold">
                                          <p:stCondLst>
                                            <p:cond delay="999"/>
                                          </p:stCondLst>
                                        </p:cTn>
                                        <p:tgtEl>
                                          <p:spTgt spid="207"/>
                                        </p:tgtEl>
                                        <p:attrNameLst>
                                          <p:attrName>style.visibility</p:attrName>
                                        </p:attrNameLst>
                                      </p:cBhvr>
                                      <p:to>
                                        <p:strVal val="hidden"/>
                                      </p:to>
                                    </p:set>
                                  </p:childTnLst>
                                </p:cTn>
                              </p:par>
                            </p:childTnLst>
                          </p:cTn>
                        </p:par>
                        <p:par>
                          <p:cTn id="382" fill="hold">
                            <p:stCondLst>
                              <p:cond delay="124000"/>
                            </p:stCondLst>
                            <p:childTnLst>
                              <p:par>
                                <p:cTn id="383" presetID="1" presetClass="exit" presetSubtype="0" fill="hold" grpId="0" nodeType="afterEffect">
                                  <p:stCondLst>
                                    <p:cond delay="0"/>
                                  </p:stCondLst>
                                  <p:childTnLst>
                                    <p:set>
                                      <p:cBhvr>
                                        <p:cTn id="384" dur="1" fill="hold">
                                          <p:stCondLst>
                                            <p:cond delay="999"/>
                                          </p:stCondLst>
                                        </p:cTn>
                                        <p:tgtEl>
                                          <p:spTgt spid="206"/>
                                        </p:tgtEl>
                                        <p:attrNameLst>
                                          <p:attrName>style.visibility</p:attrName>
                                        </p:attrNameLst>
                                      </p:cBhvr>
                                      <p:to>
                                        <p:strVal val="hidden"/>
                                      </p:to>
                                    </p:set>
                                  </p:childTnLst>
                                </p:cTn>
                              </p:par>
                            </p:childTnLst>
                          </p:cTn>
                        </p:par>
                        <p:par>
                          <p:cTn id="385" fill="hold">
                            <p:stCondLst>
                              <p:cond delay="125000"/>
                            </p:stCondLst>
                            <p:childTnLst>
                              <p:par>
                                <p:cTn id="386" presetID="1" presetClass="exit" presetSubtype="0" fill="hold" grpId="0" nodeType="afterEffect">
                                  <p:stCondLst>
                                    <p:cond delay="0"/>
                                  </p:stCondLst>
                                  <p:childTnLst>
                                    <p:set>
                                      <p:cBhvr>
                                        <p:cTn id="387" dur="1" fill="hold">
                                          <p:stCondLst>
                                            <p:cond delay="999"/>
                                          </p:stCondLst>
                                        </p:cTn>
                                        <p:tgtEl>
                                          <p:spTgt spid="205"/>
                                        </p:tgtEl>
                                        <p:attrNameLst>
                                          <p:attrName>style.visibility</p:attrName>
                                        </p:attrNameLst>
                                      </p:cBhvr>
                                      <p:to>
                                        <p:strVal val="hidden"/>
                                      </p:to>
                                    </p:set>
                                  </p:childTnLst>
                                </p:cTn>
                              </p:par>
                            </p:childTnLst>
                          </p:cTn>
                        </p:par>
                        <p:par>
                          <p:cTn id="388" fill="hold">
                            <p:stCondLst>
                              <p:cond delay="126000"/>
                            </p:stCondLst>
                            <p:childTnLst>
                              <p:par>
                                <p:cTn id="389" presetID="1" presetClass="exit" presetSubtype="0" fill="hold" grpId="0" nodeType="afterEffect">
                                  <p:stCondLst>
                                    <p:cond delay="0"/>
                                  </p:stCondLst>
                                  <p:childTnLst>
                                    <p:set>
                                      <p:cBhvr>
                                        <p:cTn id="390" dur="1" fill="hold">
                                          <p:stCondLst>
                                            <p:cond delay="999"/>
                                          </p:stCondLst>
                                        </p:cTn>
                                        <p:tgtEl>
                                          <p:spTgt spid="204"/>
                                        </p:tgtEl>
                                        <p:attrNameLst>
                                          <p:attrName>style.visibility</p:attrName>
                                        </p:attrNameLst>
                                      </p:cBhvr>
                                      <p:to>
                                        <p:strVal val="hidden"/>
                                      </p:to>
                                    </p:set>
                                  </p:childTnLst>
                                </p:cTn>
                              </p:par>
                            </p:childTnLst>
                          </p:cTn>
                        </p:par>
                        <p:par>
                          <p:cTn id="391" fill="hold">
                            <p:stCondLst>
                              <p:cond delay="127000"/>
                            </p:stCondLst>
                            <p:childTnLst>
                              <p:par>
                                <p:cTn id="392" presetID="1" presetClass="exit" presetSubtype="0" fill="hold" grpId="0" nodeType="afterEffect">
                                  <p:stCondLst>
                                    <p:cond delay="0"/>
                                  </p:stCondLst>
                                  <p:childTnLst>
                                    <p:set>
                                      <p:cBhvr>
                                        <p:cTn id="393" dur="1" fill="hold">
                                          <p:stCondLst>
                                            <p:cond delay="999"/>
                                          </p:stCondLst>
                                        </p:cTn>
                                        <p:tgtEl>
                                          <p:spTgt spid="203"/>
                                        </p:tgtEl>
                                        <p:attrNameLst>
                                          <p:attrName>style.visibility</p:attrName>
                                        </p:attrNameLst>
                                      </p:cBhvr>
                                      <p:to>
                                        <p:strVal val="hidden"/>
                                      </p:to>
                                    </p:set>
                                  </p:childTnLst>
                                </p:cTn>
                              </p:par>
                            </p:childTnLst>
                          </p:cTn>
                        </p:par>
                        <p:par>
                          <p:cTn id="394" fill="hold">
                            <p:stCondLst>
                              <p:cond delay="128000"/>
                            </p:stCondLst>
                            <p:childTnLst>
                              <p:par>
                                <p:cTn id="395" presetID="1" presetClass="exit" presetSubtype="0" fill="hold" grpId="0" nodeType="afterEffect">
                                  <p:stCondLst>
                                    <p:cond delay="0"/>
                                  </p:stCondLst>
                                  <p:childTnLst>
                                    <p:set>
                                      <p:cBhvr>
                                        <p:cTn id="396" dur="1" fill="hold">
                                          <p:stCondLst>
                                            <p:cond delay="999"/>
                                          </p:stCondLst>
                                        </p:cTn>
                                        <p:tgtEl>
                                          <p:spTgt spid="202"/>
                                        </p:tgtEl>
                                        <p:attrNameLst>
                                          <p:attrName>style.visibility</p:attrName>
                                        </p:attrNameLst>
                                      </p:cBhvr>
                                      <p:to>
                                        <p:strVal val="hidden"/>
                                      </p:to>
                                    </p:set>
                                  </p:childTnLst>
                                </p:cTn>
                              </p:par>
                            </p:childTnLst>
                          </p:cTn>
                        </p:par>
                        <p:par>
                          <p:cTn id="397" fill="hold">
                            <p:stCondLst>
                              <p:cond delay="129000"/>
                            </p:stCondLst>
                            <p:childTnLst>
                              <p:par>
                                <p:cTn id="398" presetID="1" presetClass="exit" presetSubtype="0" fill="hold" grpId="0" nodeType="afterEffect">
                                  <p:stCondLst>
                                    <p:cond delay="0"/>
                                  </p:stCondLst>
                                  <p:childTnLst>
                                    <p:set>
                                      <p:cBhvr>
                                        <p:cTn id="399" dur="1" fill="hold">
                                          <p:stCondLst>
                                            <p:cond delay="999"/>
                                          </p:stCondLst>
                                        </p:cTn>
                                        <p:tgtEl>
                                          <p:spTgt spid="201"/>
                                        </p:tgtEl>
                                        <p:attrNameLst>
                                          <p:attrName>style.visibility</p:attrName>
                                        </p:attrNameLst>
                                      </p:cBhvr>
                                      <p:to>
                                        <p:strVal val="hidden"/>
                                      </p:to>
                                    </p:set>
                                  </p:childTnLst>
                                </p:cTn>
                              </p:par>
                            </p:childTnLst>
                          </p:cTn>
                        </p:par>
                        <p:par>
                          <p:cTn id="400" fill="hold">
                            <p:stCondLst>
                              <p:cond delay="130000"/>
                            </p:stCondLst>
                            <p:childTnLst>
                              <p:par>
                                <p:cTn id="401" presetID="1" presetClass="exit" presetSubtype="0" fill="hold" grpId="0" nodeType="afterEffect">
                                  <p:stCondLst>
                                    <p:cond delay="0"/>
                                  </p:stCondLst>
                                  <p:childTnLst>
                                    <p:set>
                                      <p:cBhvr>
                                        <p:cTn id="402" dur="1" fill="hold">
                                          <p:stCondLst>
                                            <p:cond delay="999"/>
                                          </p:stCondLst>
                                        </p:cTn>
                                        <p:tgtEl>
                                          <p:spTgt spid="200"/>
                                        </p:tgtEl>
                                        <p:attrNameLst>
                                          <p:attrName>style.visibility</p:attrName>
                                        </p:attrNameLst>
                                      </p:cBhvr>
                                      <p:to>
                                        <p:strVal val="hidden"/>
                                      </p:to>
                                    </p:set>
                                  </p:childTnLst>
                                </p:cTn>
                              </p:par>
                            </p:childTnLst>
                          </p:cTn>
                        </p:par>
                        <p:par>
                          <p:cTn id="403" fill="hold">
                            <p:stCondLst>
                              <p:cond delay="131000"/>
                            </p:stCondLst>
                            <p:childTnLst>
                              <p:par>
                                <p:cTn id="404" presetID="1" presetClass="exit" presetSubtype="0" fill="hold" grpId="0" nodeType="afterEffect">
                                  <p:stCondLst>
                                    <p:cond delay="0"/>
                                  </p:stCondLst>
                                  <p:childTnLst>
                                    <p:set>
                                      <p:cBhvr>
                                        <p:cTn id="405" dur="1" fill="hold">
                                          <p:stCondLst>
                                            <p:cond delay="999"/>
                                          </p:stCondLst>
                                        </p:cTn>
                                        <p:tgtEl>
                                          <p:spTgt spid="199"/>
                                        </p:tgtEl>
                                        <p:attrNameLst>
                                          <p:attrName>style.visibility</p:attrName>
                                        </p:attrNameLst>
                                      </p:cBhvr>
                                      <p:to>
                                        <p:strVal val="hidden"/>
                                      </p:to>
                                    </p:set>
                                  </p:childTnLst>
                                </p:cTn>
                              </p:par>
                            </p:childTnLst>
                          </p:cTn>
                        </p:par>
                        <p:par>
                          <p:cTn id="406" fill="hold">
                            <p:stCondLst>
                              <p:cond delay="132000"/>
                            </p:stCondLst>
                            <p:childTnLst>
                              <p:par>
                                <p:cTn id="407" presetID="1" presetClass="exit" presetSubtype="0" fill="hold" grpId="0" nodeType="afterEffect">
                                  <p:stCondLst>
                                    <p:cond delay="0"/>
                                  </p:stCondLst>
                                  <p:childTnLst>
                                    <p:set>
                                      <p:cBhvr>
                                        <p:cTn id="408" dur="1" fill="hold">
                                          <p:stCondLst>
                                            <p:cond delay="999"/>
                                          </p:stCondLst>
                                        </p:cTn>
                                        <p:tgtEl>
                                          <p:spTgt spid="198"/>
                                        </p:tgtEl>
                                        <p:attrNameLst>
                                          <p:attrName>style.visibility</p:attrName>
                                        </p:attrNameLst>
                                      </p:cBhvr>
                                      <p:to>
                                        <p:strVal val="hidden"/>
                                      </p:to>
                                    </p:set>
                                  </p:childTnLst>
                                </p:cTn>
                              </p:par>
                            </p:childTnLst>
                          </p:cTn>
                        </p:par>
                        <p:par>
                          <p:cTn id="409" fill="hold">
                            <p:stCondLst>
                              <p:cond delay="133000"/>
                            </p:stCondLst>
                            <p:childTnLst>
                              <p:par>
                                <p:cTn id="410" presetID="1" presetClass="exit" presetSubtype="0" fill="hold" grpId="0" nodeType="afterEffect">
                                  <p:stCondLst>
                                    <p:cond delay="0"/>
                                  </p:stCondLst>
                                  <p:childTnLst>
                                    <p:set>
                                      <p:cBhvr>
                                        <p:cTn id="411" dur="1" fill="hold">
                                          <p:stCondLst>
                                            <p:cond delay="999"/>
                                          </p:stCondLst>
                                        </p:cTn>
                                        <p:tgtEl>
                                          <p:spTgt spid="197"/>
                                        </p:tgtEl>
                                        <p:attrNameLst>
                                          <p:attrName>style.visibility</p:attrName>
                                        </p:attrNameLst>
                                      </p:cBhvr>
                                      <p:to>
                                        <p:strVal val="hidden"/>
                                      </p:to>
                                    </p:set>
                                  </p:childTnLst>
                                </p:cTn>
                              </p:par>
                            </p:childTnLst>
                          </p:cTn>
                        </p:par>
                        <p:par>
                          <p:cTn id="412" fill="hold">
                            <p:stCondLst>
                              <p:cond delay="134000"/>
                            </p:stCondLst>
                            <p:childTnLst>
                              <p:par>
                                <p:cTn id="413" presetID="1" presetClass="exit" presetSubtype="0" fill="hold" grpId="0" nodeType="afterEffect">
                                  <p:stCondLst>
                                    <p:cond delay="0"/>
                                  </p:stCondLst>
                                  <p:childTnLst>
                                    <p:set>
                                      <p:cBhvr>
                                        <p:cTn id="414" dur="1" fill="hold">
                                          <p:stCondLst>
                                            <p:cond delay="999"/>
                                          </p:stCondLst>
                                        </p:cTn>
                                        <p:tgtEl>
                                          <p:spTgt spid="196"/>
                                        </p:tgtEl>
                                        <p:attrNameLst>
                                          <p:attrName>style.visibility</p:attrName>
                                        </p:attrNameLst>
                                      </p:cBhvr>
                                      <p:to>
                                        <p:strVal val="hidden"/>
                                      </p:to>
                                    </p:set>
                                  </p:childTnLst>
                                </p:cTn>
                              </p:par>
                            </p:childTnLst>
                          </p:cTn>
                        </p:par>
                        <p:par>
                          <p:cTn id="415" fill="hold">
                            <p:stCondLst>
                              <p:cond delay="135000"/>
                            </p:stCondLst>
                            <p:childTnLst>
                              <p:par>
                                <p:cTn id="416" presetID="1" presetClass="exit" presetSubtype="0" fill="hold" grpId="0" nodeType="afterEffect">
                                  <p:stCondLst>
                                    <p:cond delay="0"/>
                                  </p:stCondLst>
                                  <p:childTnLst>
                                    <p:set>
                                      <p:cBhvr>
                                        <p:cTn id="417" dur="1" fill="hold">
                                          <p:stCondLst>
                                            <p:cond delay="999"/>
                                          </p:stCondLst>
                                        </p:cTn>
                                        <p:tgtEl>
                                          <p:spTgt spid="195"/>
                                        </p:tgtEl>
                                        <p:attrNameLst>
                                          <p:attrName>style.visibility</p:attrName>
                                        </p:attrNameLst>
                                      </p:cBhvr>
                                      <p:to>
                                        <p:strVal val="hidden"/>
                                      </p:to>
                                    </p:set>
                                  </p:childTnLst>
                                </p:cTn>
                              </p:par>
                            </p:childTnLst>
                          </p:cTn>
                        </p:par>
                        <p:par>
                          <p:cTn id="418" fill="hold">
                            <p:stCondLst>
                              <p:cond delay="136000"/>
                            </p:stCondLst>
                            <p:childTnLst>
                              <p:par>
                                <p:cTn id="419" presetID="1" presetClass="exit" presetSubtype="0" fill="hold" grpId="0" nodeType="afterEffect">
                                  <p:stCondLst>
                                    <p:cond delay="0"/>
                                  </p:stCondLst>
                                  <p:childTnLst>
                                    <p:set>
                                      <p:cBhvr>
                                        <p:cTn id="420" dur="1" fill="hold">
                                          <p:stCondLst>
                                            <p:cond delay="999"/>
                                          </p:stCondLst>
                                        </p:cTn>
                                        <p:tgtEl>
                                          <p:spTgt spid="194"/>
                                        </p:tgtEl>
                                        <p:attrNameLst>
                                          <p:attrName>style.visibility</p:attrName>
                                        </p:attrNameLst>
                                      </p:cBhvr>
                                      <p:to>
                                        <p:strVal val="hidden"/>
                                      </p:to>
                                    </p:set>
                                  </p:childTnLst>
                                </p:cTn>
                              </p:par>
                            </p:childTnLst>
                          </p:cTn>
                        </p:par>
                        <p:par>
                          <p:cTn id="421" fill="hold">
                            <p:stCondLst>
                              <p:cond delay="137000"/>
                            </p:stCondLst>
                            <p:childTnLst>
                              <p:par>
                                <p:cTn id="422" presetID="1" presetClass="exit" presetSubtype="0" fill="hold" grpId="0" nodeType="afterEffect">
                                  <p:stCondLst>
                                    <p:cond delay="0"/>
                                  </p:stCondLst>
                                  <p:childTnLst>
                                    <p:set>
                                      <p:cBhvr>
                                        <p:cTn id="423" dur="1" fill="hold">
                                          <p:stCondLst>
                                            <p:cond delay="999"/>
                                          </p:stCondLst>
                                        </p:cTn>
                                        <p:tgtEl>
                                          <p:spTgt spid="193"/>
                                        </p:tgtEl>
                                        <p:attrNameLst>
                                          <p:attrName>style.visibility</p:attrName>
                                        </p:attrNameLst>
                                      </p:cBhvr>
                                      <p:to>
                                        <p:strVal val="hidden"/>
                                      </p:to>
                                    </p:set>
                                  </p:childTnLst>
                                </p:cTn>
                              </p:par>
                            </p:childTnLst>
                          </p:cTn>
                        </p:par>
                        <p:par>
                          <p:cTn id="424" fill="hold">
                            <p:stCondLst>
                              <p:cond delay="138000"/>
                            </p:stCondLst>
                            <p:childTnLst>
                              <p:par>
                                <p:cTn id="425" presetID="1" presetClass="exit" presetSubtype="0" fill="hold" grpId="0" nodeType="afterEffect">
                                  <p:stCondLst>
                                    <p:cond delay="0"/>
                                  </p:stCondLst>
                                  <p:childTnLst>
                                    <p:set>
                                      <p:cBhvr>
                                        <p:cTn id="426" dur="1" fill="hold">
                                          <p:stCondLst>
                                            <p:cond delay="999"/>
                                          </p:stCondLst>
                                        </p:cTn>
                                        <p:tgtEl>
                                          <p:spTgt spid="192"/>
                                        </p:tgtEl>
                                        <p:attrNameLst>
                                          <p:attrName>style.visibility</p:attrName>
                                        </p:attrNameLst>
                                      </p:cBhvr>
                                      <p:to>
                                        <p:strVal val="hidden"/>
                                      </p:to>
                                    </p:set>
                                  </p:childTnLst>
                                </p:cTn>
                              </p:par>
                            </p:childTnLst>
                          </p:cTn>
                        </p:par>
                        <p:par>
                          <p:cTn id="427" fill="hold">
                            <p:stCondLst>
                              <p:cond delay="139000"/>
                            </p:stCondLst>
                            <p:childTnLst>
                              <p:par>
                                <p:cTn id="428" presetID="1" presetClass="exit" presetSubtype="0" fill="hold" grpId="0" nodeType="afterEffect">
                                  <p:stCondLst>
                                    <p:cond delay="0"/>
                                  </p:stCondLst>
                                  <p:childTnLst>
                                    <p:set>
                                      <p:cBhvr>
                                        <p:cTn id="429" dur="1" fill="hold">
                                          <p:stCondLst>
                                            <p:cond delay="999"/>
                                          </p:stCondLst>
                                        </p:cTn>
                                        <p:tgtEl>
                                          <p:spTgt spid="191"/>
                                        </p:tgtEl>
                                        <p:attrNameLst>
                                          <p:attrName>style.visibility</p:attrName>
                                        </p:attrNameLst>
                                      </p:cBhvr>
                                      <p:to>
                                        <p:strVal val="hidden"/>
                                      </p:to>
                                    </p:set>
                                  </p:childTnLst>
                                </p:cTn>
                              </p:par>
                            </p:childTnLst>
                          </p:cTn>
                        </p:par>
                        <p:par>
                          <p:cTn id="430" fill="hold">
                            <p:stCondLst>
                              <p:cond delay="140000"/>
                            </p:stCondLst>
                            <p:childTnLst>
                              <p:par>
                                <p:cTn id="431" presetID="1" presetClass="exit" presetSubtype="0" fill="hold" grpId="0" nodeType="afterEffect">
                                  <p:stCondLst>
                                    <p:cond delay="0"/>
                                  </p:stCondLst>
                                  <p:childTnLst>
                                    <p:set>
                                      <p:cBhvr>
                                        <p:cTn id="432" dur="1" fill="hold">
                                          <p:stCondLst>
                                            <p:cond delay="999"/>
                                          </p:stCondLst>
                                        </p:cTn>
                                        <p:tgtEl>
                                          <p:spTgt spid="190"/>
                                        </p:tgtEl>
                                        <p:attrNameLst>
                                          <p:attrName>style.visibility</p:attrName>
                                        </p:attrNameLst>
                                      </p:cBhvr>
                                      <p:to>
                                        <p:strVal val="hidden"/>
                                      </p:to>
                                    </p:set>
                                  </p:childTnLst>
                                </p:cTn>
                              </p:par>
                            </p:childTnLst>
                          </p:cTn>
                        </p:par>
                        <p:par>
                          <p:cTn id="433" fill="hold">
                            <p:stCondLst>
                              <p:cond delay="141000"/>
                            </p:stCondLst>
                            <p:childTnLst>
                              <p:par>
                                <p:cTn id="434" presetID="1" presetClass="exit" presetSubtype="0" fill="hold" grpId="0" nodeType="afterEffect">
                                  <p:stCondLst>
                                    <p:cond delay="0"/>
                                  </p:stCondLst>
                                  <p:childTnLst>
                                    <p:set>
                                      <p:cBhvr>
                                        <p:cTn id="435" dur="1" fill="hold">
                                          <p:stCondLst>
                                            <p:cond delay="999"/>
                                          </p:stCondLst>
                                        </p:cTn>
                                        <p:tgtEl>
                                          <p:spTgt spid="189"/>
                                        </p:tgtEl>
                                        <p:attrNameLst>
                                          <p:attrName>style.visibility</p:attrName>
                                        </p:attrNameLst>
                                      </p:cBhvr>
                                      <p:to>
                                        <p:strVal val="hidden"/>
                                      </p:to>
                                    </p:set>
                                  </p:childTnLst>
                                </p:cTn>
                              </p:par>
                            </p:childTnLst>
                          </p:cTn>
                        </p:par>
                        <p:par>
                          <p:cTn id="436" fill="hold">
                            <p:stCondLst>
                              <p:cond delay="142000"/>
                            </p:stCondLst>
                            <p:childTnLst>
                              <p:par>
                                <p:cTn id="437" presetID="1" presetClass="exit" presetSubtype="0" fill="hold" grpId="0" nodeType="afterEffect">
                                  <p:stCondLst>
                                    <p:cond delay="0"/>
                                  </p:stCondLst>
                                  <p:childTnLst>
                                    <p:set>
                                      <p:cBhvr>
                                        <p:cTn id="438" dur="1" fill="hold">
                                          <p:stCondLst>
                                            <p:cond delay="999"/>
                                          </p:stCondLst>
                                        </p:cTn>
                                        <p:tgtEl>
                                          <p:spTgt spid="188"/>
                                        </p:tgtEl>
                                        <p:attrNameLst>
                                          <p:attrName>style.visibility</p:attrName>
                                        </p:attrNameLst>
                                      </p:cBhvr>
                                      <p:to>
                                        <p:strVal val="hidden"/>
                                      </p:to>
                                    </p:set>
                                  </p:childTnLst>
                                </p:cTn>
                              </p:par>
                            </p:childTnLst>
                          </p:cTn>
                        </p:par>
                        <p:par>
                          <p:cTn id="439" fill="hold">
                            <p:stCondLst>
                              <p:cond delay="143000"/>
                            </p:stCondLst>
                            <p:childTnLst>
                              <p:par>
                                <p:cTn id="440" presetID="1" presetClass="exit" presetSubtype="0" fill="hold" grpId="0" nodeType="afterEffect">
                                  <p:stCondLst>
                                    <p:cond delay="0"/>
                                  </p:stCondLst>
                                  <p:childTnLst>
                                    <p:set>
                                      <p:cBhvr>
                                        <p:cTn id="441" dur="1" fill="hold">
                                          <p:stCondLst>
                                            <p:cond delay="999"/>
                                          </p:stCondLst>
                                        </p:cTn>
                                        <p:tgtEl>
                                          <p:spTgt spid="187"/>
                                        </p:tgtEl>
                                        <p:attrNameLst>
                                          <p:attrName>style.visibility</p:attrName>
                                        </p:attrNameLst>
                                      </p:cBhvr>
                                      <p:to>
                                        <p:strVal val="hidden"/>
                                      </p:to>
                                    </p:set>
                                  </p:childTnLst>
                                </p:cTn>
                              </p:par>
                            </p:childTnLst>
                          </p:cTn>
                        </p:par>
                        <p:par>
                          <p:cTn id="442" fill="hold">
                            <p:stCondLst>
                              <p:cond delay="144000"/>
                            </p:stCondLst>
                            <p:childTnLst>
                              <p:par>
                                <p:cTn id="443" presetID="1" presetClass="exit" presetSubtype="0" fill="hold" grpId="0" nodeType="afterEffect">
                                  <p:stCondLst>
                                    <p:cond delay="0"/>
                                  </p:stCondLst>
                                  <p:childTnLst>
                                    <p:set>
                                      <p:cBhvr>
                                        <p:cTn id="444" dur="1" fill="hold">
                                          <p:stCondLst>
                                            <p:cond delay="999"/>
                                          </p:stCondLst>
                                        </p:cTn>
                                        <p:tgtEl>
                                          <p:spTgt spid="186"/>
                                        </p:tgtEl>
                                        <p:attrNameLst>
                                          <p:attrName>style.visibility</p:attrName>
                                        </p:attrNameLst>
                                      </p:cBhvr>
                                      <p:to>
                                        <p:strVal val="hidden"/>
                                      </p:to>
                                    </p:set>
                                  </p:childTnLst>
                                </p:cTn>
                              </p:par>
                            </p:childTnLst>
                          </p:cTn>
                        </p:par>
                        <p:par>
                          <p:cTn id="445" fill="hold">
                            <p:stCondLst>
                              <p:cond delay="145000"/>
                            </p:stCondLst>
                            <p:childTnLst>
                              <p:par>
                                <p:cTn id="446" presetID="1" presetClass="exit" presetSubtype="0" fill="hold" grpId="0" nodeType="afterEffect">
                                  <p:stCondLst>
                                    <p:cond delay="0"/>
                                  </p:stCondLst>
                                  <p:childTnLst>
                                    <p:set>
                                      <p:cBhvr>
                                        <p:cTn id="447" dur="1" fill="hold">
                                          <p:stCondLst>
                                            <p:cond delay="999"/>
                                          </p:stCondLst>
                                        </p:cTn>
                                        <p:tgtEl>
                                          <p:spTgt spid="185"/>
                                        </p:tgtEl>
                                        <p:attrNameLst>
                                          <p:attrName>style.visibility</p:attrName>
                                        </p:attrNameLst>
                                      </p:cBhvr>
                                      <p:to>
                                        <p:strVal val="hidden"/>
                                      </p:to>
                                    </p:set>
                                  </p:childTnLst>
                                </p:cTn>
                              </p:par>
                            </p:childTnLst>
                          </p:cTn>
                        </p:par>
                        <p:par>
                          <p:cTn id="448" fill="hold">
                            <p:stCondLst>
                              <p:cond delay="146000"/>
                            </p:stCondLst>
                            <p:childTnLst>
                              <p:par>
                                <p:cTn id="449" presetID="1" presetClass="exit" presetSubtype="0" fill="hold" grpId="0" nodeType="afterEffect">
                                  <p:stCondLst>
                                    <p:cond delay="0"/>
                                  </p:stCondLst>
                                  <p:childTnLst>
                                    <p:set>
                                      <p:cBhvr>
                                        <p:cTn id="450" dur="1" fill="hold">
                                          <p:stCondLst>
                                            <p:cond delay="999"/>
                                          </p:stCondLst>
                                        </p:cTn>
                                        <p:tgtEl>
                                          <p:spTgt spid="184"/>
                                        </p:tgtEl>
                                        <p:attrNameLst>
                                          <p:attrName>style.visibility</p:attrName>
                                        </p:attrNameLst>
                                      </p:cBhvr>
                                      <p:to>
                                        <p:strVal val="hidden"/>
                                      </p:to>
                                    </p:set>
                                  </p:childTnLst>
                                </p:cTn>
                              </p:par>
                            </p:childTnLst>
                          </p:cTn>
                        </p:par>
                        <p:par>
                          <p:cTn id="451" fill="hold">
                            <p:stCondLst>
                              <p:cond delay="147000"/>
                            </p:stCondLst>
                            <p:childTnLst>
                              <p:par>
                                <p:cTn id="452" presetID="1" presetClass="exit" presetSubtype="0" fill="hold" grpId="0" nodeType="afterEffect">
                                  <p:stCondLst>
                                    <p:cond delay="0"/>
                                  </p:stCondLst>
                                  <p:childTnLst>
                                    <p:set>
                                      <p:cBhvr>
                                        <p:cTn id="453" dur="1" fill="hold">
                                          <p:stCondLst>
                                            <p:cond delay="999"/>
                                          </p:stCondLst>
                                        </p:cTn>
                                        <p:tgtEl>
                                          <p:spTgt spid="183"/>
                                        </p:tgtEl>
                                        <p:attrNameLst>
                                          <p:attrName>style.visibility</p:attrName>
                                        </p:attrNameLst>
                                      </p:cBhvr>
                                      <p:to>
                                        <p:strVal val="hidden"/>
                                      </p:to>
                                    </p:set>
                                  </p:childTnLst>
                                </p:cTn>
                              </p:par>
                            </p:childTnLst>
                          </p:cTn>
                        </p:par>
                        <p:par>
                          <p:cTn id="454" fill="hold">
                            <p:stCondLst>
                              <p:cond delay="148000"/>
                            </p:stCondLst>
                            <p:childTnLst>
                              <p:par>
                                <p:cTn id="455" presetID="1" presetClass="exit" presetSubtype="0" fill="hold" grpId="0" nodeType="afterEffect">
                                  <p:stCondLst>
                                    <p:cond delay="0"/>
                                  </p:stCondLst>
                                  <p:childTnLst>
                                    <p:set>
                                      <p:cBhvr>
                                        <p:cTn id="456" dur="1" fill="hold">
                                          <p:stCondLst>
                                            <p:cond delay="999"/>
                                          </p:stCondLst>
                                        </p:cTn>
                                        <p:tgtEl>
                                          <p:spTgt spid="182"/>
                                        </p:tgtEl>
                                        <p:attrNameLst>
                                          <p:attrName>style.visibility</p:attrName>
                                        </p:attrNameLst>
                                      </p:cBhvr>
                                      <p:to>
                                        <p:strVal val="hidden"/>
                                      </p:to>
                                    </p:set>
                                  </p:childTnLst>
                                </p:cTn>
                              </p:par>
                            </p:childTnLst>
                          </p:cTn>
                        </p:par>
                        <p:par>
                          <p:cTn id="457" fill="hold">
                            <p:stCondLst>
                              <p:cond delay="149000"/>
                            </p:stCondLst>
                            <p:childTnLst>
                              <p:par>
                                <p:cTn id="458" presetID="1" presetClass="exit" presetSubtype="0" fill="hold" grpId="0" nodeType="afterEffect">
                                  <p:stCondLst>
                                    <p:cond delay="0"/>
                                  </p:stCondLst>
                                  <p:childTnLst>
                                    <p:set>
                                      <p:cBhvr>
                                        <p:cTn id="459" dur="1" fill="hold">
                                          <p:stCondLst>
                                            <p:cond delay="999"/>
                                          </p:stCondLst>
                                        </p:cTn>
                                        <p:tgtEl>
                                          <p:spTgt spid="181"/>
                                        </p:tgtEl>
                                        <p:attrNameLst>
                                          <p:attrName>style.visibility</p:attrName>
                                        </p:attrNameLst>
                                      </p:cBhvr>
                                      <p:to>
                                        <p:strVal val="hidden"/>
                                      </p:to>
                                    </p:set>
                                  </p:childTnLst>
                                </p:cTn>
                              </p:par>
                            </p:childTnLst>
                          </p:cTn>
                        </p:par>
                        <p:par>
                          <p:cTn id="460" fill="hold">
                            <p:stCondLst>
                              <p:cond delay="150000"/>
                            </p:stCondLst>
                            <p:childTnLst>
                              <p:par>
                                <p:cTn id="461" presetID="1" presetClass="exit" presetSubtype="0" fill="hold" grpId="0" nodeType="afterEffect">
                                  <p:stCondLst>
                                    <p:cond delay="0"/>
                                  </p:stCondLst>
                                  <p:childTnLst>
                                    <p:set>
                                      <p:cBhvr>
                                        <p:cTn id="462" dur="1" fill="hold">
                                          <p:stCondLst>
                                            <p:cond delay="999"/>
                                          </p:stCondLst>
                                        </p:cTn>
                                        <p:tgtEl>
                                          <p:spTgt spid="180"/>
                                        </p:tgtEl>
                                        <p:attrNameLst>
                                          <p:attrName>style.visibility</p:attrName>
                                        </p:attrNameLst>
                                      </p:cBhvr>
                                      <p:to>
                                        <p:strVal val="hidden"/>
                                      </p:to>
                                    </p:set>
                                  </p:childTnLst>
                                </p:cTn>
                              </p:par>
                            </p:childTnLst>
                          </p:cTn>
                        </p:par>
                        <p:par>
                          <p:cTn id="463" fill="hold">
                            <p:stCondLst>
                              <p:cond delay="151000"/>
                            </p:stCondLst>
                            <p:childTnLst>
                              <p:par>
                                <p:cTn id="464" presetID="1" presetClass="exit" presetSubtype="0" fill="hold" grpId="0" nodeType="afterEffect">
                                  <p:stCondLst>
                                    <p:cond delay="0"/>
                                  </p:stCondLst>
                                  <p:childTnLst>
                                    <p:set>
                                      <p:cBhvr>
                                        <p:cTn id="465" dur="1" fill="hold">
                                          <p:stCondLst>
                                            <p:cond delay="999"/>
                                          </p:stCondLst>
                                        </p:cTn>
                                        <p:tgtEl>
                                          <p:spTgt spid="179"/>
                                        </p:tgtEl>
                                        <p:attrNameLst>
                                          <p:attrName>style.visibility</p:attrName>
                                        </p:attrNameLst>
                                      </p:cBhvr>
                                      <p:to>
                                        <p:strVal val="hidden"/>
                                      </p:to>
                                    </p:set>
                                  </p:childTnLst>
                                </p:cTn>
                              </p:par>
                            </p:childTnLst>
                          </p:cTn>
                        </p:par>
                        <p:par>
                          <p:cTn id="466" fill="hold">
                            <p:stCondLst>
                              <p:cond delay="152000"/>
                            </p:stCondLst>
                            <p:childTnLst>
                              <p:par>
                                <p:cTn id="467" presetID="1" presetClass="exit" presetSubtype="0" fill="hold" grpId="0" nodeType="afterEffect">
                                  <p:stCondLst>
                                    <p:cond delay="0"/>
                                  </p:stCondLst>
                                  <p:childTnLst>
                                    <p:set>
                                      <p:cBhvr>
                                        <p:cTn id="468" dur="1" fill="hold">
                                          <p:stCondLst>
                                            <p:cond delay="999"/>
                                          </p:stCondLst>
                                        </p:cTn>
                                        <p:tgtEl>
                                          <p:spTgt spid="178"/>
                                        </p:tgtEl>
                                        <p:attrNameLst>
                                          <p:attrName>style.visibility</p:attrName>
                                        </p:attrNameLst>
                                      </p:cBhvr>
                                      <p:to>
                                        <p:strVal val="hidden"/>
                                      </p:to>
                                    </p:set>
                                  </p:childTnLst>
                                </p:cTn>
                              </p:par>
                            </p:childTnLst>
                          </p:cTn>
                        </p:par>
                        <p:par>
                          <p:cTn id="469" fill="hold">
                            <p:stCondLst>
                              <p:cond delay="153000"/>
                            </p:stCondLst>
                            <p:childTnLst>
                              <p:par>
                                <p:cTn id="470" presetID="1" presetClass="exit" presetSubtype="0" fill="hold" grpId="0" nodeType="afterEffect">
                                  <p:stCondLst>
                                    <p:cond delay="0"/>
                                  </p:stCondLst>
                                  <p:childTnLst>
                                    <p:set>
                                      <p:cBhvr>
                                        <p:cTn id="471" dur="1" fill="hold">
                                          <p:stCondLst>
                                            <p:cond delay="999"/>
                                          </p:stCondLst>
                                        </p:cTn>
                                        <p:tgtEl>
                                          <p:spTgt spid="177"/>
                                        </p:tgtEl>
                                        <p:attrNameLst>
                                          <p:attrName>style.visibility</p:attrName>
                                        </p:attrNameLst>
                                      </p:cBhvr>
                                      <p:to>
                                        <p:strVal val="hidden"/>
                                      </p:to>
                                    </p:set>
                                  </p:childTnLst>
                                </p:cTn>
                              </p:par>
                            </p:childTnLst>
                          </p:cTn>
                        </p:par>
                        <p:par>
                          <p:cTn id="472" fill="hold">
                            <p:stCondLst>
                              <p:cond delay="154000"/>
                            </p:stCondLst>
                            <p:childTnLst>
                              <p:par>
                                <p:cTn id="473" presetID="1" presetClass="exit" presetSubtype="0" fill="hold" grpId="0" nodeType="afterEffect">
                                  <p:stCondLst>
                                    <p:cond delay="0"/>
                                  </p:stCondLst>
                                  <p:childTnLst>
                                    <p:set>
                                      <p:cBhvr>
                                        <p:cTn id="474" dur="1" fill="hold">
                                          <p:stCondLst>
                                            <p:cond delay="999"/>
                                          </p:stCondLst>
                                        </p:cTn>
                                        <p:tgtEl>
                                          <p:spTgt spid="176"/>
                                        </p:tgtEl>
                                        <p:attrNameLst>
                                          <p:attrName>style.visibility</p:attrName>
                                        </p:attrNameLst>
                                      </p:cBhvr>
                                      <p:to>
                                        <p:strVal val="hidden"/>
                                      </p:to>
                                    </p:set>
                                  </p:childTnLst>
                                </p:cTn>
                              </p:par>
                            </p:childTnLst>
                          </p:cTn>
                        </p:par>
                        <p:par>
                          <p:cTn id="475" fill="hold">
                            <p:stCondLst>
                              <p:cond delay="155000"/>
                            </p:stCondLst>
                            <p:childTnLst>
                              <p:par>
                                <p:cTn id="476" presetID="1" presetClass="exit" presetSubtype="0" fill="hold" grpId="0" nodeType="afterEffect">
                                  <p:stCondLst>
                                    <p:cond delay="0"/>
                                  </p:stCondLst>
                                  <p:childTnLst>
                                    <p:set>
                                      <p:cBhvr>
                                        <p:cTn id="477" dur="1" fill="hold">
                                          <p:stCondLst>
                                            <p:cond delay="999"/>
                                          </p:stCondLst>
                                        </p:cTn>
                                        <p:tgtEl>
                                          <p:spTgt spid="175"/>
                                        </p:tgtEl>
                                        <p:attrNameLst>
                                          <p:attrName>style.visibility</p:attrName>
                                        </p:attrNameLst>
                                      </p:cBhvr>
                                      <p:to>
                                        <p:strVal val="hidden"/>
                                      </p:to>
                                    </p:set>
                                  </p:childTnLst>
                                </p:cTn>
                              </p:par>
                            </p:childTnLst>
                          </p:cTn>
                        </p:par>
                        <p:par>
                          <p:cTn id="478" fill="hold">
                            <p:stCondLst>
                              <p:cond delay="156000"/>
                            </p:stCondLst>
                            <p:childTnLst>
                              <p:par>
                                <p:cTn id="479" presetID="1" presetClass="exit" presetSubtype="0" fill="hold" grpId="0" nodeType="afterEffect">
                                  <p:stCondLst>
                                    <p:cond delay="0"/>
                                  </p:stCondLst>
                                  <p:childTnLst>
                                    <p:set>
                                      <p:cBhvr>
                                        <p:cTn id="480" dur="1" fill="hold">
                                          <p:stCondLst>
                                            <p:cond delay="999"/>
                                          </p:stCondLst>
                                        </p:cTn>
                                        <p:tgtEl>
                                          <p:spTgt spid="174"/>
                                        </p:tgtEl>
                                        <p:attrNameLst>
                                          <p:attrName>style.visibility</p:attrName>
                                        </p:attrNameLst>
                                      </p:cBhvr>
                                      <p:to>
                                        <p:strVal val="hidden"/>
                                      </p:to>
                                    </p:set>
                                  </p:childTnLst>
                                </p:cTn>
                              </p:par>
                            </p:childTnLst>
                          </p:cTn>
                        </p:par>
                        <p:par>
                          <p:cTn id="481" fill="hold">
                            <p:stCondLst>
                              <p:cond delay="157000"/>
                            </p:stCondLst>
                            <p:childTnLst>
                              <p:par>
                                <p:cTn id="482" presetID="1" presetClass="exit" presetSubtype="0" fill="hold" grpId="0" nodeType="afterEffect">
                                  <p:stCondLst>
                                    <p:cond delay="0"/>
                                  </p:stCondLst>
                                  <p:childTnLst>
                                    <p:set>
                                      <p:cBhvr>
                                        <p:cTn id="483" dur="1" fill="hold">
                                          <p:stCondLst>
                                            <p:cond delay="999"/>
                                          </p:stCondLst>
                                        </p:cTn>
                                        <p:tgtEl>
                                          <p:spTgt spid="173"/>
                                        </p:tgtEl>
                                        <p:attrNameLst>
                                          <p:attrName>style.visibility</p:attrName>
                                        </p:attrNameLst>
                                      </p:cBhvr>
                                      <p:to>
                                        <p:strVal val="hidden"/>
                                      </p:to>
                                    </p:set>
                                  </p:childTnLst>
                                </p:cTn>
                              </p:par>
                            </p:childTnLst>
                          </p:cTn>
                        </p:par>
                        <p:par>
                          <p:cTn id="484" fill="hold">
                            <p:stCondLst>
                              <p:cond delay="158000"/>
                            </p:stCondLst>
                            <p:childTnLst>
                              <p:par>
                                <p:cTn id="485" presetID="1" presetClass="exit" presetSubtype="0" fill="hold" grpId="0" nodeType="afterEffect">
                                  <p:stCondLst>
                                    <p:cond delay="0"/>
                                  </p:stCondLst>
                                  <p:childTnLst>
                                    <p:set>
                                      <p:cBhvr>
                                        <p:cTn id="486" dur="1" fill="hold">
                                          <p:stCondLst>
                                            <p:cond delay="999"/>
                                          </p:stCondLst>
                                        </p:cTn>
                                        <p:tgtEl>
                                          <p:spTgt spid="172"/>
                                        </p:tgtEl>
                                        <p:attrNameLst>
                                          <p:attrName>style.visibility</p:attrName>
                                        </p:attrNameLst>
                                      </p:cBhvr>
                                      <p:to>
                                        <p:strVal val="hidden"/>
                                      </p:to>
                                    </p:set>
                                  </p:childTnLst>
                                </p:cTn>
                              </p:par>
                            </p:childTnLst>
                          </p:cTn>
                        </p:par>
                        <p:par>
                          <p:cTn id="487" fill="hold">
                            <p:stCondLst>
                              <p:cond delay="159000"/>
                            </p:stCondLst>
                            <p:childTnLst>
                              <p:par>
                                <p:cTn id="488" presetID="1" presetClass="exit" presetSubtype="0" fill="hold" grpId="0" nodeType="afterEffect">
                                  <p:stCondLst>
                                    <p:cond delay="0"/>
                                  </p:stCondLst>
                                  <p:childTnLst>
                                    <p:set>
                                      <p:cBhvr>
                                        <p:cTn id="489" dur="1" fill="hold">
                                          <p:stCondLst>
                                            <p:cond delay="999"/>
                                          </p:stCondLst>
                                        </p:cTn>
                                        <p:tgtEl>
                                          <p:spTgt spid="171"/>
                                        </p:tgtEl>
                                        <p:attrNameLst>
                                          <p:attrName>style.visibility</p:attrName>
                                        </p:attrNameLst>
                                      </p:cBhvr>
                                      <p:to>
                                        <p:strVal val="hidden"/>
                                      </p:to>
                                    </p:set>
                                  </p:childTnLst>
                                </p:cTn>
                              </p:par>
                            </p:childTnLst>
                          </p:cTn>
                        </p:par>
                        <p:par>
                          <p:cTn id="490" fill="hold">
                            <p:stCondLst>
                              <p:cond delay="160000"/>
                            </p:stCondLst>
                            <p:childTnLst>
                              <p:par>
                                <p:cTn id="491" presetID="1" presetClass="exit" presetSubtype="0" fill="hold" grpId="0" nodeType="afterEffect">
                                  <p:stCondLst>
                                    <p:cond delay="0"/>
                                  </p:stCondLst>
                                  <p:childTnLst>
                                    <p:set>
                                      <p:cBhvr>
                                        <p:cTn id="492" dur="1" fill="hold">
                                          <p:stCondLst>
                                            <p:cond delay="999"/>
                                          </p:stCondLst>
                                        </p:cTn>
                                        <p:tgtEl>
                                          <p:spTgt spid="170"/>
                                        </p:tgtEl>
                                        <p:attrNameLst>
                                          <p:attrName>style.visibility</p:attrName>
                                        </p:attrNameLst>
                                      </p:cBhvr>
                                      <p:to>
                                        <p:strVal val="hidden"/>
                                      </p:to>
                                    </p:set>
                                  </p:childTnLst>
                                </p:cTn>
                              </p:par>
                            </p:childTnLst>
                          </p:cTn>
                        </p:par>
                        <p:par>
                          <p:cTn id="493" fill="hold">
                            <p:stCondLst>
                              <p:cond delay="161000"/>
                            </p:stCondLst>
                            <p:childTnLst>
                              <p:par>
                                <p:cTn id="494" presetID="1" presetClass="exit" presetSubtype="0" fill="hold" grpId="0" nodeType="afterEffect">
                                  <p:stCondLst>
                                    <p:cond delay="0"/>
                                  </p:stCondLst>
                                  <p:childTnLst>
                                    <p:set>
                                      <p:cBhvr>
                                        <p:cTn id="495" dur="1" fill="hold">
                                          <p:stCondLst>
                                            <p:cond delay="999"/>
                                          </p:stCondLst>
                                        </p:cTn>
                                        <p:tgtEl>
                                          <p:spTgt spid="169"/>
                                        </p:tgtEl>
                                        <p:attrNameLst>
                                          <p:attrName>style.visibility</p:attrName>
                                        </p:attrNameLst>
                                      </p:cBhvr>
                                      <p:to>
                                        <p:strVal val="hidden"/>
                                      </p:to>
                                    </p:set>
                                  </p:childTnLst>
                                </p:cTn>
                              </p:par>
                            </p:childTnLst>
                          </p:cTn>
                        </p:par>
                        <p:par>
                          <p:cTn id="496" fill="hold">
                            <p:stCondLst>
                              <p:cond delay="162000"/>
                            </p:stCondLst>
                            <p:childTnLst>
                              <p:par>
                                <p:cTn id="497" presetID="1" presetClass="exit" presetSubtype="0" fill="hold" grpId="0" nodeType="afterEffect">
                                  <p:stCondLst>
                                    <p:cond delay="0"/>
                                  </p:stCondLst>
                                  <p:childTnLst>
                                    <p:set>
                                      <p:cBhvr>
                                        <p:cTn id="498" dur="1" fill="hold">
                                          <p:stCondLst>
                                            <p:cond delay="999"/>
                                          </p:stCondLst>
                                        </p:cTn>
                                        <p:tgtEl>
                                          <p:spTgt spid="168"/>
                                        </p:tgtEl>
                                        <p:attrNameLst>
                                          <p:attrName>style.visibility</p:attrName>
                                        </p:attrNameLst>
                                      </p:cBhvr>
                                      <p:to>
                                        <p:strVal val="hidden"/>
                                      </p:to>
                                    </p:set>
                                  </p:childTnLst>
                                </p:cTn>
                              </p:par>
                            </p:childTnLst>
                          </p:cTn>
                        </p:par>
                        <p:par>
                          <p:cTn id="499" fill="hold">
                            <p:stCondLst>
                              <p:cond delay="163000"/>
                            </p:stCondLst>
                            <p:childTnLst>
                              <p:par>
                                <p:cTn id="500" presetID="1" presetClass="exit" presetSubtype="0" fill="hold" grpId="0" nodeType="afterEffect">
                                  <p:stCondLst>
                                    <p:cond delay="0"/>
                                  </p:stCondLst>
                                  <p:childTnLst>
                                    <p:set>
                                      <p:cBhvr>
                                        <p:cTn id="501" dur="1" fill="hold">
                                          <p:stCondLst>
                                            <p:cond delay="999"/>
                                          </p:stCondLst>
                                        </p:cTn>
                                        <p:tgtEl>
                                          <p:spTgt spid="167"/>
                                        </p:tgtEl>
                                        <p:attrNameLst>
                                          <p:attrName>style.visibility</p:attrName>
                                        </p:attrNameLst>
                                      </p:cBhvr>
                                      <p:to>
                                        <p:strVal val="hidden"/>
                                      </p:to>
                                    </p:set>
                                  </p:childTnLst>
                                </p:cTn>
                              </p:par>
                            </p:childTnLst>
                          </p:cTn>
                        </p:par>
                        <p:par>
                          <p:cTn id="502" fill="hold">
                            <p:stCondLst>
                              <p:cond delay="164000"/>
                            </p:stCondLst>
                            <p:childTnLst>
                              <p:par>
                                <p:cTn id="503" presetID="1" presetClass="exit" presetSubtype="0" fill="hold" grpId="0" nodeType="afterEffect">
                                  <p:stCondLst>
                                    <p:cond delay="0"/>
                                  </p:stCondLst>
                                  <p:childTnLst>
                                    <p:set>
                                      <p:cBhvr>
                                        <p:cTn id="504" dur="1" fill="hold">
                                          <p:stCondLst>
                                            <p:cond delay="999"/>
                                          </p:stCondLst>
                                        </p:cTn>
                                        <p:tgtEl>
                                          <p:spTgt spid="166"/>
                                        </p:tgtEl>
                                        <p:attrNameLst>
                                          <p:attrName>style.visibility</p:attrName>
                                        </p:attrNameLst>
                                      </p:cBhvr>
                                      <p:to>
                                        <p:strVal val="hidden"/>
                                      </p:to>
                                    </p:set>
                                  </p:childTnLst>
                                </p:cTn>
                              </p:par>
                            </p:childTnLst>
                          </p:cTn>
                        </p:par>
                        <p:par>
                          <p:cTn id="505" fill="hold">
                            <p:stCondLst>
                              <p:cond delay="165000"/>
                            </p:stCondLst>
                            <p:childTnLst>
                              <p:par>
                                <p:cTn id="506" presetID="1" presetClass="exit" presetSubtype="0" fill="hold" grpId="0" nodeType="afterEffect">
                                  <p:stCondLst>
                                    <p:cond delay="0"/>
                                  </p:stCondLst>
                                  <p:childTnLst>
                                    <p:set>
                                      <p:cBhvr>
                                        <p:cTn id="507" dur="1" fill="hold">
                                          <p:stCondLst>
                                            <p:cond delay="999"/>
                                          </p:stCondLst>
                                        </p:cTn>
                                        <p:tgtEl>
                                          <p:spTgt spid="165"/>
                                        </p:tgtEl>
                                        <p:attrNameLst>
                                          <p:attrName>style.visibility</p:attrName>
                                        </p:attrNameLst>
                                      </p:cBhvr>
                                      <p:to>
                                        <p:strVal val="hidden"/>
                                      </p:to>
                                    </p:set>
                                  </p:childTnLst>
                                </p:cTn>
                              </p:par>
                            </p:childTnLst>
                          </p:cTn>
                        </p:par>
                        <p:par>
                          <p:cTn id="508" fill="hold">
                            <p:stCondLst>
                              <p:cond delay="166000"/>
                            </p:stCondLst>
                            <p:childTnLst>
                              <p:par>
                                <p:cTn id="509" presetID="1" presetClass="exit" presetSubtype="0" fill="hold" grpId="0" nodeType="afterEffect">
                                  <p:stCondLst>
                                    <p:cond delay="0"/>
                                  </p:stCondLst>
                                  <p:childTnLst>
                                    <p:set>
                                      <p:cBhvr>
                                        <p:cTn id="510" dur="1" fill="hold">
                                          <p:stCondLst>
                                            <p:cond delay="999"/>
                                          </p:stCondLst>
                                        </p:cTn>
                                        <p:tgtEl>
                                          <p:spTgt spid="164"/>
                                        </p:tgtEl>
                                        <p:attrNameLst>
                                          <p:attrName>style.visibility</p:attrName>
                                        </p:attrNameLst>
                                      </p:cBhvr>
                                      <p:to>
                                        <p:strVal val="hidden"/>
                                      </p:to>
                                    </p:set>
                                  </p:childTnLst>
                                </p:cTn>
                              </p:par>
                            </p:childTnLst>
                          </p:cTn>
                        </p:par>
                        <p:par>
                          <p:cTn id="511" fill="hold">
                            <p:stCondLst>
                              <p:cond delay="167000"/>
                            </p:stCondLst>
                            <p:childTnLst>
                              <p:par>
                                <p:cTn id="512" presetID="1" presetClass="exit" presetSubtype="0" fill="hold" grpId="0" nodeType="afterEffect">
                                  <p:stCondLst>
                                    <p:cond delay="0"/>
                                  </p:stCondLst>
                                  <p:childTnLst>
                                    <p:set>
                                      <p:cBhvr>
                                        <p:cTn id="513" dur="1" fill="hold">
                                          <p:stCondLst>
                                            <p:cond delay="999"/>
                                          </p:stCondLst>
                                        </p:cTn>
                                        <p:tgtEl>
                                          <p:spTgt spid="163"/>
                                        </p:tgtEl>
                                        <p:attrNameLst>
                                          <p:attrName>style.visibility</p:attrName>
                                        </p:attrNameLst>
                                      </p:cBhvr>
                                      <p:to>
                                        <p:strVal val="hidden"/>
                                      </p:to>
                                    </p:set>
                                  </p:childTnLst>
                                </p:cTn>
                              </p:par>
                            </p:childTnLst>
                          </p:cTn>
                        </p:par>
                        <p:par>
                          <p:cTn id="514" fill="hold">
                            <p:stCondLst>
                              <p:cond delay="168000"/>
                            </p:stCondLst>
                            <p:childTnLst>
                              <p:par>
                                <p:cTn id="515" presetID="1" presetClass="exit" presetSubtype="0" fill="hold" grpId="0" nodeType="afterEffect">
                                  <p:stCondLst>
                                    <p:cond delay="0"/>
                                  </p:stCondLst>
                                  <p:childTnLst>
                                    <p:set>
                                      <p:cBhvr>
                                        <p:cTn id="516" dur="1" fill="hold">
                                          <p:stCondLst>
                                            <p:cond delay="999"/>
                                          </p:stCondLst>
                                        </p:cTn>
                                        <p:tgtEl>
                                          <p:spTgt spid="162"/>
                                        </p:tgtEl>
                                        <p:attrNameLst>
                                          <p:attrName>style.visibility</p:attrName>
                                        </p:attrNameLst>
                                      </p:cBhvr>
                                      <p:to>
                                        <p:strVal val="hidden"/>
                                      </p:to>
                                    </p:set>
                                  </p:childTnLst>
                                </p:cTn>
                              </p:par>
                            </p:childTnLst>
                          </p:cTn>
                        </p:par>
                        <p:par>
                          <p:cTn id="517" fill="hold">
                            <p:stCondLst>
                              <p:cond delay="169000"/>
                            </p:stCondLst>
                            <p:childTnLst>
                              <p:par>
                                <p:cTn id="518" presetID="1" presetClass="exit" presetSubtype="0" fill="hold" grpId="0" nodeType="afterEffect">
                                  <p:stCondLst>
                                    <p:cond delay="0"/>
                                  </p:stCondLst>
                                  <p:childTnLst>
                                    <p:set>
                                      <p:cBhvr>
                                        <p:cTn id="519" dur="1" fill="hold">
                                          <p:stCondLst>
                                            <p:cond delay="999"/>
                                          </p:stCondLst>
                                        </p:cTn>
                                        <p:tgtEl>
                                          <p:spTgt spid="161"/>
                                        </p:tgtEl>
                                        <p:attrNameLst>
                                          <p:attrName>style.visibility</p:attrName>
                                        </p:attrNameLst>
                                      </p:cBhvr>
                                      <p:to>
                                        <p:strVal val="hidden"/>
                                      </p:to>
                                    </p:set>
                                  </p:childTnLst>
                                </p:cTn>
                              </p:par>
                            </p:childTnLst>
                          </p:cTn>
                        </p:par>
                        <p:par>
                          <p:cTn id="520" fill="hold">
                            <p:stCondLst>
                              <p:cond delay="170000"/>
                            </p:stCondLst>
                            <p:childTnLst>
                              <p:par>
                                <p:cTn id="521" presetID="1" presetClass="exit" presetSubtype="0" fill="hold" grpId="0" nodeType="afterEffect">
                                  <p:stCondLst>
                                    <p:cond delay="0"/>
                                  </p:stCondLst>
                                  <p:childTnLst>
                                    <p:set>
                                      <p:cBhvr>
                                        <p:cTn id="522" dur="1" fill="hold">
                                          <p:stCondLst>
                                            <p:cond delay="999"/>
                                          </p:stCondLst>
                                        </p:cTn>
                                        <p:tgtEl>
                                          <p:spTgt spid="160"/>
                                        </p:tgtEl>
                                        <p:attrNameLst>
                                          <p:attrName>style.visibility</p:attrName>
                                        </p:attrNameLst>
                                      </p:cBhvr>
                                      <p:to>
                                        <p:strVal val="hidden"/>
                                      </p:to>
                                    </p:set>
                                  </p:childTnLst>
                                </p:cTn>
                              </p:par>
                            </p:childTnLst>
                          </p:cTn>
                        </p:par>
                        <p:par>
                          <p:cTn id="523" fill="hold">
                            <p:stCondLst>
                              <p:cond delay="171000"/>
                            </p:stCondLst>
                            <p:childTnLst>
                              <p:par>
                                <p:cTn id="524" presetID="1" presetClass="exit" presetSubtype="0" fill="hold" grpId="0" nodeType="afterEffect">
                                  <p:stCondLst>
                                    <p:cond delay="0"/>
                                  </p:stCondLst>
                                  <p:childTnLst>
                                    <p:set>
                                      <p:cBhvr>
                                        <p:cTn id="525" dur="1" fill="hold">
                                          <p:stCondLst>
                                            <p:cond delay="999"/>
                                          </p:stCondLst>
                                        </p:cTn>
                                        <p:tgtEl>
                                          <p:spTgt spid="159"/>
                                        </p:tgtEl>
                                        <p:attrNameLst>
                                          <p:attrName>style.visibility</p:attrName>
                                        </p:attrNameLst>
                                      </p:cBhvr>
                                      <p:to>
                                        <p:strVal val="hidden"/>
                                      </p:to>
                                    </p:set>
                                  </p:childTnLst>
                                </p:cTn>
                              </p:par>
                            </p:childTnLst>
                          </p:cTn>
                        </p:par>
                        <p:par>
                          <p:cTn id="526" fill="hold">
                            <p:stCondLst>
                              <p:cond delay="172000"/>
                            </p:stCondLst>
                            <p:childTnLst>
                              <p:par>
                                <p:cTn id="527" presetID="1" presetClass="exit" presetSubtype="0" fill="hold" grpId="0" nodeType="afterEffect">
                                  <p:stCondLst>
                                    <p:cond delay="0"/>
                                  </p:stCondLst>
                                  <p:childTnLst>
                                    <p:set>
                                      <p:cBhvr>
                                        <p:cTn id="528" dur="1" fill="hold">
                                          <p:stCondLst>
                                            <p:cond delay="999"/>
                                          </p:stCondLst>
                                        </p:cTn>
                                        <p:tgtEl>
                                          <p:spTgt spid="158"/>
                                        </p:tgtEl>
                                        <p:attrNameLst>
                                          <p:attrName>style.visibility</p:attrName>
                                        </p:attrNameLst>
                                      </p:cBhvr>
                                      <p:to>
                                        <p:strVal val="hidden"/>
                                      </p:to>
                                    </p:set>
                                  </p:childTnLst>
                                </p:cTn>
                              </p:par>
                            </p:childTnLst>
                          </p:cTn>
                        </p:par>
                        <p:par>
                          <p:cTn id="529" fill="hold">
                            <p:stCondLst>
                              <p:cond delay="173000"/>
                            </p:stCondLst>
                            <p:childTnLst>
                              <p:par>
                                <p:cTn id="530" presetID="1" presetClass="exit" presetSubtype="0" fill="hold" grpId="0" nodeType="afterEffect">
                                  <p:stCondLst>
                                    <p:cond delay="0"/>
                                  </p:stCondLst>
                                  <p:childTnLst>
                                    <p:set>
                                      <p:cBhvr>
                                        <p:cTn id="531" dur="1" fill="hold">
                                          <p:stCondLst>
                                            <p:cond delay="999"/>
                                          </p:stCondLst>
                                        </p:cTn>
                                        <p:tgtEl>
                                          <p:spTgt spid="157"/>
                                        </p:tgtEl>
                                        <p:attrNameLst>
                                          <p:attrName>style.visibility</p:attrName>
                                        </p:attrNameLst>
                                      </p:cBhvr>
                                      <p:to>
                                        <p:strVal val="hidden"/>
                                      </p:to>
                                    </p:set>
                                  </p:childTnLst>
                                </p:cTn>
                              </p:par>
                            </p:childTnLst>
                          </p:cTn>
                        </p:par>
                        <p:par>
                          <p:cTn id="532" fill="hold">
                            <p:stCondLst>
                              <p:cond delay="174000"/>
                            </p:stCondLst>
                            <p:childTnLst>
                              <p:par>
                                <p:cTn id="533" presetID="1" presetClass="exit" presetSubtype="0" fill="hold" grpId="0" nodeType="afterEffect">
                                  <p:stCondLst>
                                    <p:cond delay="0"/>
                                  </p:stCondLst>
                                  <p:childTnLst>
                                    <p:set>
                                      <p:cBhvr>
                                        <p:cTn id="534" dur="1" fill="hold">
                                          <p:stCondLst>
                                            <p:cond delay="999"/>
                                          </p:stCondLst>
                                        </p:cTn>
                                        <p:tgtEl>
                                          <p:spTgt spid="156"/>
                                        </p:tgtEl>
                                        <p:attrNameLst>
                                          <p:attrName>style.visibility</p:attrName>
                                        </p:attrNameLst>
                                      </p:cBhvr>
                                      <p:to>
                                        <p:strVal val="hidden"/>
                                      </p:to>
                                    </p:set>
                                  </p:childTnLst>
                                </p:cTn>
                              </p:par>
                            </p:childTnLst>
                          </p:cTn>
                        </p:par>
                        <p:par>
                          <p:cTn id="535" fill="hold">
                            <p:stCondLst>
                              <p:cond delay="175000"/>
                            </p:stCondLst>
                            <p:childTnLst>
                              <p:par>
                                <p:cTn id="536" presetID="1" presetClass="exit" presetSubtype="0" fill="hold" grpId="0" nodeType="afterEffect">
                                  <p:stCondLst>
                                    <p:cond delay="0"/>
                                  </p:stCondLst>
                                  <p:childTnLst>
                                    <p:set>
                                      <p:cBhvr>
                                        <p:cTn id="537" dur="1" fill="hold">
                                          <p:stCondLst>
                                            <p:cond delay="999"/>
                                          </p:stCondLst>
                                        </p:cTn>
                                        <p:tgtEl>
                                          <p:spTgt spid="155"/>
                                        </p:tgtEl>
                                        <p:attrNameLst>
                                          <p:attrName>style.visibility</p:attrName>
                                        </p:attrNameLst>
                                      </p:cBhvr>
                                      <p:to>
                                        <p:strVal val="hidden"/>
                                      </p:to>
                                    </p:set>
                                  </p:childTnLst>
                                </p:cTn>
                              </p:par>
                            </p:childTnLst>
                          </p:cTn>
                        </p:par>
                        <p:par>
                          <p:cTn id="538" fill="hold">
                            <p:stCondLst>
                              <p:cond delay="176000"/>
                            </p:stCondLst>
                            <p:childTnLst>
                              <p:par>
                                <p:cTn id="539" presetID="1" presetClass="exit" presetSubtype="0" fill="hold" grpId="0" nodeType="afterEffect">
                                  <p:stCondLst>
                                    <p:cond delay="0"/>
                                  </p:stCondLst>
                                  <p:childTnLst>
                                    <p:set>
                                      <p:cBhvr>
                                        <p:cTn id="540" dur="1" fill="hold">
                                          <p:stCondLst>
                                            <p:cond delay="999"/>
                                          </p:stCondLst>
                                        </p:cTn>
                                        <p:tgtEl>
                                          <p:spTgt spid="154"/>
                                        </p:tgtEl>
                                        <p:attrNameLst>
                                          <p:attrName>style.visibility</p:attrName>
                                        </p:attrNameLst>
                                      </p:cBhvr>
                                      <p:to>
                                        <p:strVal val="hidden"/>
                                      </p:to>
                                    </p:set>
                                  </p:childTnLst>
                                </p:cTn>
                              </p:par>
                            </p:childTnLst>
                          </p:cTn>
                        </p:par>
                        <p:par>
                          <p:cTn id="541" fill="hold">
                            <p:stCondLst>
                              <p:cond delay="177000"/>
                            </p:stCondLst>
                            <p:childTnLst>
                              <p:par>
                                <p:cTn id="542" presetID="1" presetClass="exit" presetSubtype="0" fill="hold" grpId="0" nodeType="afterEffect">
                                  <p:stCondLst>
                                    <p:cond delay="0"/>
                                  </p:stCondLst>
                                  <p:childTnLst>
                                    <p:set>
                                      <p:cBhvr>
                                        <p:cTn id="543" dur="1" fill="hold">
                                          <p:stCondLst>
                                            <p:cond delay="999"/>
                                          </p:stCondLst>
                                        </p:cTn>
                                        <p:tgtEl>
                                          <p:spTgt spid="153"/>
                                        </p:tgtEl>
                                        <p:attrNameLst>
                                          <p:attrName>style.visibility</p:attrName>
                                        </p:attrNameLst>
                                      </p:cBhvr>
                                      <p:to>
                                        <p:strVal val="hidden"/>
                                      </p:to>
                                    </p:set>
                                  </p:childTnLst>
                                </p:cTn>
                              </p:par>
                            </p:childTnLst>
                          </p:cTn>
                        </p:par>
                        <p:par>
                          <p:cTn id="544" fill="hold">
                            <p:stCondLst>
                              <p:cond delay="178000"/>
                            </p:stCondLst>
                            <p:childTnLst>
                              <p:par>
                                <p:cTn id="545" presetID="1" presetClass="exit" presetSubtype="0" fill="hold" grpId="0" nodeType="afterEffect">
                                  <p:stCondLst>
                                    <p:cond delay="0"/>
                                  </p:stCondLst>
                                  <p:childTnLst>
                                    <p:set>
                                      <p:cBhvr>
                                        <p:cTn id="546" dur="1" fill="hold">
                                          <p:stCondLst>
                                            <p:cond delay="999"/>
                                          </p:stCondLst>
                                        </p:cTn>
                                        <p:tgtEl>
                                          <p:spTgt spid="152"/>
                                        </p:tgtEl>
                                        <p:attrNameLst>
                                          <p:attrName>style.visibility</p:attrName>
                                        </p:attrNameLst>
                                      </p:cBhvr>
                                      <p:to>
                                        <p:strVal val="hidden"/>
                                      </p:to>
                                    </p:set>
                                  </p:childTnLst>
                                </p:cTn>
                              </p:par>
                            </p:childTnLst>
                          </p:cTn>
                        </p:par>
                        <p:par>
                          <p:cTn id="547" fill="hold">
                            <p:stCondLst>
                              <p:cond delay="179000"/>
                            </p:stCondLst>
                            <p:childTnLst>
                              <p:par>
                                <p:cTn id="548" presetID="1" presetClass="exit" presetSubtype="0" fill="hold" grpId="0" nodeType="afterEffect">
                                  <p:stCondLst>
                                    <p:cond delay="0"/>
                                  </p:stCondLst>
                                  <p:childTnLst>
                                    <p:set>
                                      <p:cBhvr>
                                        <p:cTn id="549" dur="1" fill="hold">
                                          <p:stCondLst>
                                            <p:cond delay="999"/>
                                          </p:stCondLst>
                                        </p:cTn>
                                        <p:tgtEl>
                                          <p:spTgt spid="151"/>
                                        </p:tgtEl>
                                        <p:attrNameLst>
                                          <p:attrName>style.visibility</p:attrName>
                                        </p:attrNameLst>
                                      </p:cBhvr>
                                      <p:to>
                                        <p:strVal val="hidden"/>
                                      </p:to>
                                    </p:set>
                                  </p:childTnLst>
                                </p:cTn>
                              </p:par>
                            </p:childTnLst>
                          </p:cTn>
                        </p:par>
                        <p:par>
                          <p:cTn id="550" fill="hold">
                            <p:stCondLst>
                              <p:cond delay="180000"/>
                            </p:stCondLst>
                            <p:childTnLst>
                              <p:par>
                                <p:cTn id="551" presetID="1" presetClass="exit" presetSubtype="0" fill="hold" grpId="0" nodeType="afterEffect">
                                  <p:stCondLst>
                                    <p:cond delay="0"/>
                                  </p:stCondLst>
                                  <p:childTnLst>
                                    <p:set>
                                      <p:cBhvr>
                                        <p:cTn id="552" dur="1" fill="hold">
                                          <p:stCondLst>
                                            <p:cond delay="999"/>
                                          </p:stCondLst>
                                        </p:cTn>
                                        <p:tgtEl>
                                          <p:spTgt spid="149"/>
                                        </p:tgtEl>
                                        <p:attrNameLst>
                                          <p:attrName>style.visibility</p:attrName>
                                        </p:attrNameLst>
                                      </p:cBhvr>
                                      <p:to>
                                        <p:strVal val="hidden"/>
                                      </p:to>
                                    </p:set>
                                  </p:childTnLst>
                                </p:cTn>
                              </p:par>
                              <p:par>
                                <p:cTn id="553" presetID="1" presetClass="exit" presetSubtype="0" fill="hold" grpId="0" nodeType="withEffect">
                                  <p:stCondLst>
                                    <p:cond delay="0"/>
                                  </p:stCondLst>
                                  <p:childTnLst>
                                    <p:set>
                                      <p:cBhvr>
                                        <p:cTn id="554" dur="1" fill="hold">
                                          <p:stCondLst>
                                            <p:cond delay="999"/>
                                          </p:stCondLst>
                                        </p:cTn>
                                        <p:tgtEl>
                                          <p:spTgt spid="150"/>
                                        </p:tgtEl>
                                        <p:attrNameLst>
                                          <p:attrName>style.visibility</p:attrName>
                                        </p:attrNameLst>
                                      </p:cBhvr>
                                      <p:to>
                                        <p:strVal val="hidden"/>
                                      </p:to>
                                    </p:set>
                                  </p:childTnLst>
                                </p:cTn>
                              </p:par>
                            </p:childTnLst>
                          </p:cTn>
                        </p:par>
                        <p:par>
                          <p:cTn id="555" fill="hold">
                            <p:stCondLst>
                              <p:cond delay="181000"/>
                            </p:stCondLst>
                            <p:childTnLst>
                              <p:par>
                                <p:cTn id="556" presetID="1" presetClass="exit" presetSubtype="0" fill="hold" grpId="0" nodeType="afterEffect">
                                  <p:stCondLst>
                                    <p:cond delay="0"/>
                                  </p:stCondLst>
                                  <p:childTnLst>
                                    <p:set>
                                      <p:cBhvr>
                                        <p:cTn id="557" dur="1" fill="hold">
                                          <p:stCondLst>
                                            <p:cond delay="999"/>
                                          </p:stCondLst>
                                        </p:cTn>
                                        <p:tgtEl>
                                          <p:spTgt spid="148"/>
                                        </p:tgtEl>
                                        <p:attrNameLst>
                                          <p:attrName>style.visibility</p:attrName>
                                        </p:attrNameLst>
                                      </p:cBhvr>
                                      <p:to>
                                        <p:strVal val="hidden"/>
                                      </p:to>
                                    </p:set>
                                  </p:childTnLst>
                                </p:cTn>
                              </p:par>
                            </p:childTnLst>
                          </p:cTn>
                        </p:par>
                        <p:par>
                          <p:cTn id="558" fill="hold">
                            <p:stCondLst>
                              <p:cond delay="182000"/>
                            </p:stCondLst>
                            <p:childTnLst>
                              <p:par>
                                <p:cTn id="559" presetID="1" presetClass="exit" presetSubtype="0" fill="hold" grpId="0" nodeType="afterEffect">
                                  <p:stCondLst>
                                    <p:cond delay="0"/>
                                  </p:stCondLst>
                                  <p:childTnLst>
                                    <p:set>
                                      <p:cBhvr>
                                        <p:cTn id="560" dur="1" fill="hold">
                                          <p:stCondLst>
                                            <p:cond delay="999"/>
                                          </p:stCondLst>
                                        </p:cTn>
                                        <p:tgtEl>
                                          <p:spTgt spid="147"/>
                                        </p:tgtEl>
                                        <p:attrNameLst>
                                          <p:attrName>style.visibility</p:attrName>
                                        </p:attrNameLst>
                                      </p:cBhvr>
                                      <p:to>
                                        <p:strVal val="hidden"/>
                                      </p:to>
                                    </p:set>
                                  </p:childTnLst>
                                </p:cTn>
                              </p:par>
                            </p:childTnLst>
                          </p:cTn>
                        </p:par>
                        <p:par>
                          <p:cTn id="561" fill="hold">
                            <p:stCondLst>
                              <p:cond delay="183000"/>
                            </p:stCondLst>
                            <p:childTnLst>
                              <p:par>
                                <p:cTn id="562" presetID="1" presetClass="exit" presetSubtype="0" fill="hold" grpId="0" nodeType="afterEffect">
                                  <p:stCondLst>
                                    <p:cond delay="0"/>
                                  </p:stCondLst>
                                  <p:childTnLst>
                                    <p:set>
                                      <p:cBhvr>
                                        <p:cTn id="563" dur="1" fill="hold">
                                          <p:stCondLst>
                                            <p:cond delay="999"/>
                                          </p:stCondLst>
                                        </p:cTn>
                                        <p:tgtEl>
                                          <p:spTgt spid="146"/>
                                        </p:tgtEl>
                                        <p:attrNameLst>
                                          <p:attrName>style.visibility</p:attrName>
                                        </p:attrNameLst>
                                      </p:cBhvr>
                                      <p:to>
                                        <p:strVal val="hidden"/>
                                      </p:to>
                                    </p:set>
                                  </p:childTnLst>
                                </p:cTn>
                              </p:par>
                            </p:childTnLst>
                          </p:cTn>
                        </p:par>
                        <p:par>
                          <p:cTn id="564" fill="hold">
                            <p:stCondLst>
                              <p:cond delay="184000"/>
                            </p:stCondLst>
                            <p:childTnLst>
                              <p:par>
                                <p:cTn id="565" presetID="1" presetClass="exit" presetSubtype="0" fill="hold" grpId="0" nodeType="afterEffect">
                                  <p:stCondLst>
                                    <p:cond delay="0"/>
                                  </p:stCondLst>
                                  <p:childTnLst>
                                    <p:set>
                                      <p:cBhvr>
                                        <p:cTn id="566" dur="1" fill="hold">
                                          <p:stCondLst>
                                            <p:cond delay="999"/>
                                          </p:stCondLst>
                                        </p:cTn>
                                        <p:tgtEl>
                                          <p:spTgt spid="145"/>
                                        </p:tgtEl>
                                        <p:attrNameLst>
                                          <p:attrName>style.visibility</p:attrName>
                                        </p:attrNameLst>
                                      </p:cBhvr>
                                      <p:to>
                                        <p:strVal val="hidden"/>
                                      </p:to>
                                    </p:set>
                                  </p:childTnLst>
                                </p:cTn>
                              </p:par>
                            </p:childTnLst>
                          </p:cTn>
                        </p:par>
                        <p:par>
                          <p:cTn id="567" fill="hold">
                            <p:stCondLst>
                              <p:cond delay="185000"/>
                            </p:stCondLst>
                            <p:childTnLst>
                              <p:par>
                                <p:cTn id="568" presetID="1" presetClass="exit" presetSubtype="0" fill="hold" grpId="0" nodeType="afterEffect">
                                  <p:stCondLst>
                                    <p:cond delay="0"/>
                                  </p:stCondLst>
                                  <p:childTnLst>
                                    <p:set>
                                      <p:cBhvr>
                                        <p:cTn id="569" dur="1" fill="hold">
                                          <p:stCondLst>
                                            <p:cond delay="999"/>
                                          </p:stCondLst>
                                        </p:cTn>
                                        <p:tgtEl>
                                          <p:spTgt spid="144"/>
                                        </p:tgtEl>
                                        <p:attrNameLst>
                                          <p:attrName>style.visibility</p:attrName>
                                        </p:attrNameLst>
                                      </p:cBhvr>
                                      <p:to>
                                        <p:strVal val="hidden"/>
                                      </p:to>
                                    </p:set>
                                  </p:childTnLst>
                                </p:cTn>
                              </p:par>
                            </p:childTnLst>
                          </p:cTn>
                        </p:par>
                        <p:par>
                          <p:cTn id="570" fill="hold">
                            <p:stCondLst>
                              <p:cond delay="186000"/>
                            </p:stCondLst>
                            <p:childTnLst>
                              <p:par>
                                <p:cTn id="571" presetID="1" presetClass="exit" presetSubtype="0" fill="hold" grpId="0" nodeType="afterEffect">
                                  <p:stCondLst>
                                    <p:cond delay="0"/>
                                  </p:stCondLst>
                                  <p:childTnLst>
                                    <p:set>
                                      <p:cBhvr>
                                        <p:cTn id="572" dur="1" fill="hold">
                                          <p:stCondLst>
                                            <p:cond delay="999"/>
                                          </p:stCondLst>
                                        </p:cTn>
                                        <p:tgtEl>
                                          <p:spTgt spid="143"/>
                                        </p:tgtEl>
                                        <p:attrNameLst>
                                          <p:attrName>style.visibility</p:attrName>
                                        </p:attrNameLst>
                                      </p:cBhvr>
                                      <p:to>
                                        <p:strVal val="hidden"/>
                                      </p:to>
                                    </p:set>
                                  </p:childTnLst>
                                </p:cTn>
                              </p:par>
                            </p:childTnLst>
                          </p:cTn>
                        </p:par>
                        <p:par>
                          <p:cTn id="573" fill="hold">
                            <p:stCondLst>
                              <p:cond delay="187000"/>
                            </p:stCondLst>
                            <p:childTnLst>
                              <p:par>
                                <p:cTn id="574" presetID="1" presetClass="exit" presetSubtype="0" fill="hold" grpId="0" nodeType="afterEffect">
                                  <p:stCondLst>
                                    <p:cond delay="0"/>
                                  </p:stCondLst>
                                  <p:childTnLst>
                                    <p:set>
                                      <p:cBhvr>
                                        <p:cTn id="575" dur="1" fill="hold">
                                          <p:stCondLst>
                                            <p:cond delay="999"/>
                                          </p:stCondLst>
                                        </p:cTn>
                                        <p:tgtEl>
                                          <p:spTgt spid="142"/>
                                        </p:tgtEl>
                                        <p:attrNameLst>
                                          <p:attrName>style.visibility</p:attrName>
                                        </p:attrNameLst>
                                      </p:cBhvr>
                                      <p:to>
                                        <p:strVal val="hidden"/>
                                      </p:to>
                                    </p:set>
                                  </p:childTnLst>
                                </p:cTn>
                              </p:par>
                            </p:childTnLst>
                          </p:cTn>
                        </p:par>
                        <p:par>
                          <p:cTn id="576" fill="hold">
                            <p:stCondLst>
                              <p:cond delay="188000"/>
                            </p:stCondLst>
                            <p:childTnLst>
                              <p:par>
                                <p:cTn id="577" presetID="1" presetClass="exit" presetSubtype="0" fill="hold" grpId="0" nodeType="afterEffect">
                                  <p:stCondLst>
                                    <p:cond delay="0"/>
                                  </p:stCondLst>
                                  <p:childTnLst>
                                    <p:set>
                                      <p:cBhvr>
                                        <p:cTn id="578" dur="1" fill="hold">
                                          <p:stCondLst>
                                            <p:cond delay="999"/>
                                          </p:stCondLst>
                                        </p:cTn>
                                        <p:tgtEl>
                                          <p:spTgt spid="141"/>
                                        </p:tgtEl>
                                        <p:attrNameLst>
                                          <p:attrName>style.visibility</p:attrName>
                                        </p:attrNameLst>
                                      </p:cBhvr>
                                      <p:to>
                                        <p:strVal val="hidden"/>
                                      </p:to>
                                    </p:set>
                                  </p:childTnLst>
                                </p:cTn>
                              </p:par>
                            </p:childTnLst>
                          </p:cTn>
                        </p:par>
                        <p:par>
                          <p:cTn id="579" fill="hold">
                            <p:stCondLst>
                              <p:cond delay="189000"/>
                            </p:stCondLst>
                            <p:childTnLst>
                              <p:par>
                                <p:cTn id="580" presetID="1" presetClass="exit" presetSubtype="0" fill="hold" grpId="0" nodeType="afterEffect">
                                  <p:stCondLst>
                                    <p:cond delay="0"/>
                                  </p:stCondLst>
                                  <p:childTnLst>
                                    <p:set>
                                      <p:cBhvr>
                                        <p:cTn id="581" dur="1" fill="hold">
                                          <p:stCondLst>
                                            <p:cond delay="999"/>
                                          </p:stCondLst>
                                        </p:cTn>
                                        <p:tgtEl>
                                          <p:spTgt spid="140"/>
                                        </p:tgtEl>
                                        <p:attrNameLst>
                                          <p:attrName>style.visibility</p:attrName>
                                        </p:attrNameLst>
                                      </p:cBhvr>
                                      <p:to>
                                        <p:strVal val="hidden"/>
                                      </p:to>
                                    </p:set>
                                  </p:childTnLst>
                                </p:cTn>
                              </p:par>
                            </p:childTnLst>
                          </p:cTn>
                        </p:par>
                        <p:par>
                          <p:cTn id="582" fill="hold">
                            <p:stCondLst>
                              <p:cond delay="190000"/>
                            </p:stCondLst>
                            <p:childTnLst>
                              <p:par>
                                <p:cTn id="583" presetID="1" presetClass="exit" presetSubtype="0" fill="hold" grpId="0" nodeType="afterEffect">
                                  <p:stCondLst>
                                    <p:cond delay="0"/>
                                  </p:stCondLst>
                                  <p:childTnLst>
                                    <p:set>
                                      <p:cBhvr>
                                        <p:cTn id="584" dur="1" fill="hold">
                                          <p:stCondLst>
                                            <p:cond delay="999"/>
                                          </p:stCondLst>
                                        </p:cTn>
                                        <p:tgtEl>
                                          <p:spTgt spid="139"/>
                                        </p:tgtEl>
                                        <p:attrNameLst>
                                          <p:attrName>style.visibility</p:attrName>
                                        </p:attrNameLst>
                                      </p:cBhvr>
                                      <p:to>
                                        <p:strVal val="hidden"/>
                                      </p:to>
                                    </p:set>
                                  </p:childTnLst>
                                </p:cTn>
                              </p:par>
                            </p:childTnLst>
                          </p:cTn>
                        </p:par>
                        <p:par>
                          <p:cTn id="585" fill="hold">
                            <p:stCondLst>
                              <p:cond delay="191000"/>
                            </p:stCondLst>
                            <p:childTnLst>
                              <p:par>
                                <p:cTn id="586" presetID="1" presetClass="exit" presetSubtype="0" fill="hold" grpId="0" nodeType="afterEffect">
                                  <p:stCondLst>
                                    <p:cond delay="0"/>
                                  </p:stCondLst>
                                  <p:childTnLst>
                                    <p:set>
                                      <p:cBhvr>
                                        <p:cTn id="587" dur="1" fill="hold">
                                          <p:stCondLst>
                                            <p:cond delay="999"/>
                                          </p:stCondLst>
                                        </p:cTn>
                                        <p:tgtEl>
                                          <p:spTgt spid="138"/>
                                        </p:tgtEl>
                                        <p:attrNameLst>
                                          <p:attrName>style.visibility</p:attrName>
                                        </p:attrNameLst>
                                      </p:cBhvr>
                                      <p:to>
                                        <p:strVal val="hidden"/>
                                      </p:to>
                                    </p:set>
                                  </p:childTnLst>
                                </p:cTn>
                              </p:par>
                            </p:childTnLst>
                          </p:cTn>
                        </p:par>
                        <p:par>
                          <p:cTn id="588" fill="hold">
                            <p:stCondLst>
                              <p:cond delay="192000"/>
                            </p:stCondLst>
                            <p:childTnLst>
                              <p:par>
                                <p:cTn id="589" presetID="1" presetClass="exit" presetSubtype="0" fill="hold" grpId="0" nodeType="afterEffect">
                                  <p:stCondLst>
                                    <p:cond delay="0"/>
                                  </p:stCondLst>
                                  <p:childTnLst>
                                    <p:set>
                                      <p:cBhvr>
                                        <p:cTn id="590" dur="1" fill="hold">
                                          <p:stCondLst>
                                            <p:cond delay="999"/>
                                          </p:stCondLst>
                                        </p:cTn>
                                        <p:tgtEl>
                                          <p:spTgt spid="137"/>
                                        </p:tgtEl>
                                        <p:attrNameLst>
                                          <p:attrName>style.visibility</p:attrName>
                                        </p:attrNameLst>
                                      </p:cBhvr>
                                      <p:to>
                                        <p:strVal val="hidden"/>
                                      </p:to>
                                    </p:set>
                                  </p:childTnLst>
                                </p:cTn>
                              </p:par>
                            </p:childTnLst>
                          </p:cTn>
                        </p:par>
                        <p:par>
                          <p:cTn id="591" fill="hold">
                            <p:stCondLst>
                              <p:cond delay="193000"/>
                            </p:stCondLst>
                            <p:childTnLst>
                              <p:par>
                                <p:cTn id="592" presetID="1" presetClass="exit" presetSubtype="0" fill="hold" grpId="0" nodeType="afterEffect">
                                  <p:stCondLst>
                                    <p:cond delay="0"/>
                                  </p:stCondLst>
                                  <p:childTnLst>
                                    <p:set>
                                      <p:cBhvr>
                                        <p:cTn id="593" dur="1" fill="hold">
                                          <p:stCondLst>
                                            <p:cond delay="999"/>
                                          </p:stCondLst>
                                        </p:cTn>
                                        <p:tgtEl>
                                          <p:spTgt spid="136"/>
                                        </p:tgtEl>
                                        <p:attrNameLst>
                                          <p:attrName>style.visibility</p:attrName>
                                        </p:attrNameLst>
                                      </p:cBhvr>
                                      <p:to>
                                        <p:strVal val="hidden"/>
                                      </p:to>
                                    </p:set>
                                  </p:childTnLst>
                                </p:cTn>
                              </p:par>
                            </p:childTnLst>
                          </p:cTn>
                        </p:par>
                        <p:par>
                          <p:cTn id="594" fill="hold">
                            <p:stCondLst>
                              <p:cond delay="194000"/>
                            </p:stCondLst>
                            <p:childTnLst>
                              <p:par>
                                <p:cTn id="595" presetID="1" presetClass="exit" presetSubtype="0" fill="hold" grpId="0" nodeType="afterEffect">
                                  <p:stCondLst>
                                    <p:cond delay="0"/>
                                  </p:stCondLst>
                                  <p:childTnLst>
                                    <p:set>
                                      <p:cBhvr>
                                        <p:cTn id="596" dur="1" fill="hold">
                                          <p:stCondLst>
                                            <p:cond delay="999"/>
                                          </p:stCondLst>
                                        </p:cTn>
                                        <p:tgtEl>
                                          <p:spTgt spid="135"/>
                                        </p:tgtEl>
                                        <p:attrNameLst>
                                          <p:attrName>style.visibility</p:attrName>
                                        </p:attrNameLst>
                                      </p:cBhvr>
                                      <p:to>
                                        <p:strVal val="hidden"/>
                                      </p:to>
                                    </p:set>
                                  </p:childTnLst>
                                </p:cTn>
                              </p:par>
                            </p:childTnLst>
                          </p:cTn>
                        </p:par>
                        <p:par>
                          <p:cTn id="597" fill="hold">
                            <p:stCondLst>
                              <p:cond delay="195000"/>
                            </p:stCondLst>
                            <p:childTnLst>
                              <p:par>
                                <p:cTn id="598" presetID="1" presetClass="exit" presetSubtype="0" fill="hold" grpId="0" nodeType="afterEffect">
                                  <p:stCondLst>
                                    <p:cond delay="0"/>
                                  </p:stCondLst>
                                  <p:childTnLst>
                                    <p:set>
                                      <p:cBhvr>
                                        <p:cTn id="599" dur="1" fill="hold">
                                          <p:stCondLst>
                                            <p:cond delay="999"/>
                                          </p:stCondLst>
                                        </p:cTn>
                                        <p:tgtEl>
                                          <p:spTgt spid="134"/>
                                        </p:tgtEl>
                                        <p:attrNameLst>
                                          <p:attrName>style.visibility</p:attrName>
                                        </p:attrNameLst>
                                      </p:cBhvr>
                                      <p:to>
                                        <p:strVal val="hidden"/>
                                      </p:to>
                                    </p:set>
                                  </p:childTnLst>
                                </p:cTn>
                              </p:par>
                            </p:childTnLst>
                          </p:cTn>
                        </p:par>
                        <p:par>
                          <p:cTn id="600" fill="hold">
                            <p:stCondLst>
                              <p:cond delay="196000"/>
                            </p:stCondLst>
                            <p:childTnLst>
                              <p:par>
                                <p:cTn id="601" presetID="1" presetClass="exit" presetSubtype="0" fill="hold" grpId="0" nodeType="afterEffect">
                                  <p:stCondLst>
                                    <p:cond delay="0"/>
                                  </p:stCondLst>
                                  <p:childTnLst>
                                    <p:set>
                                      <p:cBhvr>
                                        <p:cTn id="602" dur="1" fill="hold">
                                          <p:stCondLst>
                                            <p:cond delay="999"/>
                                          </p:stCondLst>
                                        </p:cTn>
                                        <p:tgtEl>
                                          <p:spTgt spid="133"/>
                                        </p:tgtEl>
                                        <p:attrNameLst>
                                          <p:attrName>style.visibility</p:attrName>
                                        </p:attrNameLst>
                                      </p:cBhvr>
                                      <p:to>
                                        <p:strVal val="hidden"/>
                                      </p:to>
                                    </p:set>
                                  </p:childTnLst>
                                </p:cTn>
                              </p:par>
                            </p:childTnLst>
                          </p:cTn>
                        </p:par>
                        <p:par>
                          <p:cTn id="603" fill="hold">
                            <p:stCondLst>
                              <p:cond delay="197000"/>
                            </p:stCondLst>
                            <p:childTnLst>
                              <p:par>
                                <p:cTn id="604" presetID="1" presetClass="exit" presetSubtype="0" fill="hold" grpId="0" nodeType="afterEffect">
                                  <p:stCondLst>
                                    <p:cond delay="0"/>
                                  </p:stCondLst>
                                  <p:childTnLst>
                                    <p:set>
                                      <p:cBhvr>
                                        <p:cTn id="605" dur="1" fill="hold">
                                          <p:stCondLst>
                                            <p:cond delay="999"/>
                                          </p:stCondLst>
                                        </p:cTn>
                                        <p:tgtEl>
                                          <p:spTgt spid="132"/>
                                        </p:tgtEl>
                                        <p:attrNameLst>
                                          <p:attrName>style.visibility</p:attrName>
                                        </p:attrNameLst>
                                      </p:cBhvr>
                                      <p:to>
                                        <p:strVal val="hidden"/>
                                      </p:to>
                                    </p:set>
                                  </p:childTnLst>
                                </p:cTn>
                              </p:par>
                            </p:childTnLst>
                          </p:cTn>
                        </p:par>
                        <p:par>
                          <p:cTn id="606" fill="hold">
                            <p:stCondLst>
                              <p:cond delay="198000"/>
                            </p:stCondLst>
                            <p:childTnLst>
                              <p:par>
                                <p:cTn id="607" presetID="1" presetClass="exit" presetSubtype="0" fill="hold" grpId="0" nodeType="afterEffect">
                                  <p:stCondLst>
                                    <p:cond delay="0"/>
                                  </p:stCondLst>
                                  <p:childTnLst>
                                    <p:set>
                                      <p:cBhvr>
                                        <p:cTn id="608" dur="1" fill="hold">
                                          <p:stCondLst>
                                            <p:cond delay="999"/>
                                          </p:stCondLst>
                                        </p:cTn>
                                        <p:tgtEl>
                                          <p:spTgt spid="131"/>
                                        </p:tgtEl>
                                        <p:attrNameLst>
                                          <p:attrName>style.visibility</p:attrName>
                                        </p:attrNameLst>
                                      </p:cBhvr>
                                      <p:to>
                                        <p:strVal val="hidden"/>
                                      </p:to>
                                    </p:set>
                                  </p:childTnLst>
                                </p:cTn>
                              </p:par>
                            </p:childTnLst>
                          </p:cTn>
                        </p:par>
                        <p:par>
                          <p:cTn id="609" fill="hold">
                            <p:stCondLst>
                              <p:cond delay="199000"/>
                            </p:stCondLst>
                            <p:childTnLst>
                              <p:par>
                                <p:cTn id="610" presetID="1" presetClass="exit" presetSubtype="0" fill="hold" grpId="0" nodeType="afterEffect">
                                  <p:stCondLst>
                                    <p:cond delay="0"/>
                                  </p:stCondLst>
                                  <p:childTnLst>
                                    <p:set>
                                      <p:cBhvr>
                                        <p:cTn id="611" dur="1" fill="hold">
                                          <p:stCondLst>
                                            <p:cond delay="999"/>
                                          </p:stCondLst>
                                        </p:cTn>
                                        <p:tgtEl>
                                          <p:spTgt spid="130"/>
                                        </p:tgtEl>
                                        <p:attrNameLst>
                                          <p:attrName>style.visibility</p:attrName>
                                        </p:attrNameLst>
                                      </p:cBhvr>
                                      <p:to>
                                        <p:strVal val="hidden"/>
                                      </p:to>
                                    </p:set>
                                  </p:childTnLst>
                                </p:cTn>
                              </p:par>
                            </p:childTnLst>
                          </p:cTn>
                        </p:par>
                        <p:par>
                          <p:cTn id="612" fill="hold">
                            <p:stCondLst>
                              <p:cond delay="200000"/>
                            </p:stCondLst>
                            <p:childTnLst>
                              <p:par>
                                <p:cTn id="613" presetID="1" presetClass="exit" presetSubtype="0" fill="hold" grpId="0" nodeType="afterEffect">
                                  <p:stCondLst>
                                    <p:cond delay="0"/>
                                  </p:stCondLst>
                                  <p:childTnLst>
                                    <p:set>
                                      <p:cBhvr>
                                        <p:cTn id="614" dur="1" fill="hold">
                                          <p:stCondLst>
                                            <p:cond delay="999"/>
                                          </p:stCondLst>
                                        </p:cTn>
                                        <p:tgtEl>
                                          <p:spTgt spid="129"/>
                                        </p:tgtEl>
                                        <p:attrNameLst>
                                          <p:attrName>style.visibility</p:attrName>
                                        </p:attrNameLst>
                                      </p:cBhvr>
                                      <p:to>
                                        <p:strVal val="hidden"/>
                                      </p:to>
                                    </p:set>
                                  </p:childTnLst>
                                </p:cTn>
                              </p:par>
                            </p:childTnLst>
                          </p:cTn>
                        </p:par>
                        <p:par>
                          <p:cTn id="615" fill="hold">
                            <p:stCondLst>
                              <p:cond delay="201000"/>
                            </p:stCondLst>
                            <p:childTnLst>
                              <p:par>
                                <p:cTn id="616" presetID="1" presetClass="exit" presetSubtype="0" fill="hold" grpId="0" nodeType="afterEffect">
                                  <p:stCondLst>
                                    <p:cond delay="0"/>
                                  </p:stCondLst>
                                  <p:childTnLst>
                                    <p:set>
                                      <p:cBhvr>
                                        <p:cTn id="617" dur="1" fill="hold">
                                          <p:stCondLst>
                                            <p:cond delay="999"/>
                                          </p:stCondLst>
                                        </p:cTn>
                                        <p:tgtEl>
                                          <p:spTgt spid="128"/>
                                        </p:tgtEl>
                                        <p:attrNameLst>
                                          <p:attrName>style.visibility</p:attrName>
                                        </p:attrNameLst>
                                      </p:cBhvr>
                                      <p:to>
                                        <p:strVal val="hidden"/>
                                      </p:to>
                                    </p:set>
                                  </p:childTnLst>
                                </p:cTn>
                              </p:par>
                            </p:childTnLst>
                          </p:cTn>
                        </p:par>
                        <p:par>
                          <p:cTn id="618" fill="hold">
                            <p:stCondLst>
                              <p:cond delay="202000"/>
                            </p:stCondLst>
                            <p:childTnLst>
                              <p:par>
                                <p:cTn id="619" presetID="1" presetClass="exit" presetSubtype="0" fill="hold" grpId="0" nodeType="afterEffect">
                                  <p:stCondLst>
                                    <p:cond delay="0"/>
                                  </p:stCondLst>
                                  <p:childTnLst>
                                    <p:set>
                                      <p:cBhvr>
                                        <p:cTn id="620" dur="1" fill="hold">
                                          <p:stCondLst>
                                            <p:cond delay="999"/>
                                          </p:stCondLst>
                                        </p:cTn>
                                        <p:tgtEl>
                                          <p:spTgt spid="127"/>
                                        </p:tgtEl>
                                        <p:attrNameLst>
                                          <p:attrName>style.visibility</p:attrName>
                                        </p:attrNameLst>
                                      </p:cBhvr>
                                      <p:to>
                                        <p:strVal val="hidden"/>
                                      </p:to>
                                    </p:set>
                                  </p:childTnLst>
                                </p:cTn>
                              </p:par>
                            </p:childTnLst>
                          </p:cTn>
                        </p:par>
                        <p:par>
                          <p:cTn id="621" fill="hold">
                            <p:stCondLst>
                              <p:cond delay="203000"/>
                            </p:stCondLst>
                            <p:childTnLst>
                              <p:par>
                                <p:cTn id="622" presetID="1" presetClass="exit" presetSubtype="0" fill="hold" grpId="0" nodeType="afterEffect">
                                  <p:stCondLst>
                                    <p:cond delay="0"/>
                                  </p:stCondLst>
                                  <p:childTnLst>
                                    <p:set>
                                      <p:cBhvr>
                                        <p:cTn id="623" dur="1" fill="hold">
                                          <p:stCondLst>
                                            <p:cond delay="999"/>
                                          </p:stCondLst>
                                        </p:cTn>
                                        <p:tgtEl>
                                          <p:spTgt spid="126"/>
                                        </p:tgtEl>
                                        <p:attrNameLst>
                                          <p:attrName>style.visibility</p:attrName>
                                        </p:attrNameLst>
                                      </p:cBhvr>
                                      <p:to>
                                        <p:strVal val="hidden"/>
                                      </p:to>
                                    </p:set>
                                  </p:childTnLst>
                                </p:cTn>
                              </p:par>
                            </p:childTnLst>
                          </p:cTn>
                        </p:par>
                        <p:par>
                          <p:cTn id="624" fill="hold">
                            <p:stCondLst>
                              <p:cond delay="204000"/>
                            </p:stCondLst>
                            <p:childTnLst>
                              <p:par>
                                <p:cTn id="625" presetID="1" presetClass="exit" presetSubtype="0" fill="hold" grpId="0" nodeType="afterEffect">
                                  <p:stCondLst>
                                    <p:cond delay="0"/>
                                  </p:stCondLst>
                                  <p:childTnLst>
                                    <p:set>
                                      <p:cBhvr>
                                        <p:cTn id="626" dur="1" fill="hold">
                                          <p:stCondLst>
                                            <p:cond delay="999"/>
                                          </p:stCondLst>
                                        </p:cTn>
                                        <p:tgtEl>
                                          <p:spTgt spid="125"/>
                                        </p:tgtEl>
                                        <p:attrNameLst>
                                          <p:attrName>style.visibility</p:attrName>
                                        </p:attrNameLst>
                                      </p:cBhvr>
                                      <p:to>
                                        <p:strVal val="hidden"/>
                                      </p:to>
                                    </p:set>
                                  </p:childTnLst>
                                </p:cTn>
                              </p:par>
                            </p:childTnLst>
                          </p:cTn>
                        </p:par>
                        <p:par>
                          <p:cTn id="627" fill="hold">
                            <p:stCondLst>
                              <p:cond delay="205000"/>
                            </p:stCondLst>
                            <p:childTnLst>
                              <p:par>
                                <p:cTn id="628" presetID="1" presetClass="exit" presetSubtype="0" fill="hold" grpId="0" nodeType="afterEffect">
                                  <p:stCondLst>
                                    <p:cond delay="0"/>
                                  </p:stCondLst>
                                  <p:childTnLst>
                                    <p:set>
                                      <p:cBhvr>
                                        <p:cTn id="629" dur="1" fill="hold">
                                          <p:stCondLst>
                                            <p:cond delay="999"/>
                                          </p:stCondLst>
                                        </p:cTn>
                                        <p:tgtEl>
                                          <p:spTgt spid="124"/>
                                        </p:tgtEl>
                                        <p:attrNameLst>
                                          <p:attrName>style.visibility</p:attrName>
                                        </p:attrNameLst>
                                      </p:cBhvr>
                                      <p:to>
                                        <p:strVal val="hidden"/>
                                      </p:to>
                                    </p:set>
                                  </p:childTnLst>
                                </p:cTn>
                              </p:par>
                            </p:childTnLst>
                          </p:cTn>
                        </p:par>
                        <p:par>
                          <p:cTn id="630" fill="hold">
                            <p:stCondLst>
                              <p:cond delay="206000"/>
                            </p:stCondLst>
                            <p:childTnLst>
                              <p:par>
                                <p:cTn id="631" presetID="1" presetClass="exit" presetSubtype="0" fill="hold" grpId="0" nodeType="afterEffect">
                                  <p:stCondLst>
                                    <p:cond delay="0"/>
                                  </p:stCondLst>
                                  <p:childTnLst>
                                    <p:set>
                                      <p:cBhvr>
                                        <p:cTn id="632" dur="1" fill="hold">
                                          <p:stCondLst>
                                            <p:cond delay="999"/>
                                          </p:stCondLst>
                                        </p:cTn>
                                        <p:tgtEl>
                                          <p:spTgt spid="123"/>
                                        </p:tgtEl>
                                        <p:attrNameLst>
                                          <p:attrName>style.visibility</p:attrName>
                                        </p:attrNameLst>
                                      </p:cBhvr>
                                      <p:to>
                                        <p:strVal val="hidden"/>
                                      </p:to>
                                    </p:set>
                                  </p:childTnLst>
                                </p:cTn>
                              </p:par>
                            </p:childTnLst>
                          </p:cTn>
                        </p:par>
                        <p:par>
                          <p:cTn id="633" fill="hold">
                            <p:stCondLst>
                              <p:cond delay="207000"/>
                            </p:stCondLst>
                            <p:childTnLst>
                              <p:par>
                                <p:cTn id="634" presetID="1" presetClass="exit" presetSubtype="0" fill="hold" grpId="0" nodeType="afterEffect">
                                  <p:stCondLst>
                                    <p:cond delay="0"/>
                                  </p:stCondLst>
                                  <p:childTnLst>
                                    <p:set>
                                      <p:cBhvr>
                                        <p:cTn id="635" dur="1" fill="hold">
                                          <p:stCondLst>
                                            <p:cond delay="999"/>
                                          </p:stCondLst>
                                        </p:cTn>
                                        <p:tgtEl>
                                          <p:spTgt spid="122"/>
                                        </p:tgtEl>
                                        <p:attrNameLst>
                                          <p:attrName>style.visibility</p:attrName>
                                        </p:attrNameLst>
                                      </p:cBhvr>
                                      <p:to>
                                        <p:strVal val="hidden"/>
                                      </p:to>
                                    </p:set>
                                  </p:childTnLst>
                                </p:cTn>
                              </p:par>
                            </p:childTnLst>
                          </p:cTn>
                        </p:par>
                        <p:par>
                          <p:cTn id="636" fill="hold">
                            <p:stCondLst>
                              <p:cond delay="208000"/>
                            </p:stCondLst>
                            <p:childTnLst>
                              <p:par>
                                <p:cTn id="637" presetID="1" presetClass="exit" presetSubtype="0" fill="hold" grpId="0" nodeType="afterEffect">
                                  <p:stCondLst>
                                    <p:cond delay="0"/>
                                  </p:stCondLst>
                                  <p:childTnLst>
                                    <p:set>
                                      <p:cBhvr>
                                        <p:cTn id="638" dur="1" fill="hold">
                                          <p:stCondLst>
                                            <p:cond delay="999"/>
                                          </p:stCondLst>
                                        </p:cTn>
                                        <p:tgtEl>
                                          <p:spTgt spid="121"/>
                                        </p:tgtEl>
                                        <p:attrNameLst>
                                          <p:attrName>style.visibility</p:attrName>
                                        </p:attrNameLst>
                                      </p:cBhvr>
                                      <p:to>
                                        <p:strVal val="hidden"/>
                                      </p:to>
                                    </p:set>
                                  </p:childTnLst>
                                </p:cTn>
                              </p:par>
                            </p:childTnLst>
                          </p:cTn>
                        </p:par>
                        <p:par>
                          <p:cTn id="639" fill="hold">
                            <p:stCondLst>
                              <p:cond delay="209000"/>
                            </p:stCondLst>
                            <p:childTnLst>
                              <p:par>
                                <p:cTn id="640" presetID="1" presetClass="exit" presetSubtype="0" fill="hold" grpId="0" nodeType="afterEffect">
                                  <p:stCondLst>
                                    <p:cond delay="0"/>
                                  </p:stCondLst>
                                  <p:childTnLst>
                                    <p:set>
                                      <p:cBhvr>
                                        <p:cTn id="641" dur="1" fill="hold">
                                          <p:stCondLst>
                                            <p:cond delay="999"/>
                                          </p:stCondLst>
                                        </p:cTn>
                                        <p:tgtEl>
                                          <p:spTgt spid="120"/>
                                        </p:tgtEl>
                                        <p:attrNameLst>
                                          <p:attrName>style.visibility</p:attrName>
                                        </p:attrNameLst>
                                      </p:cBhvr>
                                      <p:to>
                                        <p:strVal val="hidden"/>
                                      </p:to>
                                    </p:set>
                                  </p:childTnLst>
                                </p:cTn>
                              </p:par>
                            </p:childTnLst>
                          </p:cTn>
                        </p:par>
                        <p:par>
                          <p:cTn id="642" fill="hold">
                            <p:stCondLst>
                              <p:cond delay="210000"/>
                            </p:stCondLst>
                            <p:childTnLst>
                              <p:par>
                                <p:cTn id="643" presetID="1" presetClass="exit" presetSubtype="0" fill="hold" grpId="0" nodeType="afterEffect">
                                  <p:stCondLst>
                                    <p:cond delay="0"/>
                                  </p:stCondLst>
                                  <p:childTnLst>
                                    <p:set>
                                      <p:cBhvr>
                                        <p:cTn id="644" dur="1" fill="hold">
                                          <p:stCondLst>
                                            <p:cond delay="999"/>
                                          </p:stCondLst>
                                        </p:cTn>
                                        <p:tgtEl>
                                          <p:spTgt spid="119"/>
                                        </p:tgtEl>
                                        <p:attrNameLst>
                                          <p:attrName>style.visibility</p:attrName>
                                        </p:attrNameLst>
                                      </p:cBhvr>
                                      <p:to>
                                        <p:strVal val="hidden"/>
                                      </p:to>
                                    </p:set>
                                  </p:childTnLst>
                                </p:cTn>
                              </p:par>
                            </p:childTnLst>
                          </p:cTn>
                        </p:par>
                        <p:par>
                          <p:cTn id="645" fill="hold">
                            <p:stCondLst>
                              <p:cond delay="211000"/>
                            </p:stCondLst>
                            <p:childTnLst>
                              <p:par>
                                <p:cTn id="646" presetID="1" presetClass="exit" presetSubtype="0" fill="hold" grpId="0" nodeType="afterEffect">
                                  <p:stCondLst>
                                    <p:cond delay="0"/>
                                  </p:stCondLst>
                                  <p:childTnLst>
                                    <p:set>
                                      <p:cBhvr>
                                        <p:cTn id="647" dur="1" fill="hold">
                                          <p:stCondLst>
                                            <p:cond delay="999"/>
                                          </p:stCondLst>
                                        </p:cTn>
                                        <p:tgtEl>
                                          <p:spTgt spid="118"/>
                                        </p:tgtEl>
                                        <p:attrNameLst>
                                          <p:attrName>style.visibility</p:attrName>
                                        </p:attrNameLst>
                                      </p:cBhvr>
                                      <p:to>
                                        <p:strVal val="hidden"/>
                                      </p:to>
                                    </p:set>
                                  </p:childTnLst>
                                </p:cTn>
                              </p:par>
                            </p:childTnLst>
                          </p:cTn>
                        </p:par>
                        <p:par>
                          <p:cTn id="648" fill="hold">
                            <p:stCondLst>
                              <p:cond delay="212000"/>
                            </p:stCondLst>
                            <p:childTnLst>
                              <p:par>
                                <p:cTn id="649" presetID="1" presetClass="exit" presetSubtype="0" fill="hold" grpId="0" nodeType="afterEffect">
                                  <p:stCondLst>
                                    <p:cond delay="0"/>
                                  </p:stCondLst>
                                  <p:childTnLst>
                                    <p:set>
                                      <p:cBhvr>
                                        <p:cTn id="650" dur="1" fill="hold">
                                          <p:stCondLst>
                                            <p:cond delay="999"/>
                                          </p:stCondLst>
                                        </p:cTn>
                                        <p:tgtEl>
                                          <p:spTgt spid="117"/>
                                        </p:tgtEl>
                                        <p:attrNameLst>
                                          <p:attrName>style.visibility</p:attrName>
                                        </p:attrNameLst>
                                      </p:cBhvr>
                                      <p:to>
                                        <p:strVal val="hidden"/>
                                      </p:to>
                                    </p:set>
                                  </p:childTnLst>
                                </p:cTn>
                              </p:par>
                            </p:childTnLst>
                          </p:cTn>
                        </p:par>
                        <p:par>
                          <p:cTn id="651" fill="hold">
                            <p:stCondLst>
                              <p:cond delay="213000"/>
                            </p:stCondLst>
                            <p:childTnLst>
                              <p:par>
                                <p:cTn id="652" presetID="1" presetClass="exit" presetSubtype="0" fill="hold" grpId="0" nodeType="afterEffect">
                                  <p:stCondLst>
                                    <p:cond delay="0"/>
                                  </p:stCondLst>
                                  <p:childTnLst>
                                    <p:set>
                                      <p:cBhvr>
                                        <p:cTn id="653" dur="1" fill="hold">
                                          <p:stCondLst>
                                            <p:cond delay="999"/>
                                          </p:stCondLst>
                                        </p:cTn>
                                        <p:tgtEl>
                                          <p:spTgt spid="116"/>
                                        </p:tgtEl>
                                        <p:attrNameLst>
                                          <p:attrName>style.visibility</p:attrName>
                                        </p:attrNameLst>
                                      </p:cBhvr>
                                      <p:to>
                                        <p:strVal val="hidden"/>
                                      </p:to>
                                    </p:set>
                                  </p:childTnLst>
                                </p:cTn>
                              </p:par>
                            </p:childTnLst>
                          </p:cTn>
                        </p:par>
                        <p:par>
                          <p:cTn id="654" fill="hold">
                            <p:stCondLst>
                              <p:cond delay="214000"/>
                            </p:stCondLst>
                            <p:childTnLst>
                              <p:par>
                                <p:cTn id="655" presetID="1" presetClass="exit" presetSubtype="0" fill="hold" grpId="0" nodeType="afterEffect">
                                  <p:stCondLst>
                                    <p:cond delay="0"/>
                                  </p:stCondLst>
                                  <p:childTnLst>
                                    <p:set>
                                      <p:cBhvr>
                                        <p:cTn id="656" dur="1" fill="hold">
                                          <p:stCondLst>
                                            <p:cond delay="999"/>
                                          </p:stCondLst>
                                        </p:cTn>
                                        <p:tgtEl>
                                          <p:spTgt spid="115"/>
                                        </p:tgtEl>
                                        <p:attrNameLst>
                                          <p:attrName>style.visibility</p:attrName>
                                        </p:attrNameLst>
                                      </p:cBhvr>
                                      <p:to>
                                        <p:strVal val="hidden"/>
                                      </p:to>
                                    </p:set>
                                  </p:childTnLst>
                                </p:cTn>
                              </p:par>
                            </p:childTnLst>
                          </p:cTn>
                        </p:par>
                        <p:par>
                          <p:cTn id="657" fill="hold">
                            <p:stCondLst>
                              <p:cond delay="215000"/>
                            </p:stCondLst>
                            <p:childTnLst>
                              <p:par>
                                <p:cTn id="658" presetID="1" presetClass="exit" presetSubtype="0" fill="hold" grpId="0" nodeType="afterEffect">
                                  <p:stCondLst>
                                    <p:cond delay="0"/>
                                  </p:stCondLst>
                                  <p:childTnLst>
                                    <p:set>
                                      <p:cBhvr>
                                        <p:cTn id="659" dur="1" fill="hold">
                                          <p:stCondLst>
                                            <p:cond delay="999"/>
                                          </p:stCondLst>
                                        </p:cTn>
                                        <p:tgtEl>
                                          <p:spTgt spid="114"/>
                                        </p:tgtEl>
                                        <p:attrNameLst>
                                          <p:attrName>style.visibility</p:attrName>
                                        </p:attrNameLst>
                                      </p:cBhvr>
                                      <p:to>
                                        <p:strVal val="hidden"/>
                                      </p:to>
                                    </p:set>
                                  </p:childTnLst>
                                </p:cTn>
                              </p:par>
                            </p:childTnLst>
                          </p:cTn>
                        </p:par>
                        <p:par>
                          <p:cTn id="660" fill="hold">
                            <p:stCondLst>
                              <p:cond delay="216000"/>
                            </p:stCondLst>
                            <p:childTnLst>
                              <p:par>
                                <p:cTn id="661" presetID="1" presetClass="exit" presetSubtype="0" fill="hold" grpId="0" nodeType="afterEffect">
                                  <p:stCondLst>
                                    <p:cond delay="0"/>
                                  </p:stCondLst>
                                  <p:childTnLst>
                                    <p:set>
                                      <p:cBhvr>
                                        <p:cTn id="662" dur="1" fill="hold">
                                          <p:stCondLst>
                                            <p:cond delay="999"/>
                                          </p:stCondLst>
                                        </p:cTn>
                                        <p:tgtEl>
                                          <p:spTgt spid="113"/>
                                        </p:tgtEl>
                                        <p:attrNameLst>
                                          <p:attrName>style.visibility</p:attrName>
                                        </p:attrNameLst>
                                      </p:cBhvr>
                                      <p:to>
                                        <p:strVal val="hidden"/>
                                      </p:to>
                                    </p:set>
                                  </p:childTnLst>
                                </p:cTn>
                              </p:par>
                            </p:childTnLst>
                          </p:cTn>
                        </p:par>
                        <p:par>
                          <p:cTn id="663" fill="hold">
                            <p:stCondLst>
                              <p:cond delay="217000"/>
                            </p:stCondLst>
                            <p:childTnLst>
                              <p:par>
                                <p:cTn id="664" presetID="1" presetClass="exit" presetSubtype="0" fill="hold" grpId="0" nodeType="afterEffect">
                                  <p:stCondLst>
                                    <p:cond delay="0"/>
                                  </p:stCondLst>
                                  <p:childTnLst>
                                    <p:set>
                                      <p:cBhvr>
                                        <p:cTn id="665" dur="1" fill="hold">
                                          <p:stCondLst>
                                            <p:cond delay="999"/>
                                          </p:stCondLst>
                                        </p:cTn>
                                        <p:tgtEl>
                                          <p:spTgt spid="112"/>
                                        </p:tgtEl>
                                        <p:attrNameLst>
                                          <p:attrName>style.visibility</p:attrName>
                                        </p:attrNameLst>
                                      </p:cBhvr>
                                      <p:to>
                                        <p:strVal val="hidden"/>
                                      </p:to>
                                    </p:set>
                                  </p:childTnLst>
                                </p:cTn>
                              </p:par>
                            </p:childTnLst>
                          </p:cTn>
                        </p:par>
                        <p:par>
                          <p:cTn id="666" fill="hold">
                            <p:stCondLst>
                              <p:cond delay="218000"/>
                            </p:stCondLst>
                            <p:childTnLst>
                              <p:par>
                                <p:cTn id="667" presetID="1" presetClass="exit" presetSubtype="0" fill="hold" grpId="0" nodeType="afterEffect">
                                  <p:stCondLst>
                                    <p:cond delay="0"/>
                                  </p:stCondLst>
                                  <p:childTnLst>
                                    <p:set>
                                      <p:cBhvr>
                                        <p:cTn id="668" dur="1" fill="hold">
                                          <p:stCondLst>
                                            <p:cond delay="999"/>
                                          </p:stCondLst>
                                        </p:cTn>
                                        <p:tgtEl>
                                          <p:spTgt spid="111"/>
                                        </p:tgtEl>
                                        <p:attrNameLst>
                                          <p:attrName>style.visibility</p:attrName>
                                        </p:attrNameLst>
                                      </p:cBhvr>
                                      <p:to>
                                        <p:strVal val="hidden"/>
                                      </p:to>
                                    </p:set>
                                  </p:childTnLst>
                                </p:cTn>
                              </p:par>
                            </p:childTnLst>
                          </p:cTn>
                        </p:par>
                        <p:par>
                          <p:cTn id="669" fill="hold">
                            <p:stCondLst>
                              <p:cond delay="219000"/>
                            </p:stCondLst>
                            <p:childTnLst>
                              <p:par>
                                <p:cTn id="670" presetID="1" presetClass="exit" presetSubtype="0" fill="hold" grpId="0" nodeType="afterEffect">
                                  <p:stCondLst>
                                    <p:cond delay="0"/>
                                  </p:stCondLst>
                                  <p:childTnLst>
                                    <p:set>
                                      <p:cBhvr>
                                        <p:cTn id="671" dur="1" fill="hold">
                                          <p:stCondLst>
                                            <p:cond delay="999"/>
                                          </p:stCondLst>
                                        </p:cTn>
                                        <p:tgtEl>
                                          <p:spTgt spid="110"/>
                                        </p:tgtEl>
                                        <p:attrNameLst>
                                          <p:attrName>style.visibility</p:attrName>
                                        </p:attrNameLst>
                                      </p:cBhvr>
                                      <p:to>
                                        <p:strVal val="hidden"/>
                                      </p:to>
                                    </p:set>
                                  </p:childTnLst>
                                </p:cTn>
                              </p:par>
                            </p:childTnLst>
                          </p:cTn>
                        </p:par>
                        <p:par>
                          <p:cTn id="672" fill="hold">
                            <p:stCondLst>
                              <p:cond delay="220000"/>
                            </p:stCondLst>
                            <p:childTnLst>
                              <p:par>
                                <p:cTn id="673" presetID="1" presetClass="exit" presetSubtype="0" fill="hold" grpId="0" nodeType="afterEffect">
                                  <p:stCondLst>
                                    <p:cond delay="0"/>
                                  </p:stCondLst>
                                  <p:childTnLst>
                                    <p:set>
                                      <p:cBhvr>
                                        <p:cTn id="674" dur="1" fill="hold">
                                          <p:stCondLst>
                                            <p:cond delay="999"/>
                                          </p:stCondLst>
                                        </p:cTn>
                                        <p:tgtEl>
                                          <p:spTgt spid="109"/>
                                        </p:tgtEl>
                                        <p:attrNameLst>
                                          <p:attrName>style.visibility</p:attrName>
                                        </p:attrNameLst>
                                      </p:cBhvr>
                                      <p:to>
                                        <p:strVal val="hidden"/>
                                      </p:to>
                                    </p:set>
                                  </p:childTnLst>
                                </p:cTn>
                              </p:par>
                            </p:childTnLst>
                          </p:cTn>
                        </p:par>
                        <p:par>
                          <p:cTn id="675" fill="hold">
                            <p:stCondLst>
                              <p:cond delay="221000"/>
                            </p:stCondLst>
                            <p:childTnLst>
                              <p:par>
                                <p:cTn id="676" presetID="1" presetClass="exit" presetSubtype="0" fill="hold" grpId="0" nodeType="afterEffect">
                                  <p:stCondLst>
                                    <p:cond delay="0"/>
                                  </p:stCondLst>
                                  <p:childTnLst>
                                    <p:set>
                                      <p:cBhvr>
                                        <p:cTn id="677" dur="1" fill="hold">
                                          <p:stCondLst>
                                            <p:cond delay="999"/>
                                          </p:stCondLst>
                                        </p:cTn>
                                        <p:tgtEl>
                                          <p:spTgt spid="108"/>
                                        </p:tgtEl>
                                        <p:attrNameLst>
                                          <p:attrName>style.visibility</p:attrName>
                                        </p:attrNameLst>
                                      </p:cBhvr>
                                      <p:to>
                                        <p:strVal val="hidden"/>
                                      </p:to>
                                    </p:set>
                                  </p:childTnLst>
                                </p:cTn>
                              </p:par>
                            </p:childTnLst>
                          </p:cTn>
                        </p:par>
                        <p:par>
                          <p:cTn id="678" fill="hold">
                            <p:stCondLst>
                              <p:cond delay="222000"/>
                            </p:stCondLst>
                            <p:childTnLst>
                              <p:par>
                                <p:cTn id="679" presetID="1" presetClass="exit" presetSubtype="0" fill="hold" grpId="0" nodeType="afterEffect">
                                  <p:stCondLst>
                                    <p:cond delay="0"/>
                                  </p:stCondLst>
                                  <p:childTnLst>
                                    <p:set>
                                      <p:cBhvr>
                                        <p:cTn id="680" dur="1" fill="hold">
                                          <p:stCondLst>
                                            <p:cond delay="999"/>
                                          </p:stCondLst>
                                        </p:cTn>
                                        <p:tgtEl>
                                          <p:spTgt spid="107"/>
                                        </p:tgtEl>
                                        <p:attrNameLst>
                                          <p:attrName>style.visibility</p:attrName>
                                        </p:attrNameLst>
                                      </p:cBhvr>
                                      <p:to>
                                        <p:strVal val="hidden"/>
                                      </p:to>
                                    </p:set>
                                  </p:childTnLst>
                                </p:cTn>
                              </p:par>
                            </p:childTnLst>
                          </p:cTn>
                        </p:par>
                        <p:par>
                          <p:cTn id="681" fill="hold">
                            <p:stCondLst>
                              <p:cond delay="223000"/>
                            </p:stCondLst>
                            <p:childTnLst>
                              <p:par>
                                <p:cTn id="682" presetID="1" presetClass="exit" presetSubtype="0" fill="hold" grpId="0" nodeType="afterEffect">
                                  <p:stCondLst>
                                    <p:cond delay="0"/>
                                  </p:stCondLst>
                                  <p:childTnLst>
                                    <p:set>
                                      <p:cBhvr>
                                        <p:cTn id="683" dur="1" fill="hold">
                                          <p:stCondLst>
                                            <p:cond delay="999"/>
                                          </p:stCondLst>
                                        </p:cTn>
                                        <p:tgtEl>
                                          <p:spTgt spid="106"/>
                                        </p:tgtEl>
                                        <p:attrNameLst>
                                          <p:attrName>style.visibility</p:attrName>
                                        </p:attrNameLst>
                                      </p:cBhvr>
                                      <p:to>
                                        <p:strVal val="hidden"/>
                                      </p:to>
                                    </p:set>
                                  </p:childTnLst>
                                </p:cTn>
                              </p:par>
                            </p:childTnLst>
                          </p:cTn>
                        </p:par>
                        <p:par>
                          <p:cTn id="684" fill="hold">
                            <p:stCondLst>
                              <p:cond delay="224000"/>
                            </p:stCondLst>
                            <p:childTnLst>
                              <p:par>
                                <p:cTn id="685" presetID="1" presetClass="exit" presetSubtype="0" fill="hold" grpId="0" nodeType="afterEffect">
                                  <p:stCondLst>
                                    <p:cond delay="0"/>
                                  </p:stCondLst>
                                  <p:childTnLst>
                                    <p:set>
                                      <p:cBhvr>
                                        <p:cTn id="686" dur="1" fill="hold">
                                          <p:stCondLst>
                                            <p:cond delay="999"/>
                                          </p:stCondLst>
                                        </p:cTn>
                                        <p:tgtEl>
                                          <p:spTgt spid="105"/>
                                        </p:tgtEl>
                                        <p:attrNameLst>
                                          <p:attrName>style.visibility</p:attrName>
                                        </p:attrNameLst>
                                      </p:cBhvr>
                                      <p:to>
                                        <p:strVal val="hidden"/>
                                      </p:to>
                                    </p:set>
                                  </p:childTnLst>
                                </p:cTn>
                              </p:par>
                            </p:childTnLst>
                          </p:cTn>
                        </p:par>
                        <p:par>
                          <p:cTn id="687" fill="hold">
                            <p:stCondLst>
                              <p:cond delay="225000"/>
                            </p:stCondLst>
                            <p:childTnLst>
                              <p:par>
                                <p:cTn id="688" presetID="1" presetClass="exit" presetSubtype="0" fill="hold" grpId="0" nodeType="afterEffect">
                                  <p:stCondLst>
                                    <p:cond delay="0"/>
                                  </p:stCondLst>
                                  <p:childTnLst>
                                    <p:set>
                                      <p:cBhvr>
                                        <p:cTn id="689" dur="1" fill="hold">
                                          <p:stCondLst>
                                            <p:cond delay="999"/>
                                          </p:stCondLst>
                                        </p:cTn>
                                        <p:tgtEl>
                                          <p:spTgt spid="104"/>
                                        </p:tgtEl>
                                        <p:attrNameLst>
                                          <p:attrName>style.visibility</p:attrName>
                                        </p:attrNameLst>
                                      </p:cBhvr>
                                      <p:to>
                                        <p:strVal val="hidden"/>
                                      </p:to>
                                    </p:set>
                                  </p:childTnLst>
                                </p:cTn>
                              </p:par>
                            </p:childTnLst>
                          </p:cTn>
                        </p:par>
                        <p:par>
                          <p:cTn id="690" fill="hold">
                            <p:stCondLst>
                              <p:cond delay="226000"/>
                            </p:stCondLst>
                            <p:childTnLst>
                              <p:par>
                                <p:cTn id="691" presetID="1" presetClass="exit" presetSubtype="0" fill="hold" grpId="0" nodeType="afterEffect">
                                  <p:stCondLst>
                                    <p:cond delay="0"/>
                                  </p:stCondLst>
                                  <p:childTnLst>
                                    <p:set>
                                      <p:cBhvr>
                                        <p:cTn id="692" dur="1" fill="hold">
                                          <p:stCondLst>
                                            <p:cond delay="999"/>
                                          </p:stCondLst>
                                        </p:cTn>
                                        <p:tgtEl>
                                          <p:spTgt spid="103"/>
                                        </p:tgtEl>
                                        <p:attrNameLst>
                                          <p:attrName>style.visibility</p:attrName>
                                        </p:attrNameLst>
                                      </p:cBhvr>
                                      <p:to>
                                        <p:strVal val="hidden"/>
                                      </p:to>
                                    </p:set>
                                  </p:childTnLst>
                                </p:cTn>
                              </p:par>
                            </p:childTnLst>
                          </p:cTn>
                        </p:par>
                        <p:par>
                          <p:cTn id="693" fill="hold">
                            <p:stCondLst>
                              <p:cond delay="227000"/>
                            </p:stCondLst>
                            <p:childTnLst>
                              <p:par>
                                <p:cTn id="694" presetID="1" presetClass="exit" presetSubtype="0" fill="hold" grpId="0" nodeType="afterEffect">
                                  <p:stCondLst>
                                    <p:cond delay="0"/>
                                  </p:stCondLst>
                                  <p:childTnLst>
                                    <p:set>
                                      <p:cBhvr>
                                        <p:cTn id="695" dur="1" fill="hold">
                                          <p:stCondLst>
                                            <p:cond delay="999"/>
                                          </p:stCondLst>
                                        </p:cTn>
                                        <p:tgtEl>
                                          <p:spTgt spid="102"/>
                                        </p:tgtEl>
                                        <p:attrNameLst>
                                          <p:attrName>style.visibility</p:attrName>
                                        </p:attrNameLst>
                                      </p:cBhvr>
                                      <p:to>
                                        <p:strVal val="hidden"/>
                                      </p:to>
                                    </p:set>
                                  </p:childTnLst>
                                </p:cTn>
                              </p:par>
                            </p:childTnLst>
                          </p:cTn>
                        </p:par>
                        <p:par>
                          <p:cTn id="696" fill="hold">
                            <p:stCondLst>
                              <p:cond delay="228000"/>
                            </p:stCondLst>
                            <p:childTnLst>
                              <p:par>
                                <p:cTn id="697" presetID="1" presetClass="exit" presetSubtype="0" fill="hold" grpId="0" nodeType="afterEffect">
                                  <p:stCondLst>
                                    <p:cond delay="0"/>
                                  </p:stCondLst>
                                  <p:childTnLst>
                                    <p:set>
                                      <p:cBhvr>
                                        <p:cTn id="698" dur="1" fill="hold">
                                          <p:stCondLst>
                                            <p:cond delay="999"/>
                                          </p:stCondLst>
                                        </p:cTn>
                                        <p:tgtEl>
                                          <p:spTgt spid="101"/>
                                        </p:tgtEl>
                                        <p:attrNameLst>
                                          <p:attrName>style.visibility</p:attrName>
                                        </p:attrNameLst>
                                      </p:cBhvr>
                                      <p:to>
                                        <p:strVal val="hidden"/>
                                      </p:to>
                                    </p:set>
                                  </p:childTnLst>
                                </p:cTn>
                              </p:par>
                            </p:childTnLst>
                          </p:cTn>
                        </p:par>
                        <p:par>
                          <p:cTn id="699" fill="hold">
                            <p:stCondLst>
                              <p:cond delay="229000"/>
                            </p:stCondLst>
                            <p:childTnLst>
                              <p:par>
                                <p:cTn id="700" presetID="1" presetClass="exit" presetSubtype="0" fill="hold" grpId="0" nodeType="afterEffect">
                                  <p:stCondLst>
                                    <p:cond delay="0"/>
                                  </p:stCondLst>
                                  <p:childTnLst>
                                    <p:set>
                                      <p:cBhvr>
                                        <p:cTn id="701" dur="1" fill="hold">
                                          <p:stCondLst>
                                            <p:cond delay="999"/>
                                          </p:stCondLst>
                                        </p:cTn>
                                        <p:tgtEl>
                                          <p:spTgt spid="100"/>
                                        </p:tgtEl>
                                        <p:attrNameLst>
                                          <p:attrName>style.visibility</p:attrName>
                                        </p:attrNameLst>
                                      </p:cBhvr>
                                      <p:to>
                                        <p:strVal val="hidden"/>
                                      </p:to>
                                    </p:set>
                                  </p:childTnLst>
                                </p:cTn>
                              </p:par>
                            </p:childTnLst>
                          </p:cTn>
                        </p:par>
                        <p:par>
                          <p:cTn id="702" fill="hold">
                            <p:stCondLst>
                              <p:cond delay="230000"/>
                            </p:stCondLst>
                            <p:childTnLst>
                              <p:par>
                                <p:cTn id="703" presetID="1" presetClass="exit" presetSubtype="0" fill="hold" grpId="0" nodeType="afterEffect">
                                  <p:stCondLst>
                                    <p:cond delay="0"/>
                                  </p:stCondLst>
                                  <p:childTnLst>
                                    <p:set>
                                      <p:cBhvr>
                                        <p:cTn id="704" dur="1" fill="hold">
                                          <p:stCondLst>
                                            <p:cond delay="999"/>
                                          </p:stCondLst>
                                        </p:cTn>
                                        <p:tgtEl>
                                          <p:spTgt spid="99"/>
                                        </p:tgtEl>
                                        <p:attrNameLst>
                                          <p:attrName>style.visibility</p:attrName>
                                        </p:attrNameLst>
                                      </p:cBhvr>
                                      <p:to>
                                        <p:strVal val="hidden"/>
                                      </p:to>
                                    </p:set>
                                  </p:childTnLst>
                                </p:cTn>
                              </p:par>
                            </p:childTnLst>
                          </p:cTn>
                        </p:par>
                        <p:par>
                          <p:cTn id="705" fill="hold">
                            <p:stCondLst>
                              <p:cond delay="231000"/>
                            </p:stCondLst>
                            <p:childTnLst>
                              <p:par>
                                <p:cTn id="706" presetID="1" presetClass="exit" presetSubtype="0" fill="hold" grpId="0" nodeType="afterEffect">
                                  <p:stCondLst>
                                    <p:cond delay="0"/>
                                  </p:stCondLst>
                                  <p:childTnLst>
                                    <p:set>
                                      <p:cBhvr>
                                        <p:cTn id="707" dur="1" fill="hold">
                                          <p:stCondLst>
                                            <p:cond delay="999"/>
                                          </p:stCondLst>
                                        </p:cTn>
                                        <p:tgtEl>
                                          <p:spTgt spid="98"/>
                                        </p:tgtEl>
                                        <p:attrNameLst>
                                          <p:attrName>style.visibility</p:attrName>
                                        </p:attrNameLst>
                                      </p:cBhvr>
                                      <p:to>
                                        <p:strVal val="hidden"/>
                                      </p:to>
                                    </p:set>
                                  </p:childTnLst>
                                </p:cTn>
                              </p:par>
                            </p:childTnLst>
                          </p:cTn>
                        </p:par>
                        <p:par>
                          <p:cTn id="708" fill="hold">
                            <p:stCondLst>
                              <p:cond delay="232000"/>
                            </p:stCondLst>
                            <p:childTnLst>
                              <p:par>
                                <p:cTn id="709" presetID="1" presetClass="exit" presetSubtype="0" fill="hold" grpId="0" nodeType="afterEffect">
                                  <p:stCondLst>
                                    <p:cond delay="0"/>
                                  </p:stCondLst>
                                  <p:childTnLst>
                                    <p:set>
                                      <p:cBhvr>
                                        <p:cTn id="710" dur="1" fill="hold">
                                          <p:stCondLst>
                                            <p:cond delay="999"/>
                                          </p:stCondLst>
                                        </p:cTn>
                                        <p:tgtEl>
                                          <p:spTgt spid="97"/>
                                        </p:tgtEl>
                                        <p:attrNameLst>
                                          <p:attrName>style.visibility</p:attrName>
                                        </p:attrNameLst>
                                      </p:cBhvr>
                                      <p:to>
                                        <p:strVal val="hidden"/>
                                      </p:to>
                                    </p:set>
                                  </p:childTnLst>
                                </p:cTn>
                              </p:par>
                            </p:childTnLst>
                          </p:cTn>
                        </p:par>
                        <p:par>
                          <p:cTn id="711" fill="hold">
                            <p:stCondLst>
                              <p:cond delay="233000"/>
                            </p:stCondLst>
                            <p:childTnLst>
                              <p:par>
                                <p:cTn id="712" presetID="1" presetClass="exit" presetSubtype="0" fill="hold" grpId="0" nodeType="afterEffect">
                                  <p:stCondLst>
                                    <p:cond delay="0"/>
                                  </p:stCondLst>
                                  <p:childTnLst>
                                    <p:set>
                                      <p:cBhvr>
                                        <p:cTn id="713" dur="1" fill="hold">
                                          <p:stCondLst>
                                            <p:cond delay="999"/>
                                          </p:stCondLst>
                                        </p:cTn>
                                        <p:tgtEl>
                                          <p:spTgt spid="96"/>
                                        </p:tgtEl>
                                        <p:attrNameLst>
                                          <p:attrName>style.visibility</p:attrName>
                                        </p:attrNameLst>
                                      </p:cBhvr>
                                      <p:to>
                                        <p:strVal val="hidden"/>
                                      </p:to>
                                    </p:set>
                                  </p:childTnLst>
                                </p:cTn>
                              </p:par>
                            </p:childTnLst>
                          </p:cTn>
                        </p:par>
                        <p:par>
                          <p:cTn id="714" fill="hold">
                            <p:stCondLst>
                              <p:cond delay="234000"/>
                            </p:stCondLst>
                            <p:childTnLst>
                              <p:par>
                                <p:cTn id="715" presetID="1" presetClass="exit" presetSubtype="0" fill="hold" grpId="0" nodeType="afterEffect">
                                  <p:stCondLst>
                                    <p:cond delay="0"/>
                                  </p:stCondLst>
                                  <p:childTnLst>
                                    <p:set>
                                      <p:cBhvr>
                                        <p:cTn id="716" dur="1" fill="hold">
                                          <p:stCondLst>
                                            <p:cond delay="999"/>
                                          </p:stCondLst>
                                        </p:cTn>
                                        <p:tgtEl>
                                          <p:spTgt spid="95"/>
                                        </p:tgtEl>
                                        <p:attrNameLst>
                                          <p:attrName>style.visibility</p:attrName>
                                        </p:attrNameLst>
                                      </p:cBhvr>
                                      <p:to>
                                        <p:strVal val="hidden"/>
                                      </p:to>
                                    </p:set>
                                  </p:childTnLst>
                                </p:cTn>
                              </p:par>
                            </p:childTnLst>
                          </p:cTn>
                        </p:par>
                        <p:par>
                          <p:cTn id="717" fill="hold">
                            <p:stCondLst>
                              <p:cond delay="235000"/>
                            </p:stCondLst>
                            <p:childTnLst>
                              <p:par>
                                <p:cTn id="718" presetID="1" presetClass="exit" presetSubtype="0" fill="hold" grpId="0" nodeType="afterEffect">
                                  <p:stCondLst>
                                    <p:cond delay="0"/>
                                  </p:stCondLst>
                                  <p:childTnLst>
                                    <p:set>
                                      <p:cBhvr>
                                        <p:cTn id="719" dur="1" fill="hold">
                                          <p:stCondLst>
                                            <p:cond delay="999"/>
                                          </p:stCondLst>
                                        </p:cTn>
                                        <p:tgtEl>
                                          <p:spTgt spid="94"/>
                                        </p:tgtEl>
                                        <p:attrNameLst>
                                          <p:attrName>style.visibility</p:attrName>
                                        </p:attrNameLst>
                                      </p:cBhvr>
                                      <p:to>
                                        <p:strVal val="hidden"/>
                                      </p:to>
                                    </p:set>
                                  </p:childTnLst>
                                </p:cTn>
                              </p:par>
                            </p:childTnLst>
                          </p:cTn>
                        </p:par>
                        <p:par>
                          <p:cTn id="720" fill="hold">
                            <p:stCondLst>
                              <p:cond delay="236000"/>
                            </p:stCondLst>
                            <p:childTnLst>
                              <p:par>
                                <p:cTn id="721" presetID="1" presetClass="exit" presetSubtype="0" fill="hold" grpId="0" nodeType="afterEffect">
                                  <p:stCondLst>
                                    <p:cond delay="0"/>
                                  </p:stCondLst>
                                  <p:childTnLst>
                                    <p:set>
                                      <p:cBhvr>
                                        <p:cTn id="722" dur="1" fill="hold">
                                          <p:stCondLst>
                                            <p:cond delay="999"/>
                                          </p:stCondLst>
                                        </p:cTn>
                                        <p:tgtEl>
                                          <p:spTgt spid="93"/>
                                        </p:tgtEl>
                                        <p:attrNameLst>
                                          <p:attrName>style.visibility</p:attrName>
                                        </p:attrNameLst>
                                      </p:cBhvr>
                                      <p:to>
                                        <p:strVal val="hidden"/>
                                      </p:to>
                                    </p:set>
                                  </p:childTnLst>
                                </p:cTn>
                              </p:par>
                            </p:childTnLst>
                          </p:cTn>
                        </p:par>
                        <p:par>
                          <p:cTn id="723" fill="hold">
                            <p:stCondLst>
                              <p:cond delay="237000"/>
                            </p:stCondLst>
                            <p:childTnLst>
                              <p:par>
                                <p:cTn id="724" presetID="1" presetClass="exit" presetSubtype="0" fill="hold" grpId="0" nodeType="afterEffect">
                                  <p:stCondLst>
                                    <p:cond delay="0"/>
                                  </p:stCondLst>
                                  <p:childTnLst>
                                    <p:set>
                                      <p:cBhvr>
                                        <p:cTn id="725" dur="1" fill="hold">
                                          <p:stCondLst>
                                            <p:cond delay="999"/>
                                          </p:stCondLst>
                                        </p:cTn>
                                        <p:tgtEl>
                                          <p:spTgt spid="92"/>
                                        </p:tgtEl>
                                        <p:attrNameLst>
                                          <p:attrName>style.visibility</p:attrName>
                                        </p:attrNameLst>
                                      </p:cBhvr>
                                      <p:to>
                                        <p:strVal val="hidden"/>
                                      </p:to>
                                    </p:set>
                                  </p:childTnLst>
                                </p:cTn>
                              </p:par>
                            </p:childTnLst>
                          </p:cTn>
                        </p:par>
                        <p:par>
                          <p:cTn id="726" fill="hold">
                            <p:stCondLst>
                              <p:cond delay="238000"/>
                            </p:stCondLst>
                            <p:childTnLst>
                              <p:par>
                                <p:cTn id="727" presetID="1" presetClass="exit" presetSubtype="0" fill="hold" grpId="0" nodeType="afterEffect">
                                  <p:stCondLst>
                                    <p:cond delay="0"/>
                                  </p:stCondLst>
                                  <p:childTnLst>
                                    <p:set>
                                      <p:cBhvr>
                                        <p:cTn id="728" dur="1" fill="hold">
                                          <p:stCondLst>
                                            <p:cond delay="999"/>
                                          </p:stCondLst>
                                        </p:cTn>
                                        <p:tgtEl>
                                          <p:spTgt spid="91"/>
                                        </p:tgtEl>
                                        <p:attrNameLst>
                                          <p:attrName>style.visibility</p:attrName>
                                        </p:attrNameLst>
                                      </p:cBhvr>
                                      <p:to>
                                        <p:strVal val="hidden"/>
                                      </p:to>
                                    </p:set>
                                  </p:childTnLst>
                                </p:cTn>
                              </p:par>
                            </p:childTnLst>
                          </p:cTn>
                        </p:par>
                        <p:par>
                          <p:cTn id="729" fill="hold">
                            <p:stCondLst>
                              <p:cond delay="239000"/>
                            </p:stCondLst>
                            <p:childTnLst>
                              <p:par>
                                <p:cTn id="730" presetID="1" presetClass="exit" presetSubtype="0" fill="hold" grpId="0" nodeType="afterEffect">
                                  <p:stCondLst>
                                    <p:cond delay="0"/>
                                  </p:stCondLst>
                                  <p:childTnLst>
                                    <p:set>
                                      <p:cBhvr>
                                        <p:cTn id="731" dur="1" fill="hold">
                                          <p:stCondLst>
                                            <p:cond delay="999"/>
                                          </p:stCondLst>
                                        </p:cTn>
                                        <p:tgtEl>
                                          <p:spTgt spid="90"/>
                                        </p:tgtEl>
                                        <p:attrNameLst>
                                          <p:attrName>style.visibility</p:attrName>
                                        </p:attrNameLst>
                                      </p:cBhvr>
                                      <p:to>
                                        <p:strVal val="hidden"/>
                                      </p:to>
                                    </p:set>
                                  </p:childTnLst>
                                </p:cTn>
                              </p:par>
                            </p:childTnLst>
                          </p:cTn>
                        </p:par>
                        <p:par>
                          <p:cTn id="732" fill="hold">
                            <p:stCondLst>
                              <p:cond delay="240000"/>
                            </p:stCondLst>
                            <p:childTnLst>
                              <p:par>
                                <p:cTn id="733" presetID="1" presetClass="exit" presetSubtype="0" fill="hold" grpId="0" nodeType="afterEffect">
                                  <p:stCondLst>
                                    <p:cond delay="0"/>
                                  </p:stCondLst>
                                  <p:childTnLst>
                                    <p:set>
                                      <p:cBhvr>
                                        <p:cTn id="734" dur="1" fill="hold">
                                          <p:stCondLst>
                                            <p:cond delay="999"/>
                                          </p:stCondLst>
                                        </p:cTn>
                                        <p:tgtEl>
                                          <p:spTgt spid="88"/>
                                        </p:tgtEl>
                                        <p:attrNameLst>
                                          <p:attrName>style.visibility</p:attrName>
                                        </p:attrNameLst>
                                      </p:cBhvr>
                                      <p:to>
                                        <p:strVal val="hidden"/>
                                      </p:to>
                                    </p:set>
                                  </p:childTnLst>
                                </p:cTn>
                              </p:par>
                              <p:par>
                                <p:cTn id="735" presetID="1" presetClass="exit" presetSubtype="0" fill="hold" grpId="0" nodeType="withEffect">
                                  <p:stCondLst>
                                    <p:cond delay="0"/>
                                  </p:stCondLst>
                                  <p:childTnLst>
                                    <p:set>
                                      <p:cBhvr>
                                        <p:cTn id="736" dur="1" fill="hold">
                                          <p:stCondLst>
                                            <p:cond delay="999"/>
                                          </p:stCondLst>
                                        </p:cTn>
                                        <p:tgtEl>
                                          <p:spTgt spid="89"/>
                                        </p:tgtEl>
                                        <p:attrNameLst>
                                          <p:attrName>style.visibility</p:attrName>
                                        </p:attrNameLst>
                                      </p:cBhvr>
                                      <p:to>
                                        <p:strVal val="hidden"/>
                                      </p:to>
                                    </p:set>
                                  </p:childTnLst>
                                </p:cTn>
                              </p:par>
                            </p:childTnLst>
                          </p:cTn>
                        </p:par>
                        <p:par>
                          <p:cTn id="737" fill="hold">
                            <p:stCondLst>
                              <p:cond delay="241000"/>
                            </p:stCondLst>
                            <p:childTnLst>
                              <p:par>
                                <p:cTn id="738" presetID="1" presetClass="exit" presetSubtype="0" fill="hold" grpId="0" nodeType="afterEffect">
                                  <p:stCondLst>
                                    <p:cond delay="0"/>
                                  </p:stCondLst>
                                  <p:childTnLst>
                                    <p:set>
                                      <p:cBhvr>
                                        <p:cTn id="739" dur="1" fill="hold">
                                          <p:stCondLst>
                                            <p:cond delay="999"/>
                                          </p:stCondLst>
                                        </p:cTn>
                                        <p:tgtEl>
                                          <p:spTgt spid="86"/>
                                        </p:tgtEl>
                                        <p:attrNameLst>
                                          <p:attrName>style.visibility</p:attrName>
                                        </p:attrNameLst>
                                      </p:cBhvr>
                                      <p:to>
                                        <p:strVal val="hidden"/>
                                      </p:to>
                                    </p:set>
                                  </p:childTnLst>
                                </p:cTn>
                              </p:par>
                            </p:childTnLst>
                          </p:cTn>
                        </p:par>
                        <p:par>
                          <p:cTn id="740" fill="hold">
                            <p:stCondLst>
                              <p:cond delay="242000"/>
                            </p:stCondLst>
                            <p:childTnLst>
                              <p:par>
                                <p:cTn id="741" presetID="1" presetClass="exit" presetSubtype="0" fill="hold" grpId="0" nodeType="afterEffect">
                                  <p:stCondLst>
                                    <p:cond delay="0"/>
                                  </p:stCondLst>
                                  <p:childTnLst>
                                    <p:set>
                                      <p:cBhvr>
                                        <p:cTn id="742" dur="1" fill="hold">
                                          <p:stCondLst>
                                            <p:cond delay="999"/>
                                          </p:stCondLst>
                                        </p:cTn>
                                        <p:tgtEl>
                                          <p:spTgt spid="85"/>
                                        </p:tgtEl>
                                        <p:attrNameLst>
                                          <p:attrName>style.visibility</p:attrName>
                                        </p:attrNameLst>
                                      </p:cBhvr>
                                      <p:to>
                                        <p:strVal val="hidden"/>
                                      </p:to>
                                    </p:set>
                                  </p:childTnLst>
                                </p:cTn>
                              </p:par>
                            </p:childTnLst>
                          </p:cTn>
                        </p:par>
                        <p:par>
                          <p:cTn id="743" fill="hold">
                            <p:stCondLst>
                              <p:cond delay="243000"/>
                            </p:stCondLst>
                            <p:childTnLst>
                              <p:par>
                                <p:cTn id="744" presetID="1" presetClass="exit" presetSubtype="0" fill="hold" grpId="0" nodeType="afterEffect">
                                  <p:stCondLst>
                                    <p:cond delay="0"/>
                                  </p:stCondLst>
                                  <p:childTnLst>
                                    <p:set>
                                      <p:cBhvr>
                                        <p:cTn id="745" dur="1" fill="hold">
                                          <p:stCondLst>
                                            <p:cond delay="999"/>
                                          </p:stCondLst>
                                        </p:cTn>
                                        <p:tgtEl>
                                          <p:spTgt spid="84"/>
                                        </p:tgtEl>
                                        <p:attrNameLst>
                                          <p:attrName>style.visibility</p:attrName>
                                        </p:attrNameLst>
                                      </p:cBhvr>
                                      <p:to>
                                        <p:strVal val="hidden"/>
                                      </p:to>
                                    </p:set>
                                  </p:childTnLst>
                                </p:cTn>
                              </p:par>
                            </p:childTnLst>
                          </p:cTn>
                        </p:par>
                        <p:par>
                          <p:cTn id="746" fill="hold">
                            <p:stCondLst>
                              <p:cond delay="244000"/>
                            </p:stCondLst>
                            <p:childTnLst>
                              <p:par>
                                <p:cTn id="747" presetID="1" presetClass="exit" presetSubtype="0" fill="hold" grpId="0" nodeType="afterEffect">
                                  <p:stCondLst>
                                    <p:cond delay="0"/>
                                  </p:stCondLst>
                                  <p:childTnLst>
                                    <p:set>
                                      <p:cBhvr>
                                        <p:cTn id="748" dur="1" fill="hold">
                                          <p:stCondLst>
                                            <p:cond delay="999"/>
                                          </p:stCondLst>
                                        </p:cTn>
                                        <p:tgtEl>
                                          <p:spTgt spid="83"/>
                                        </p:tgtEl>
                                        <p:attrNameLst>
                                          <p:attrName>style.visibility</p:attrName>
                                        </p:attrNameLst>
                                      </p:cBhvr>
                                      <p:to>
                                        <p:strVal val="hidden"/>
                                      </p:to>
                                    </p:set>
                                  </p:childTnLst>
                                </p:cTn>
                              </p:par>
                            </p:childTnLst>
                          </p:cTn>
                        </p:par>
                        <p:par>
                          <p:cTn id="749" fill="hold">
                            <p:stCondLst>
                              <p:cond delay="245000"/>
                            </p:stCondLst>
                            <p:childTnLst>
                              <p:par>
                                <p:cTn id="750" presetID="1" presetClass="exit" presetSubtype="0" fill="hold" grpId="0" nodeType="afterEffect">
                                  <p:stCondLst>
                                    <p:cond delay="0"/>
                                  </p:stCondLst>
                                  <p:childTnLst>
                                    <p:set>
                                      <p:cBhvr>
                                        <p:cTn id="751" dur="1" fill="hold">
                                          <p:stCondLst>
                                            <p:cond delay="999"/>
                                          </p:stCondLst>
                                        </p:cTn>
                                        <p:tgtEl>
                                          <p:spTgt spid="82"/>
                                        </p:tgtEl>
                                        <p:attrNameLst>
                                          <p:attrName>style.visibility</p:attrName>
                                        </p:attrNameLst>
                                      </p:cBhvr>
                                      <p:to>
                                        <p:strVal val="hidden"/>
                                      </p:to>
                                    </p:set>
                                  </p:childTnLst>
                                </p:cTn>
                              </p:par>
                            </p:childTnLst>
                          </p:cTn>
                        </p:par>
                        <p:par>
                          <p:cTn id="752" fill="hold">
                            <p:stCondLst>
                              <p:cond delay="246000"/>
                            </p:stCondLst>
                            <p:childTnLst>
                              <p:par>
                                <p:cTn id="753" presetID="1" presetClass="exit" presetSubtype="0" fill="hold" grpId="0" nodeType="afterEffect">
                                  <p:stCondLst>
                                    <p:cond delay="0"/>
                                  </p:stCondLst>
                                  <p:childTnLst>
                                    <p:set>
                                      <p:cBhvr>
                                        <p:cTn id="754" dur="1" fill="hold">
                                          <p:stCondLst>
                                            <p:cond delay="999"/>
                                          </p:stCondLst>
                                        </p:cTn>
                                        <p:tgtEl>
                                          <p:spTgt spid="81"/>
                                        </p:tgtEl>
                                        <p:attrNameLst>
                                          <p:attrName>style.visibility</p:attrName>
                                        </p:attrNameLst>
                                      </p:cBhvr>
                                      <p:to>
                                        <p:strVal val="hidden"/>
                                      </p:to>
                                    </p:set>
                                  </p:childTnLst>
                                </p:cTn>
                              </p:par>
                            </p:childTnLst>
                          </p:cTn>
                        </p:par>
                        <p:par>
                          <p:cTn id="755" fill="hold">
                            <p:stCondLst>
                              <p:cond delay="247000"/>
                            </p:stCondLst>
                            <p:childTnLst>
                              <p:par>
                                <p:cTn id="756" presetID="1" presetClass="exit" presetSubtype="0" fill="hold" grpId="0" nodeType="afterEffect">
                                  <p:stCondLst>
                                    <p:cond delay="0"/>
                                  </p:stCondLst>
                                  <p:childTnLst>
                                    <p:set>
                                      <p:cBhvr>
                                        <p:cTn id="757" dur="1" fill="hold">
                                          <p:stCondLst>
                                            <p:cond delay="999"/>
                                          </p:stCondLst>
                                        </p:cTn>
                                        <p:tgtEl>
                                          <p:spTgt spid="80"/>
                                        </p:tgtEl>
                                        <p:attrNameLst>
                                          <p:attrName>style.visibility</p:attrName>
                                        </p:attrNameLst>
                                      </p:cBhvr>
                                      <p:to>
                                        <p:strVal val="hidden"/>
                                      </p:to>
                                    </p:set>
                                  </p:childTnLst>
                                </p:cTn>
                              </p:par>
                            </p:childTnLst>
                          </p:cTn>
                        </p:par>
                        <p:par>
                          <p:cTn id="758" fill="hold">
                            <p:stCondLst>
                              <p:cond delay="248000"/>
                            </p:stCondLst>
                            <p:childTnLst>
                              <p:par>
                                <p:cTn id="759" presetID="1" presetClass="exit" presetSubtype="0" fill="hold" grpId="0" nodeType="afterEffect">
                                  <p:stCondLst>
                                    <p:cond delay="0"/>
                                  </p:stCondLst>
                                  <p:childTnLst>
                                    <p:set>
                                      <p:cBhvr>
                                        <p:cTn id="760" dur="1" fill="hold">
                                          <p:stCondLst>
                                            <p:cond delay="999"/>
                                          </p:stCondLst>
                                        </p:cTn>
                                        <p:tgtEl>
                                          <p:spTgt spid="79"/>
                                        </p:tgtEl>
                                        <p:attrNameLst>
                                          <p:attrName>style.visibility</p:attrName>
                                        </p:attrNameLst>
                                      </p:cBhvr>
                                      <p:to>
                                        <p:strVal val="hidden"/>
                                      </p:to>
                                    </p:set>
                                  </p:childTnLst>
                                </p:cTn>
                              </p:par>
                            </p:childTnLst>
                          </p:cTn>
                        </p:par>
                        <p:par>
                          <p:cTn id="761" fill="hold">
                            <p:stCondLst>
                              <p:cond delay="249000"/>
                            </p:stCondLst>
                            <p:childTnLst>
                              <p:par>
                                <p:cTn id="762" presetID="1" presetClass="exit" presetSubtype="0" fill="hold" grpId="0" nodeType="afterEffect">
                                  <p:stCondLst>
                                    <p:cond delay="0"/>
                                  </p:stCondLst>
                                  <p:childTnLst>
                                    <p:set>
                                      <p:cBhvr>
                                        <p:cTn id="763" dur="1" fill="hold">
                                          <p:stCondLst>
                                            <p:cond delay="999"/>
                                          </p:stCondLst>
                                        </p:cTn>
                                        <p:tgtEl>
                                          <p:spTgt spid="78"/>
                                        </p:tgtEl>
                                        <p:attrNameLst>
                                          <p:attrName>style.visibility</p:attrName>
                                        </p:attrNameLst>
                                      </p:cBhvr>
                                      <p:to>
                                        <p:strVal val="hidden"/>
                                      </p:to>
                                    </p:set>
                                  </p:childTnLst>
                                </p:cTn>
                              </p:par>
                            </p:childTnLst>
                          </p:cTn>
                        </p:par>
                        <p:par>
                          <p:cTn id="764" fill="hold">
                            <p:stCondLst>
                              <p:cond delay="250000"/>
                            </p:stCondLst>
                            <p:childTnLst>
                              <p:par>
                                <p:cTn id="765" presetID="1" presetClass="exit" presetSubtype="0" fill="hold" grpId="0" nodeType="afterEffect">
                                  <p:stCondLst>
                                    <p:cond delay="0"/>
                                  </p:stCondLst>
                                  <p:childTnLst>
                                    <p:set>
                                      <p:cBhvr>
                                        <p:cTn id="766" dur="1" fill="hold">
                                          <p:stCondLst>
                                            <p:cond delay="999"/>
                                          </p:stCondLst>
                                        </p:cTn>
                                        <p:tgtEl>
                                          <p:spTgt spid="77"/>
                                        </p:tgtEl>
                                        <p:attrNameLst>
                                          <p:attrName>style.visibility</p:attrName>
                                        </p:attrNameLst>
                                      </p:cBhvr>
                                      <p:to>
                                        <p:strVal val="hidden"/>
                                      </p:to>
                                    </p:set>
                                  </p:childTnLst>
                                </p:cTn>
                              </p:par>
                            </p:childTnLst>
                          </p:cTn>
                        </p:par>
                        <p:par>
                          <p:cTn id="767" fill="hold">
                            <p:stCondLst>
                              <p:cond delay="251000"/>
                            </p:stCondLst>
                            <p:childTnLst>
                              <p:par>
                                <p:cTn id="768" presetID="1" presetClass="exit" presetSubtype="0" fill="hold" grpId="0" nodeType="afterEffect">
                                  <p:stCondLst>
                                    <p:cond delay="0"/>
                                  </p:stCondLst>
                                  <p:childTnLst>
                                    <p:set>
                                      <p:cBhvr>
                                        <p:cTn id="769" dur="1" fill="hold">
                                          <p:stCondLst>
                                            <p:cond delay="999"/>
                                          </p:stCondLst>
                                        </p:cTn>
                                        <p:tgtEl>
                                          <p:spTgt spid="76"/>
                                        </p:tgtEl>
                                        <p:attrNameLst>
                                          <p:attrName>style.visibility</p:attrName>
                                        </p:attrNameLst>
                                      </p:cBhvr>
                                      <p:to>
                                        <p:strVal val="hidden"/>
                                      </p:to>
                                    </p:set>
                                  </p:childTnLst>
                                </p:cTn>
                              </p:par>
                            </p:childTnLst>
                          </p:cTn>
                        </p:par>
                        <p:par>
                          <p:cTn id="770" fill="hold">
                            <p:stCondLst>
                              <p:cond delay="252000"/>
                            </p:stCondLst>
                            <p:childTnLst>
                              <p:par>
                                <p:cTn id="771" presetID="1" presetClass="exit" presetSubtype="0" fill="hold" grpId="0" nodeType="afterEffect">
                                  <p:stCondLst>
                                    <p:cond delay="0"/>
                                  </p:stCondLst>
                                  <p:childTnLst>
                                    <p:set>
                                      <p:cBhvr>
                                        <p:cTn id="772" dur="1" fill="hold">
                                          <p:stCondLst>
                                            <p:cond delay="999"/>
                                          </p:stCondLst>
                                        </p:cTn>
                                        <p:tgtEl>
                                          <p:spTgt spid="75"/>
                                        </p:tgtEl>
                                        <p:attrNameLst>
                                          <p:attrName>style.visibility</p:attrName>
                                        </p:attrNameLst>
                                      </p:cBhvr>
                                      <p:to>
                                        <p:strVal val="hidden"/>
                                      </p:to>
                                    </p:set>
                                  </p:childTnLst>
                                </p:cTn>
                              </p:par>
                            </p:childTnLst>
                          </p:cTn>
                        </p:par>
                        <p:par>
                          <p:cTn id="773" fill="hold">
                            <p:stCondLst>
                              <p:cond delay="253000"/>
                            </p:stCondLst>
                            <p:childTnLst>
                              <p:par>
                                <p:cTn id="774" presetID="1" presetClass="exit" presetSubtype="0" fill="hold" grpId="0" nodeType="afterEffect">
                                  <p:stCondLst>
                                    <p:cond delay="0"/>
                                  </p:stCondLst>
                                  <p:childTnLst>
                                    <p:set>
                                      <p:cBhvr>
                                        <p:cTn id="775" dur="1" fill="hold">
                                          <p:stCondLst>
                                            <p:cond delay="999"/>
                                          </p:stCondLst>
                                        </p:cTn>
                                        <p:tgtEl>
                                          <p:spTgt spid="74"/>
                                        </p:tgtEl>
                                        <p:attrNameLst>
                                          <p:attrName>style.visibility</p:attrName>
                                        </p:attrNameLst>
                                      </p:cBhvr>
                                      <p:to>
                                        <p:strVal val="hidden"/>
                                      </p:to>
                                    </p:set>
                                  </p:childTnLst>
                                </p:cTn>
                              </p:par>
                            </p:childTnLst>
                          </p:cTn>
                        </p:par>
                        <p:par>
                          <p:cTn id="776" fill="hold">
                            <p:stCondLst>
                              <p:cond delay="254000"/>
                            </p:stCondLst>
                            <p:childTnLst>
                              <p:par>
                                <p:cTn id="777" presetID="1" presetClass="exit" presetSubtype="0" fill="hold" grpId="0" nodeType="afterEffect">
                                  <p:stCondLst>
                                    <p:cond delay="0"/>
                                  </p:stCondLst>
                                  <p:childTnLst>
                                    <p:set>
                                      <p:cBhvr>
                                        <p:cTn id="778" dur="1" fill="hold">
                                          <p:stCondLst>
                                            <p:cond delay="999"/>
                                          </p:stCondLst>
                                        </p:cTn>
                                        <p:tgtEl>
                                          <p:spTgt spid="73"/>
                                        </p:tgtEl>
                                        <p:attrNameLst>
                                          <p:attrName>style.visibility</p:attrName>
                                        </p:attrNameLst>
                                      </p:cBhvr>
                                      <p:to>
                                        <p:strVal val="hidden"/>
                                      </p:to>
                                    </p:set>
                                  </p:childTnLst>
                                </p:cTn>
                              </p:par>
                            </p:childTnLst>
                          </p:cTn>
                        </p:par>
                        <p:par>
                          <p:cTn id="779" fill="hold">
                            <p:stCondLst>
                              <p:cond delay="255000"/>
                            </p:stCondLst>
                            <p:childTnLst>
                              <p:par>
                                <p:cTn id="780" presetID="1" presetClass="exit" presetSubtype="0" fill="hold" grpId="0" nodeType="afterEffect">
                                  <p:stCondLst>
                                    <p:cond delay="0"/>
                                  </p:stCondLst>
                                  <p:childTnLst>
                                    <p:set>
                                      <p:cBhvr>
                                        <p:cTn id="781" dur="1" fill="hold">
                                          <p:stCondLst>
                                            <p:cond delay="999"/>
                                          </p:stCondLst>
                                        </p:cTn>
                                        <p:tgtEl>
                                          <p:spTgt spid="72"/>
                                        </p:tgtEl>
                                        <p:attrNameLst>
                                          <p:attrName>style.visibility</p:attrName>
                                        </p:attrNameLst>
                                      </p:cBhvr>
                                      <p:to>
                                        <p:strVal val="hidden"/>
                                      </p:to>
                                    </p:set>
                                  </p:childTnLst>
                                </p:cTn>
                              </p:par>
                            </p:childTnLst>
                          </p:cTn>
                        </p:par>
                        <p:par>
                          <p:cTn id="782" fill="hold">
                            <p:stCondLst>
                              <p:cond delay="256000"/>
                            </p:stCondLst>
                            <p:childTnLst>
                              <p:par>
                                <p:cTn id="783" presetID="1" presetClass="exit" presetSubtype="0" fill="hold" grpId="0" nodeType="afterEffect">
                                  <p:stCondLst>
                                    <p:cond delay="0"/>
                                  </p:stCondLst>
                                  <p:childTnLst>
                                    <p:set>
                                      <p:cBhvr>
                                        <p:cTn id="784" dur="1" fill="hold">
                                          <p:stCondLst>
                                            <p:cond delay="999"/>
                                          </p:stCondLst>
                                        </p:cTn>
                                        <p:tgtEl>
                                          <p:spTgt spid="71"/>
                                        </p:tgtEl>
                                        <p:attrNameLst>
                                          <p:attrName>style.visibility</p:attrName>
                                        </p:attrNameLst>
                                      </p:cBhvr>
                                      <p:to>
                                        <p:strVal val="hidden"/>
                                      </p:to>
                                    </p:set>
                                  </p:childTnLst>
                                </p:cTn>
                              </p:par>
                            </p:childTnLst>
                          </p:cTn>
                        </p:par>
                        <p:par>
                          <p:cTn id="785" fill="hold">
                            <p:stCondLst>
                              <p:cond delay="257000"/>
                            </p:stCondLst>
                            <p:childTnLst>
                              <p:par>
                                <p:cTn id="786" presetID="1" presetClass="exit" presetSubtype="0" fill="hold" grpId="0" nodeType="afterEffect">
                                  <p:stCondLst>
                                    <p:cond delay="0"/>
                                  </p:stCondLst>
                                  <p:childTnLst>
                                    <p:set>
                                      <p:cBhvr>
                                        <p:cTn id="787" dur="1" fill="hold">
                                          <p:stCondLst>
                                            <p:cond delay="999"/>
                                          </p:stCondLst>
                                        </p:cTn>
                                        <p:tgtEl>
                                          <p:spTgt spid="70"/>
                                        </p:tgtEl>
                                        <p:attrNameLst>
                                          <p:attrName>style.visibility</p:attrName>
                                        </p:attrNameLst>
                                      </p:cBhvr>
                                      <p:to>
                                        <p:strVal val="hidden"/>
                                      </p:to>
                                    </p:set>
                                  </p:childTnLst>
                                </p:cTn>
                              </p:par>
                            </p:childTnLst>
                          </p:cTn>
                        </p:par>
                        <p:par>
                          <p:cTn id="788" fill="hold">
                            <p:stCondLst>
                              <p:cond delay="258000"/>
                            </p:stCondLst>
                            <p:childTnLst>
                              <p:par>
                                <p:cTn id="789" presetID="1" presetClass="exit" presetSubtype="0" fill="hold" grpId="0" nodeType="afterEffect">
                                  <p:stCondLst>
                                    <p:cond delay="0"/>
                                  </p:stCondLst>
                                  <p:childTnLst>
                                    <p:set>
                                      <p:cBhvr>
                                        <p:cTn id="790" dur="1" fill="hold">
                                          <p:stCondLst>
                                            <p:cond delay="999"/>
                                          </p:stCondLst>
                                        </p:cTn>
                                        <p:tgtEl>
                                          <p:spTgt spid="69"/>
                                        </p:tgtEl>
                                        <p:attrNameLst>
                                          <p:attrName>style.visibility</p:attrName>
                                        </p:attrNameLst>
                                      </p:cBhvr>
                                      <p:to>
                                        <p:strVal val="hidden"/>
                                      </p:to>
                                    </p:set>
                                  </p:childTnLst>
                                </p:cTn>
                              </p:par>
                            </p:childTnLst>
                          </p:cTn>
                        </p:par>
                        <p:par>
                          <p:cTn id="791" fill="hold">
                            <p:stCondLst>
                              <p:cond delay="259000"/>
                            </p:stCondLst>
                            <p:childTnLst>
                              <p:par>
                                <p:cTn id="792" presetID="1" presetClass="exit" presetSubtype="0" fill="hold" grpId="0" nodeType="afterEffect">
                                  <p:stCondLst>
                                    <p:cond delay="0"/>
                                  </p:stCondLst>
                                  <p:childTnLst>
                                    <p:set>
                                      <p:cBhvr>
                                        <p:cTn id="793" dur="1" fill="hold">
                                          <p:stCondLst>
                                            <p:cond delay="999"/>
                                          </p:stCondLst>
                                        </p:cTn>
                                        <p:tgtEl>
                                          <p:spTgt spid="68"/>
                                        </p:tgtEl>
                                        <p:attrNameLst>
                                          <p:attrName>style.visibility</p:attrName>
                                        </p:attrNameLst>
                                      </p:cBhvr>
                                      <p:to>
                                        <p:strVal val="hidden"/>
                                      </p:to>
                                    </p:set>
                                  </p:childTnLst>
                                </p:cTn>
                              </p:par>
                            </p:childTnLst>
                          </p:cTn>
                        </p:par>
                        <p:par>
                          <p:cTn id="794" fill="hold">
                            <p:stCondLst>
                              <p:cond delay="260000"/>
                            </p:stCondLst>
                            <p:childTnLst>
                              <p:par>
                                <p:cTn id="795" presetID="1" presetClass="exit" presetSubtype="0" fill="hold" grpId="0" nodeType="afterEffect">
                                  <p:stCondLst>
                                    <p:cond delay="0"/>
                                  </p:stCondLst>
                                  <p:childTnLst>
                                    <p:set>
                                      <p:cBhvr>
                                        <p:cTn id="796" dur="1" fill="hold">
                                          <p:stCondLst>
                                            <p:cond delay="999"/>
                                          </p:stCondLst>
                                        </p:cTn>
                                        <p:tgtEl>
                                          <p:spTgt spid="67"/>
                                        </p:tgtEl>
                                        <p:attrNameLst>
                                          <p:attrName>style.visibility</p:attrName>
                                        </p:attrNameLst>
                                      </p:cBhvr>
                                      <p:to>
                                        <p:strVal val="hidden"/>
                                      </p:to>
                                    </p:set>
                                  </p:childTnLst>
                                </p:cTn>
                              </p:par>
                            </p:childTnLst>
                          </p:cTn>
                        </p:par>
                        <p:par>
                          <p:cTn id="797" fill="hold">
                            <p:stCondLst>
                              <p:cond delay="261000"/>
                            </p:stCondLst>
                            <p:childTnLst>
                              <p:par>
                                <p:cTn id="798" presetID="1" presetClass="exit" presetSubtype="0" fill="hold" grpId="0" nodeType="afterEffect">
                                  <p:stCondLst>
                                    <p:cond delay="0"/>
                                  </p:stCondLst>
                                  <p:childTnLst>
                                    <p:set>
                                      <p:cBhvr>
                                        <p:cTn id="799" dur="1" fill="hold">
                                          <p:stCondLst>
                                            <p:cond delay="999"/>
                                          </p:stCondLst>
                                        </p:cTn>
                                        <p:tgtEl>
                                          <p:spTgt spid="66"/>
                                        </p:tgtEl>
                                        <p:attrNameLst>
                                          <p:attrName>style.visibility</p:attrName>
                                        </p:attrNameLst>
                                      </p:cBhvr>
                                      <p:to>
                                        <p:strVal val="hidden"/>
                                      </p:to>
                                    </p:set>
                                  </p:childTnLst>
                                </p:cTn>
                              </p:par>
                            </p:childTnLst>
                          </p:cTn>
                        </p:par>
                        <p:par>
                          <p:cTn id="800" fill="hold">
                            <p:stCondLst>
                              <p:cond delay="262000"/>
                            </p:stCondLst>
                            <p:childTnLst>
                              <p:par>
                                <p:cTn id="801" presetID="1" presetClass="exit" presetSubtype="0" fill="hold" grpId="0" nodeType="afterEffect">
                                  <p:stCondLst>
                                    <p:cond delay="0"/>
                                  </p:stCondLst>
                                  <p:childTnLst>
                                    <p:set>
                                      <p:cBhvr>
                                        <p:cTn id="802" dur="1" fill="hold">
                                          <p:stCondLst>
                                            <p:cond delay="999"/>
                                          </p:stCondLst>
                                        </p:cTn>
                                        <p:tgtEl>
                                          <p:spTgt spid="65"/>
                                        </p:tgtEl>
                                        <p:attrNameLst>
                                          <p:attrName>style.visibility</p:attrName>
                                        </p:attrNameLst>
                                      </p:cBhvr>
                                      <p:to>
                                        <p:strVal val="hidden"/>
                                      </p:to>
                                    </p:set>
                                  </p:childTnLst>
                                </p:cTn>
                              </p:par>
                            </p:childTnLst>
                          </p:cTn>
                        </p:par>
                        <p:par>
                          <p:cTn id="803" fill="hold">
                            <p:stCondLst>
                              <p:cond delay="263000"/>
                            </p:stCondLst>
                            <p:childTnLst>
                              <p:par>
                                <p:cTn id="804" presetID="1" presetClass="exit" presetSubtype="0" fill="hold" grpId="0" nodeType="afterEffect">
                                  <p:stCondLst>
                                    <p:cond delay="0"/>
                                  </p:stCondLst>
                                  <p:childTnLst>
                                    <p:set>
                                      <p:cBhvr>
                                        <p:cTn id="805" dur="1" fill="hold">
                                          <p:stCondLst>
                                            <p:cond delay="999"/>
                                          </p:stCondLst>
                                        </p:cTn>
                                        <p:tgtEl>
                                          <p:spTgt spid="64"/>
                                        </p:tgtEl>
                                        <p:attrNameLst>
                                          <p:attrName>style.visibility</p:attrName>
                                        </p:attrNameLst>
                                      </p:cBhvr>
                                      <p:to>
                                        <p:strVal val="hidden"/>
                                      </p:to>
                                    </p:set>
                                  </p:childTnLst>
                                </p:cTn>
                              </p:par>
                            </p:childTnLst>
                          </p:cTn>
                        </p:par>
                        <p:par>
                          <p:cTn id="806" fill="hold">
                            <p:stCondLst>
                              <p:cond delay="264000"/>
                            </p:stCondLst>
                            <p:childTnLst>
                              <p:par>
                                <p:cTn id="807" presetID="1" presetClass="exit" presetSubtype="0" fill="hold" grpId="0" nodeType="afterEffect">
                                  <p:stCondLst>
                                    <p:cond delay="0"/>
                                  </p:stCondLst>
                                  <p:childTnLst>
                                    <p:set>
                                      <p:cBhvr>
                                        <p:cTn id="808" dur="1" fill="hold">
                                          <p:stCondLst>
                                            <p:cond delay="999"/>
                                          </p:stCondLst>
                                        </p:cTn>
                                        <p:tgtEl>
                                          <p:spTgt spid="63"/>
                                        </p:tgtEl>
                                        <p:attrNameLst>
                                          <p:attrName>style.visibility</p:attrName>
                                        </p:attrNameLst>
                                      </p:cBhvr>
                                      <p:to>
                                        <p:strVal val="hidden"/>
                                      </p:to>
                                    </p:set>
                                  </p:childTnLst>
                                </p:cTn>
                              </p:par>
                            </p:childTnLst>
                          </p:cTn>
                        </p:par>
                        <p:par>
                          <p:cTn id="809" fill="hold">
                            <p:stCondLst>
                              <p:cond delay="265000"/>
                            </p:stCondLst>
                            <p:childTnLst>
                              <p:par>
                                <p:cTn id="810" presetID="1" presetClass="exit" presetSubtype="0" fill="hold" grpId="0" nodeType="afterEffect">
                                  <p:stCondLst>
                                    <p:cond delay="0"/>
                                  </p:stCondLst>
                                  <p:childTnLst>
                                    <p:set>
                                      <p:cBhvr>
                                        <p:cTn id="811" dur="1" fill="hold">
                                          <p:stCondLst>
                                            <p:cond delay="999"/>
                                          </p:stCondLst>
                                        </p:cTn>
                                        <p:tgtEl>
                                          <p:spTgt spid="62"/>
                                        </p:tgtEl>
                                        <p:attrNameLst>
                                          <p:attrName>style.visibility</p:attrName>
                                        </p:attrNameLst>
                                      </p:cBhvr>
                                      <p:to>
                                        <p:strVal val="hidden"/>
                                      </p:to>
                                    </p:set>
                                  </p:childTnLst>
                                </p:cTn>
                              </p:par>
                            </p:childTnLst>
                          </p:cTn>
                        </p:par>
                        <p:par>
                          <p:cTn id="812" fill="hold">
                            <p:stCondLst>
                              <p:cond delay="266000"/>
                            </p:stCondLst>
                            <p:childTnLst>
                              <p:par>
                                <p:cTn id="813" presetID="1" presetClass="exit" presetSubtype="0" fill="hold" grpId="0" nodeType="afterEffect">
                                  <p:stCondLst>
                                    <p:cond delay="0"/>
                                  </p:stCondLst>
                                  <p:childTnLst>
                                    <p:set>
                                      <p:cBhvr>
                                        <p:cTn id="814" dur="1" fill="hold">
                                          <p:stCondLst>
                                            <p:cond delay="999"/>
                                          </p:stCondLst>
                                        </p:cTn>
                                        <p:tgtEl>
                                          <p:spTgt spid="61"/>
                                        </p:tgtEl>
                                        <p:attrNameLst>
                                          <p:attrName>style.visibility</p:attrName>
                                        </p:attrNameLst>
                                      </p:cBhvr>
                                      <p:to>
                                        <p:strVal val="hidden"/>
                                      </p:to>
                                    </p:set>
                                  </p:childTnLst>
                                </p:cTn>
                              </p:par>
                            </p:childTnLst>
                          </p:cTn>
                        </p:par>
                        <p:par>
                          <p:cTn id="815" fill="hold">
                            <p:stCondLst>
                              <p:cond delay="267000"/>
                            </p:stCondLst>
                            <p:childTnLst>
                              <p:par>
                                <p:cTn id="816" presetID="1" presetClass="exit" presetSubtype="0" fill="hold" grpId="0" nodeType="afterEffect">
                                  <p:stCondLst>
                                    <p:cond delay="0"/>
                                  </p:stCondLst>
                                  <p:childTnLst>
                                    <p:set>
                                      <p:cBhvr>
                                        <p:cTn id="817" dur="1" fill="hold">
                                          <p:stCondLst>
                                            <p:cond delay="999"/>
                                          </p:stCondLst>
                                        </p:cTn>
                                        <p:tgtEl>
                                          <p:spTgt spid="60"/>
                                        </p:tgtEl>
                                        <p:attrNameLst>
                                          <p:attrName>style.visibility</p:attrName>
                                        </p:attrNameLst>
                                      </p:cBhvr>
                                      <p:to>
                                        <p:strVal val="hidden"/>
                                      </p:to>
                                    </p:set>
                                  </p:childTnLst>
                                </p:cTn>
                              </p:par>
                            </p:childTnLst>
                          </p:cTn>
                        </p:par>
                        <p:par>
                          <p:cTn id="818" fill="hold">
                            <p:stCondLst>
                              <p:cond delay="268000"/>
                            </p:stCondLst>
                            <p:childTnLst>
                              <p:par>
                                <p:cTn id="819" presetID="1" presetClass="exit" presetSubtype="0" fill="hold" grpId="0" nodeType="afterEffect">
                                  <p:stCondLst>
                                    <p:cond delay="0"/>
                                  </p:stCondLst>
                                  <p:childTnLst>
                                    <p:set>
                                      <p:cBhvr>
                                        <p:cTn id="820" dur="1" fill="hold">
                                          <p:stCondLst>
                                            <p:cond delay="999"/>
                                          </p:stCondLst>
                                        </p:cTn>
                                        <p:tgtEl>
                                          <p:spTgt spid="59"/>
                                        </p:tgtEl>
                                        <p:attrNameLst>
                                          <p:attrName>style.visibility</p:attrName>
                                        </p:attrNameLst>
                                      </p:cBhvr>
                                      <p:to>
                                        <p:strVal val="hidden"/>
                                      </p:to>
                                    </p:set>
                                  </p:childTnLst>
                                </p:cTn>
                              </p:par>
                            </p:childTnLst>
                          </p:cTn>
                        </p:par>
                        <p:par>
                          <p:cTn id="821" fill="hold">
                            <p:stCondLst>
                              <p:cond delay="269000"/>
                            </p:stCondLst>
                            <p:childTnLst>
                              <p:par>
                                <p:cTn id="822" presetID="1" presetClass="exit" presetSubtype="0" fill="hold" grpId="0" nodeType="afterEffect">
                                  <p:stCondLst>
                                    <p:cond delay="0"/>
                                  </p:stCondLst>
                                  <p:childTnLst>
                                    <p:set>
                                      <p:cBhvr>
                                        <p:cTn id="823" dur="1" fill="hold">
                                          <p:stCondLst>
                                            <p:cond delay="999"/>
                                          </p:stCondLst>
                                        </p:cTn>
                                        <p:tgtEl>
                                          <p:spTgt spid="58"/>
                                        </p:tgtEl>
                                        <p:attrNameLst>
                                          <p:attrName>style.visibility</p:attrName>
                                        </p:attrNameLst>
                                      </p:cBhvr>
                                      <p:to>
                                        <p:strVal val="hidden"/>
                                      </p:to>
                                    </p:set>
                                  </p:childTnLst>
                                </p:cTn>
                              </p:par>
                            </p:childTnLst>
                          </p:cTn>
                        </p:par>
                        <p:par>
                          <p:cTn id="824" fill="hold">
                            <p:stCondLst>
                              <p:cond delay="270000"/>
                            </p:stCondLst>
                            <p:childTnLst>
                              <p:par>
                                <p:cTn id="825" presetID="1" presetClass="exit" presetSubtype="0" fill="hold" grpId="0" nodeType="afterEffect">
                                  <p:stCondLst>
                                    <p:cond delay="0"/>
                                  </p:stCondLst>
                                  <p:childTnLst>
                                    <p:set>
                                      <p:cBhvr>
                                        <p:cTn id="826" dur="1" fill="hold">
                                          <p:stCondLst>
                                            <p:cond delay="999"/>
                                          </p:stCondLst>
                                        </p:cTn>
                                        <p:tgtEl>
                                          <p:spTgt spid="57"/>
                                        </p:tgtEl>
                                        <p:attrNameLst>
                                          <p:attrName>style.visibility</p:attrName>
                                        </p:attrNameLst>
                                      </p:cBhvr>
                                      <p:to>
                                        <p:strVal val="hidden"/>
                                      </p:to>
                                    </p:set>
                                  </p:childTnLst>
                                </p:cTn>
                              </p:par>
                            </p:childTnLst>
                          </p:cTn>
                        </p:par>
                        <p:par>
                          <p:cTn id="827" fill="hold">
                            <p:stCondLst>
                              <p:cond delay="271000"/>
                            </p:stCondLst>
                            <p:childTnLst>
                              <p:par>
                                <p:cTn id="828" presetID="1" presetClass="exit" presetSubtype="0" fill="hold" grpId="0" nodeType="afterEffect">
                                  <p:stCondLst>
                                    <p:cond delay="0"/>
                                  </p:stCondLst>
                                  <p:childTnLst>
                                    <p:set>
                                      <p:cBhvr>
                                        <p:cTn id="829" dur="1" fill="hold">
                                          <p:stCondLst>
                                            <p:cond delay="999"/>
                                          </p:stCondLst>
                                        </p:cTn>
                                        <p:tgtEl>
                                          <p:spTgt spid="56"/>
                                        </p:tgtEl>
                                        <p:attrNameLst>
                                          <p:attrName>style.visibility</p:attrName>
                                        </p:attrNameLst>
                                      </p:cBhvr>
                                      <p:to>
                                        <p:strVal val="hidden"/>
                                      </p:to>
                                    </p:set>
                                  </p:childTnLst>
                                </p:cTn>
                              </p:par>
                            </p:childTnLst>
                          </p:cTn>
                        </p:par>
                        <p:par>
                          <p:cTn id="830" fill="hold">
                            <p:stCondLst>
                              <p:cond delay="272000"/>
                            </p:stCondLst>
                            <p:childTnLst>
                              <p:par>
                                <p:cTn id="831" presetID="1" presetClass="exit" presetSubtype="0" fill="hold" grpId="0" nodeType="afterEffect">
                                  <p:stCondLst>
                                    <p:cond delay="0"/>
                                  </p:stCondLst>
                                  <p:childTnLst>
                                    <p:set>
                                      <p:cBhvr>
                                        <p:cTn id="832" dur="1" fill="hold">
                                          <p:stCondLst>
                                            <p:cond delay="999"/>
                                          </p:stCondLst>
                                        </p:cTn>
                                        <p:tgtEl>
                                          <p:spTgt spid="55"/>
                                        </p:tgtEl>
                                        <p:attrNameLst>
                                          <p:attrName>style.visibility</p:attrName>
                                        </p:attrNameLst>
                                      </p:cBhvr>
                                      <p:to>
                                        <p:strVal val="hidden"/>
                                      </p:to>
                                    </p:set>
                                  </p:childTnLst>
                                </p:cTn>
                              </p:par>
                            </p:childTnLst>
                          </p:cTn>
                        </p:par>
                        <p:par>
                          <p:cTn id="833" fill="hold">
                            <p:stCondLst>
                              <p:cond delay="273000"/>
                            </p:stCondLst>
                            <p:childTnLst>
                              <p:par>
                                <p:cTn id="834" presetID="1" presetClass="exit" presetSubtype="0" fill="hold" grpId="0" nodeType="afterEffect">
                                  <p:stCondLst>
                                    <p:cond delay="0"/>
                                  </p:stCondLst>
                                  <p:childTnLst>
                                    <p:set>
                                      <p:cBhvr>
                                        <p:cTn id="835" dur="1" fill="hold">
                                          <p:stCondLst>
                                            <p:cond delay="999"/>
                                          </p:stCondLst>
                                        </p:cTn>
                                        <p:tgtEl>
                                          <p:spTgt spid="54"/>
                                        </p:tgtEl>
                                        <p:attrNameLst>
                                          <p:attrName>style.visibility</p:attrName>
                                        </p:attrNameLst>
                                      </p:cBhvr>
                                      <p:to>
                                        <p:strVal val="hidden"/>
                                      </p:to>
                                    </p:set>
                                  </p:childTnLst>
                                </p:cTn>
                              </p:par>
                            </p:childTnLst>
                          </p:cTn>
                        </p:par>
                        <p:par>
                          <p:cTn id="836" fill="hold">
                            <p:stCondLst>
                              <p:cond delay="274000"/>
                            </p:stCondLst>
                            <p:childTnLst>
                              <p:par>
                                <p:cTn id="837" presetID="1" presetClass="exit" presetSubtype="0" fill="hold" grpId="0" nodeType="afterEffect">
                                  <p:stCondLst>
                                    <p:cond delay="0"/>
                                  </p:stCondLst>
                                  <p:childTnLst>
                                    <p:set>
                                      <p:cBhvr>
                                        <p:cTn id="838" dur="1" fill="hold">
                                          <p:stCondLst>
                                            <p:cond delay="999"/>
                                          </p:stCondLst>
                                        </p:cTn>
                                        <p:tgtEl>
                                          <p:spTgt spid="53"/>
                                        </p:tgtEl>
                                        <p:attrNameLst>
                                          <p:attrName>style.visibility</p:attrName>
                                        </p:attrNameLst>
                                      </p:cBhvr>
                                      <p:to>
                                        <p:strVal val="hidden"/>
                                      </p:to>
                                    </p:set>
                                  </p:childTnLst>
                                </p:cTn>
                              </p:par>
                            </p:childTnLst>
                          </p:cTn>
                        </p:par>
                        <p:par>
                          <p:cTn id="839" fill="hold">
                            <p:stCondLst>
                              <p:cond delay="275000"/>
                            </p:stCondLst>
                            <p:childTnLst>
                              <p:par>
                                <p:cTn id="840" presetID="1" presetClass="exit" presetSubtype="0" fill="hold" grpId="0" nodeType="afterEffect">
                                  <p:stCondLst>
                                    <p:cond delay="0"/>
                                  </p:stCondLst>
                                  <p:childTnLst>
                                    <p:set>
                                      <p:cBhvr>
                                        <p:cTn id="841" dur="1" fill="hold">
                                          <p:stCondLst>
                                            <p:cond delay="999"/>
                                          </p:stCondLst>
                                        </p:cTn>
                                        <p:tgtEl>
                                          <p:spTgt spid="52"/>
                                        </p:tgtEl>
                                        <p:attrNameLst>
                                          <p:attrName>style.visibility</p:attrName>
                                        </p:attrNameLst>
                                      </p:cBhvr>
                                      <p:to>
                                        <p:strVal val="hidden"/>
                                      </p:to>
                                    </p:set>
                                  </p:childTnLst>
                                </p:cTn>
                              </p:par>
                            </p:childTnLst>
                          </p:cTn>
                        </p:par>
                        <p:par>
                          <p:cTn id="842" fill="hold">
                            <p:stCondLst>
                              <p:cond delay="276000"/>
                            </p:stCondLst>
                            <p:childTnLst>
                              <p:par>
                                <p:cTn id="843" presetID="1" presetClass="exit" presetSubtype="0" fill="hold" grpId="0" nodeType="afterEffect">
                                  <p:stCondLst>
                                    <p:cond delay="0"/>
                                  </p:stCondLst>
                                  <p:childTnLst>
                                    <p:set>
                                      <p:cBhvr>
                                        <p:cTn id="844" dur="1" fill="hold">
                                          <p:stCondLst>
                                            <p:cond delay="999"/>
                                          </p:stCondLst>
                                        </p:cTn>
                                        <p:tgtEl>
                                          <p:spTgt spid="51"/>
                                        </p:tgtEl>
                                        <p:attrNameLst>
                                          <p:attrName>style.visibility</p:attrName>
                                        </p:attrNameLst>
                                      </p:cBhvr>
                                      <p:to>
                                        <p:strVal val="hidden"/>
                                      </p:to>
                                    </p:set>
                                  </p:childTnLst>
                                </p:cTn>
                              </p:par>
                            </p:childTnLst>
                          </p:cTn>
                        </p:par>
                        <p:par>
                          <p:cTn id="845" fill="hold">
                            <p:stCondLst>
                              <p:cond delay="277000"/>
                            </p:stCondLst>
                            <p:childTnLst>
                              <p:par>
                                <p:cTn id="846" presetID="1" presetClass="exit" presetSubtype="0" fill="hold" grpId="0" nodeType="afterEffect">
                                  <p:stCondLst>
                                    <p:cond delay="0"/>
                                  </p:stCondLst>
                                  <p:childTnLst>
                                    <p:set>
                                      <p:cBhvr>
                                        <p:cTn id="847" dur="1" fill="hold">
                                          <p:stCondLst>
                                            <p:cond delay="999"/>
                                          </p:stCondLst>
                                        </p:cTn>
                                        <p:tgtEl>
                                          <p:spTgt spid="50"/>
                                        </p:tgtEl>
                                        <p:attrNameLst>
                                          <p:attrName>style.visibility</p:attrName>
                                        </p:attrNameLst>
                                      </p:cBhvr>
                                      <p:to>
                                        <p:strVal val="hidden"/>
                                      </p:to>
                                    </p:set>
                                  </p:childTnLst>
                                </p:cTn>
                              </p:par>
                            </p:childTnLst>
                          </p:cTn>
                        </p:par>
                        <p:par>
                          <p:cTn id="848" fill="hold">
                            <p:stCondLst>
                              <p:cond delay="278000"/>
                            </p:stCondLst>
                            <p:childTnLst>
                              <p:par>
                                <p:cTn id="849" presetID="1" presetClass="exit" presetSubtype="0" fill="hold" grpId="0" nodeType="afterEffect">
                                  <p:stCondLst>
                                    <p:cond delay="0"/>
                                  </p:stCondLst>
                                  <p:childTnLst>
                                    <p:set>
                                      <p:cBhvr>
                                        <p:cTn id="850" dur="1" fill="hold">
                                          <p:stCondLst>
                                            <p:cond delay="999"/>
                                          </p:stCondLst>
                                        </p:cTn>
                                        <p:tgtEl>
                                          <p:spTgt spid="49"/>
                                        </p:tgtEl>
                                        <p:attrNameLst>
                                          <p:attrName>style.visibility</p:attrName>
                                        </p:attrNameLst>
                                      </p:cBhvr>
                                      <p:to>
                                        <p:strVal val="hidden"/>
                                      </p:to>
                                    </p:set>
                                  </p:childTnLst>
                                </p:cTn>
                              </p:par>
                            </p:childTnLst>
                          </p:cTn>
                        </p:par>
                        <p:par>
                          <p:cTn id="851" fill="hold">
                            <p:stCondLst>
                              <p:cond delay="279000"/>
                            </p:stCondLst>
                            <p:childTnLst>
                              <p:par>
                                <p:cTn id="852" presetID="1" presetClass="exit" presetSubtype="0" fill="hold" grpId="0" nodeType="afterEffect">
                                  <p:stCondLst>
                                    <p:cond delay="0"/>
                                  </p:stCondLst>
                                  <p:childTnLst>
                                    <p:set>
                                      <p:cBhvr>
                                        <p:cTn id="853" dur="1" fill="hold">
                                          <p:stCondLst>
                                            <p:cond delay="999"/>
                                          </p:stCondLst>
                                        </p:cTn>
                                        <p:tgtEl>
                                          <p:spTgt spid="48"/>
                                        </p:tgtEl>
                                        <p:attrNameLst>
                                          <p:attrName>style.visibility</p:attrName>
                                        </p:attrNameLst>
                                      </p:cBhvr>
                                      <p:to>
                                        <p:strVal val="hidden"/>
                                      </p:to>
                                    </p:set>
                                  </p:childTnLst>
                                </p:cTn>
                              </p:par>
                            </p:childTnLst>
                          </p:cTn>
                        </p:par>
                        <p:par>
                          <p:cTn id="854" fill="hold">
                            <p:stCondLst>
                              <p:cond delay="280000"/>
                            </p:stCondLst>
                            <p:childTnLst>
                              <p:par>
                                <p:cTn id="855" presetID="1" presetClass="exit" presetSubtype="0" fill="hold" grpId="0" nodeType="afterEffect">
                                  <p:stCondLst>
                                    <p:cond delay="0"/>
                                  </p:stCondLst>
                                  <p:childTnLst>
                                    <p:set>
                                      <p:cBhvr>
                                        <p:cTn id="856" dur="1" fill="hold">
                                          <p:stCondLst>
                                            <p:cond delay="999"/>
                                          </p:stCondLst>
                                        </p:cTn>
                                        <p:tgtEl>
                                          <p:spTgt spid="47"/>
                                        </p:tgtEl>
                                        <p:attrNameLst>
                                          <p:attrName>style.visibility</p:attrName>
                                        </p:attrNameLst>
                                      </p:cBhvr>
                                      <p:to>
                                        <p:strVal val="hidden"/>
                                      </p:to>
                                    </p:set>
                                  </p:childTnLst>
                                </p:cTn>
                              </p:par>
                            </p:childTnLst>
                          </p:cTn>
                        </p:par>
                        <p:par>
                          <p:cTn id="857" fill="hold">
                            <p:stCondLst>
                              <p:cond delay="281000"/>
                            </p:stCondLst>
                            <p:childTnLst>
                              <p:par>
                                <p:cTn id="858" presetID="1" presetClass="exit" presetSubtype="0" fill="hold" grpId="0" nodeType="afterEffect">
                                  <p:stCondLst>
                                    <p:cond delay="0"/>
                                  </p:stCondLst>
                                  <p:childTnLst>
                                    <p:set>
                                      <p:cBhvr>
                                        <p:cTn id="859" dur="1" fill="hold">
                                          <p:stCondLst>
                                            <p:cond delay="999"/>
                                          </p:stCondLst>
                                        </p:cTn>
                                        <p:tgtEl>
                                          <p:spTgt spid="46"/>
                                        </p:tgtEl>
                                        <p:attrNameLst>
                                          <p:attrName>style.visibility</p:attrName>
                                        </p:attrNameLst>
                                      </p:cBhvr>
                                      <p:to>
                                        <p:strVal val="hidden"/>
                                      </p:to>
                                    </p:set>
                                  </p:childTnLst>
                                </p:cTn>
                              </p:par>
                            </p:childTnLst>
                          </p:cTn>
                        </p:par>
                        <p:par>
                          <p:cTn id="860" fill="hold">
                            <p:stCondLst>
                              <p:cond delay="282000"/>
                            </p:stCondLst>
                            <p:childTnLst>
                              <p:par>
                                <p:cTn id="861" presetID="1" presetClass="exit" presetSubtype="0" fill="hold" grpId="0" nodeType="afterEffect">
                                  <p:stCondLst>
                                    <p:cond delay="0"/>
                                  </p:stCondLst>
                                  <p:childTnLst>
                                    <p:set>
                                      <p:cBhvr>
                                        <p:cTn id="862" dur="1" fill="hold">
                                          <p:stCondLst>
                                            <p:cond delay="999"/>
                                          </p:stCondLst>
                                        </p:cTn>
                                        <p:tgtEl>
                                          <p:spTgt spid="45"/>
                                        </p:tgtEl>
                                        <p:attrNameLst>
                                          <p:attrName>style.visibility</p:attrName>
                                        </p:attrNameLst>
                                      </p:cBhvr>
                                      <p:to>
                                        <p:strVal val="hidden"/>
                                      </p:to>
                                    </p:set>
                                  </p:childTnLst>
                                </p:cTn>
                              </p:par>
                            </p:childTnLst>
                          </p:cTn>
                        </p:par>
                        <p:par>
                          <p:cTn id="863" fill="hold">
                            <p:stCondLst>
                              <p:cond delay="283000"/>
                            </p:stCondLst>
                            <p:childTnLst>
                              <p:par>
                                <p:cTn id="864" presetID="1" presetClass="exit" presetSubtype="0" fill="hold" grpId="0" nodeType="afterEffect">
                                  <p:stCondLst>
                                    <p:cond delay="0"/>
                                  </p:stCondLst>
                                  <p:childTnLst>
                                    <p:set>
                                      <p:cBhvr>
                                        <p:cTn id="865" dur="1" fill="hold">
                                          <p:stCondLst>
                                            <p:cond delay="999"/>
                                          </p:stCondLst>
                                        </p:cTn>
                                        <p:tgtEl>
                                          <p:spTgt spid="44"/>
                                        </p:tgtEl>
                                        <p:attrNameLst>
                                          <p:attrName>style.visibility</p:attrName>
                                        </p:attrNameLst>
                                      </p:cBhvr>
                                      <p:to>
                                        <p:strVal val="hidden"/>
                                      </p:to>
                                    </p:set>
                                  </p:childTnLst>
                                </p:cTn>
                              </p:par>
                            </p:childTnLst>
                          </p:cTn>
                        </p:par>
                        <p:par>
                          <p:cTn id="866" fill="hold">
                            <p:stCondLst>
                              <p:cond delay="284000"/>
                            </p:stCondLst>
                            <p:childTnLst>
                              <p:par>
                                <p:cTn id="867" presetID="1" presetClass="exit" presetSubtype="0" fill="hold" grpId="0" nodeType="afterEffect">
                                  <p:stCondLst>
                                    <p:cond delay="0"/>
                                  </p:stCondLst>
                                  <p:childTnLst>
                                    <p:set>
                                      <p:cBhvr>
                                        <p:cTn id="868" dur="1" fill="hold">
                                          <p:stCondLst>
                                            <p:cond delay="999"/>
                                          </p:stCondLst>
                                        </p:cTn>
                                        <p:tgtEl>
                                          <p:spTgt spid="43"/>
                                        </p:tgtEl>
                                        <p:attrNameLst>
                                          <p:attrName>style.visibility</p:attrName>
                                        </p:attrNameLst>
                                      </p:cBhvr>
                                      <p:to>
                                        <p:strVal val="hidden"/>
                                      </p:to>
                                    </p:set>
                                  </p:childTnLst>
                                </p:cTn>
                              </p:par>
                            </p:childTnLst>
                          </p:cTn>
                        </p:par>
                        <p:par>
                          <p:cTn id="869" fill="hold">
                            <p:stCondLst>
                              <p:cond delay="285000"/>
                            </p:stCondLst>
                            <p:childTnLst>
                              <p:par>
                                <p:cTn id="870" presetID="1" presetClass="exit" presetSubtype="0" fill="hold" grpId="0" nodeType="afterEffect">
                                  <p:stCondLst>
                                    <p:cond delay="0"/>
                                  </p:stCondLst>
                                  <p:childTnLst>
                                    <p:set>
                                      <p:cBhvr>
                                        <p:cTn id="871" dur="1" fill="hold">
                                          <p:stCondLst>
                                            <p:cond delay="999"/>
                                          </p:stCondLst>
                                        </p:cTn>
                                        <p:tgtEl>
                                          <p:spTgt spid="42"/>
                                        </p:tgtEl>
                                        <p:attrNameLst>
                                          <p:attrName>style.visibility</p:attrName>
                                        </p:attrNameLst>
                                      </p:cBhvr>
                                      <p:to>
                                        <p:strVal val="hidden"/>
                                      </p:to>
                                    </p:set>
                                  </p:childTnLst>
                                </p:cTn>
                              </p:par>
                            </p:childTnLst>
                          </p:cTn>
                        </p:par>
                        <p:par>
                          <p:cTn id="872" fill="hold">
                            <p:stCondLst>
                              <p:cond delay="286000"/>
                            </p:stCondLst>
                            <p:childTnLst>
                              <p:par>
                                <p:cTn id="873" presetID="1" presetClass="exit" presetSubtype="0" fill="hold" grpId="0" nodeType="afterEffect">
                                  <p:stCondLst>
                                    <p:cond delay="0"/>
                                  </p:stCondLst>
                                  <p:childTnLst>
                                    <p:set>
                                      <p:cBhvr>
                                        <p:cTn id="874" dur="1" fill="hold">
                                          <p:stCondLst>
                                            <p:cond delay="999"/>
                                          </p:stCondLst>
                                        </p:cTn>
                                        <p:tgtEl>
                                          <p:spTgt spid="41"/>
                                        </p:tgtEl>
                                        <p:attrNameLst>
                                          <p:attrName>style.visibility</p:attrName>
                                        </p:attrNameLst>
                                      </p:cBhvr>
                                      <p:to>
                                        <p:strVal val="hidden"/>
                                      </p:to>
                                    </p:set>
                                  </p:childTnLst>
                                </p:cTn>
                              </p:par>
                            </p:childTnLst>
                          </p:cTn>
                        </p:par>
                        <p:par>
                          <p:cTn id="875" fill="hold">
                            <p:stCondLst>
                              <p:cond delay="287000"/>
                            </p:stCondLst>
                            <p:childTnLst>
                              <p:par>
                                <p:cTn id="876" presetID="1" presetClass="exit" presetSubtype="0" fill="hold" grpId="0" nodeType="afterEffect">
                                  <p:stCondLst>
                                    <p:cond delay="0"/>
                                  </p:stCondLst>
                                  <p:childTnLst>
                                    <p:set>
                                      <p:cBhvr>
                                        <p:cTn id="877" dur="1" fill="hold">
                                          <p:stCondLst>
                                            <p:cond delay="999"/>
                                          </p:stCondLst>
                                        </p:cTn>
                                        <p:tgtEl>
                                          <p:spTgt spid="40"/>
                                        </p:tgtEl>
                                        <p:attrNameLst>
                                          <p:attrName>style.visibility</p:attrName>
                                        </p:attrNameLst>
                                      </p:cBhvr>
                                      <p:to>
                                        <p:strVal val="hidden"/>
                                      </p:to>
                                    </p:set>
                                  </p:childTnLst>
                                </p:cTn>
                              </p:par>
                            </p:childTnLst>
                          </p:cTn>
                        </p:par>
                        <p:par>
                          <p:cTn id="878" fill="hold">
                            <p:stCondLst>
                              <p:cond delay="288000"/>
                            </p:stCondLst>
                            <p:childTnLst>
                              <p:par>
                                <p:cTn id="879" presetID="1" presetClass="exit" presetSubtype="0" fill="hold" grpId="0" nodeType="afterEffect">
                                  <p:stCondLst>
                                    <p:cond delay="0"/>
                                  </p:stCondLst>
                                  <p:childTnLst>
                                    <p:set>
                                      <p:cBhvr>
                                        <p:cTn id="880" dur="1" fill="hold">
                                          <p:stCondLst>
                                            <p:cond delay="999"/>
                                          </p:stCondLst>
                                        </p:cTn>
                                        <p:tgtEl>
                                          <p:spTgt spid="39"/>
                                        </p:tgtEl>
                                        <p:attrNameLst>
                                          <p:attrName>style.visibility</p:attrName>
                                        </p:attrNameLst>
                                      </p:cBhvr>
                                      <p:to>
                                        <p:strVal val="hidden"/>
                                      </p:to>
                                    </p:set>
                                  </p:childTnLst>
                                </p:cTn>
                              </p:par>
                            </p:childTnLst>
                          </p:cTn>
                        </p:par>
                        <p:par>
                          <p:cTn id="881" fill="hold">
                            <p:stCondLst>
                              <p:cond delay="289000"/>
                            </p:stCondLst>
                            <p:childTnLst>
                              <p:par>
                                <p:cTn id="882" presetID="1" presetClass="exit" presetSubtype="0" fill="hold" grpId="0" nodeType="afterEffect">
                                  <p:stCondLst>
                                    <p:cond delay="0"/>
                                  </p:stCondLst>
                                  <p:childTnLst>
                                    <p:set>
                                      <p:cBhvr>
                                        <p:cTn id="883" dur="1" fill="hold">
                                          <p:stCondLst>
                                            <p:cond delay="999"/>
                                          </p:stCondLst>
                                        </p:cTn>
                                        <p:tgtEl>
                                          <p:spTgt spid="38"/>
                                        </p:tgtEl>
                                        <p:attrNameLst>
                                          <p:attrName>style.visibility</p:attrName>
                                        </p:attrNameLst>
                                      </p:cBhvr>
                                      <p:to>
                                        <p:strVal val="hidden"/>
                                      </p:to>
                                    </p:set>
                                  </p:childTnLst>
                                </p:cTn>
                              </p:par>
                            </p:childTnLst>
                          </p:cTn>
                        </p:par>
                        <p:par>
                          <p:cTn id="884" fill="hold">
                            <p:stCondLst>
                              <p:cond delay="290000"/>
                            </p:stCondLst>
                            <p:childTnLst>
                              <p:par>
                                <p:cTn id="885" presetID="1" presetClass="exit" presetSubtype="0" fill="hold" grpId="0" nodeType="afterEffect">
                                  <p:stCondLst>
                                    <p:cond delay="0"/>
                                  </p:stCondLst>
                                  <p:childTnLst>
                                    <p:set>
                                      <p:cBhvr>
                                        <p:cTn id="886" dur="1" fill="hold">
                                          <p:stCondLst>
                                            <p:cond delay="999"/>
                                          </p:stCondLst>
                                        </p:cTn>
                                        <p:tgtEl>
                                          <p:spTgt spid="37"/>
                                        </p:tgtEl>
                                        <p:attrNameLst>
                                          <p:attrName>style.visibility</p:attrName>
                                        </p:attrNameLst>
                                      </p:cBhvr>
                                      <p:to>
                                        <p:strVal val="hidden"/>
                                      </p:to>
                                    </p:set>
                                  </p:childTnLst>
                                </p:cTn>
                              </p:par>
                            </p:childTnLst>
                          </p:cTn>
                        </p:par>
                        <p:par>
                          <p:cTn id="887" fill="hold">
                            <p:stCondLst>
                              <p:cond delay="291000"/>
                            </p:stCondLst>
                            <p:childTnLst>
                              <p:par>
                                <p:cTn id="888" presetID="1" presetClass="exit" presetSubtype="0" fill="hold" grpId="0" nodeType="afterEffect">
                                  <p:stCondLst>
                                    <p:cond delay="0"/>
                                  </p:stCondLst>
                                  <p:childTnLst>
                                    <p:set>
                                      <p:cBhvr>
                                        <p:cTn id="889" dur="1" fill="hold">
                                          <p:stCondLst>
                                            <p:cond delay="999"/>
                                          </p:stCondLst>
                                        </p:cTn>
                                        <p:tgtEl>
                                          <p:spTgt spid="36"/>
                                        </p:tgtEl>
                                        <p:attrNameLst>
                                          <p:attrName>style.visibility</p:attrName>
                                        </p:attrNameLst>
                                      </p:cBhvr>
                                      <p:to>
                                        <p:strVal val="hidden"/>
                                      </p:to>
                                    </p:set>
                                  </p:childTnLst>
                                </p:cTn>
                              </p:par>
                            </p:childTnLst>
                          </p:cTn>
                        </p:par>
                        <p:par>
                          <p:cTn id="890" fill="hold">
                            <p:stCondLst>
                              <p:cond delay="292000"/>
                            </p:stCondLst>
                            <p:childTnLst>
                              <p:par>
                                <p:cTn id="891" presetID="1" presetClass="exit" presetSubtype="0" fill="hold" grpId="0" nodeType="afterEffect">
                                  <p:stCondLst>
                                    <p:cond delay="0"/>
                                  </p:stCondLst>
                                  <p:childTnLst>
                                    <p:set>
                                      <p:cBhvr>
                                        <p:cTn id="892" dur="1" fill="hold">
                                          <p:stCondLst>
                                            <p:cond delay="999"/>
                                          </p:stCondLst>
                                        </p:cTn>
                                        <p:tgtEl>
                                          <p:spTgt spid="35"/>
                                        </p:tgtEl>
                                        <p:attrNameLst>
                                          <p:attrName>style.visibility</p:attrName>
                                        </p:attrNameLst>
                                      </p:cBhvr>
                                      <p:to>
                                        <p:strVal val="hidden"/>
                                      </p:to>
                                    </p:set>
                                  </p:childTnLst>
                                </p:cTn>
                              </p:par>
                            </p:childTnLst>
                          </p:cTn>
                        </p:par>
                        <p:par>
                          <p:cTn id="893" fill="hold">
                            <p:stCondLst>
                              <p:cond delay="293000"/>
                            </p:stCondLst>
                            <p:childTnLst>
                              <p:par>
                                <p:cTn id="894" presetID="1" presetClass="exit" presetSubtype="0" fill="hold" grpId="0" nodeType="afterEffect">
                                  <p:stCondLst>
                                    <p:cond delay="0"/>
                                  </p:stCondLst>
                                  <p:childTnLst>
                                    <p:set>
                                      <p:cBhvr>
                                        <p:cTn id="895" dur="1" fill="hold">
                                          <p:stCondLst>
                                            <p:cond delay="999"/>
                                          </p:stCondLst>
                                        </p:cTn>
                                        <p:tgtEl>
                                          <p:spTgt spid="34"/>
                                        </p:tgtEl>
                                        <p:attrNameLst>
                                          <p:attrName>style.visibility</p:attrName>
                                        </p:attrNameLst>
                                      </p:cBhvr>
                                      <p:to>
                                        <p:strVal val="hidden"/>
                                      </p:to>
                                    </p:set>
                                  </p:childTnLst>
                                </p:cTn>
                              </p:par>
                            </p:childTnLst>
                          </p:cTn>
                        </p:par>
                        <p:par>
                          <p:cTn id="896" fill="hold">
                            <p:stCondLst>
                              <p:cond delay="294000"/>
                            </p:stCondLst>
                            <p:childTnLst>
                              <p:par>
                                <p:cTn id="897" presetID="1" presetClass="exit" presetSubtype="0" fill="hold" grpId="0" nodeType="afterEffect">
                                  <p:stCondLst>
                                    <p:cond delay="0"/>
                                  </p:stCondLst>
                                  <p:childTnLst>
                                    <p:set>
                                      <p:cBhvr>
                                        <p:cTn id="898" dur="1" fill="hold">
                                          <p:stCondLst>
                                            <p:cond delay="999"/>
                                          </p:stCondLst>
                                        </p:cTn>
                                        <p:tgtEl>
                                          <p:spTgt spid="33"/>
                                        </p:tgtEl>
                                        <p:attrNameLst>
                                          <p:attrName>style.visibility</p:attrName>
                                        </p:attrNameLst>
                                      </p:cBhvr>
                                      <p:to>
                                        <p:strVal val="hidden"/>
                                      </p:to>
                                    </p:set>
                                  </p:childTnLst>
                                </p:cTn>
                              </p:par>
                            </p:childTnLst>
                          </p:cTn>
                        </p:par>
                        <p:par>
                          <p:cTn id="899" fill="hold">
                            <p:stCondLst>
                              <p:cond delay="295000"/>
                            </p:stCondLst>
                            <p:childTnLst>
                              <p:par>
                                <p:cTn id="900" presetID="1" presetClass="exit" presetSubtype="0" fill="hold" grpId="0" nodeType="afterEffect">
                                  <p:stCondLst>
                                    <p:cond delay="0"/>
                                  </p:stCondLst>
                                  <p:childTnLst>
                                    <p:set>
                                      <p:cBhvr>
                                        <p:cTn id="901" dur="1" fill="hold">
                                          <p:stCondLst>
                                            <p:cond delay="999"/>
                                          </p:stCondLst>
                                        </p:cTn>
                                        <p:tgtEl>
                                          <p:spTgt spid="32"/>
                                        </p:tgtEl>
                                        <p:attrNameLst>
                                          <p:attrName>style.visibility</p:attrName>
                                        </p:attrNameLst>
                                      </p:cBhvr>
                                      <p:to>
                                        <p:strVal val="hidden"/>
                                      </p:to>
                                    </p:set>
                                  </p:childTnLst>
                                </p:cTn>
                              </p:par>
                            </p:childTnLst>
                          </p:cTn>
                        </p:par>
                        <p:par>
                          <p:cTn id="902" fill="hold">
                            <p:stCondLst>
                              <p:cond delay="296000"/>
                            </p:stCondLst>
                            <p:childTnLst>
                              <p:par>
                                <p:cTn id="903" presetID="1" presetClass="exit" presetSubtype="0" fill="hold" grpId="0" nodeType="afterEffect">
                                  <p:stCondLst>
                                    <p:cond delay="0"/>
                                  </p:stCondLst>
                                  <p:childTnLst>
                                    <p:set>
                                      <p:cBhvr>
                                        <p:cTn id="904" dur="1" fill="hold">
                                          <p:stCondLst>
                                            <p:cond delay="999"/>
                                          </p:stCondLst>
                                        </p:cTn>
                                        <p:tgtEl>
                                          <p:spTgt spid="31"/>
                                        </p:tgtEl>
                                        <p:attrNameLst>
                                          <p:attrName>style.visibility</p:attrName>
                                        </p:attrNameLst>
                                      </p:cBhvr>
                                      <p:to>
                                        <p:strVal val="hidden"/>
                                      </p:to>
                                    </p:set>
                                  </p:childTnLst>
                                </p:cTn>
                              </p:par>
                            </p:childTnLst>
                          </p:cTn>
                        </p:par>
                        <p:par>
                          <p:cTn id="905" fill="hold">
                            <p:stCondLst>
                              <p:cond delay="297000"/>
                            </p:stCondLst>
                            <p:childTnLst>
                              <p:par>
                                <p:cTn id="906" presetID="1" presetClass="exit" presetSubtype="0" fill="hold" grpId="0" nodeType="afterEffect">
                                  <p:stCondLst>
                                    <p:cond delay="0"/>
                                  </p:stCondLst>
                                  <p:childTnLst>
                                    <p:set>
                                      <p:cBhvr>
                                        <p:cTn id="907" dur="1" fill="hold">
                                          <p:stCondLst>
                                            <p:cond delay="999"/>
                                          </p:stCondLst>
                                        </p:cTn>
                                        <p:tgtEl>
                                          <p:spTgt spid="30"/>
                                        </p:tgtEl>
                                        <p:attrNameLst>
                                          <p:attrName>style.visibility</p:attrName>
                                        </p:attrNameLst>
                                      </p:cBhvr>
                                      <p:to>
                                        <p:strVal val="hidden"/>
                                      </p:to>
                                    </p:set>
                                  </p:childTnLst>
                                </p:cTn>
                              </p:par>
                            </p:childTnLst>
                          </p:cTn>
                        </p:par>
                        <p:par>
                          <p:cTn id="908" fill="hold">
                            <p:stCondLst>
                              <p:cond delay="298000"/>
                            </p:stCondLst>
                            <p:childTnLst>
                              <p:par>
                                <p:cTn id="909" presetID="1" presetClass="exit" presetSubtype="0" fill="hold" grpId="0" nodeType="afterEffect">
                                  <p:stCondLst>
                                    <p:cond delay="0"/>
                                  </p:stCondLst>
                                  <p:childTnLst>
                                    <p:set>
                                      <p:cBhvr>
                                        <p:cTn id="910" dur="1" fill="hold">
                                          <p:stCondLst>
                                            <p:cond delay="999"/>
                                          </p:stCondLst>
                                        </p:cTn>
                                        <p:tgtEl>
                                          <p:spTgt spid="29"/>
                                        </p:tgtEl>
                                        <p:attrNameLst>
                                          <p:attrName>style.visibility</p:attrName>
                                        </p:attrNameLst>
                                      </p:cBhvr>
                                      <p:to>
                                        <p:strVal val="hidden"/>
                                      </p:to>
                                    </p:set>
                                  </p:childTnLst>
                                </p:cTn>
                              </p:par>
                            </p:childTnLst>
                          </p:cTn>
                        </p:par>
                        <p:par>
                          <p:cTn id="911" fill="hold">
                            <p:stCondLst>
                              <p:cond delay="299000"/>
                            </p:stCondLst>
                            <p:childTnLst>
                              <p:par>
                                <p:cTn id="912" presetID="1" presetClass="exit" presetSubtype="0" fill="hold" grpId="0" nodeType="afterEffect">
                                  <p:stCondLst>
                                    <p:cond delay="0"/>
                                  </p:stCondLst>
                                  <p:childTnLst>
                                    <p:set>
                                      <p:cBhvr>
                                        <p:cTn id="913" dur="1" fill="hold">
                                          <p:stCondLst>
                                            <p:cond delay="999"/>
                                          </p:stCondLst>
                                        </p:cTn>
                                        <p:tgtEl>
                                          <p:spTgt spid="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animBg="1"/>
      <p:bldP spid="266" grpId="0" animBg="1"/>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316" grpId="0" animBg="1"/>
      <p:bldP spid="317" grpId="0" animBg="1"/>
      <p:bldP spid="318" grpId="0" animBg="1"/>
      <p:bldP spid="319" grpId="0" animBg="1"/>
      <p:bldP spid="320" grpId="0" animBg="1"/>
      <p:bldP spid="321" grpId="0" animBg="1"/>
      <p:bldP spid="322" grpId="0" animBg="1"/>
      <p:bldP spid="323" grpId="0" animBg="1"/>
      <p:bldP spid="324" grpId="0" animBg="1"/>
      <p:bldP spid="325" grpId="0" animBg="1"/>
      <p:bldP spid="326" grpId="0" animBg="1"/>
      <p:bldP spid="327" grpId="0" animBg="1"/>
      <p:bldP spid="328" grpId="0" animBg="1"/>
      <p:bldP spid="329" grpId="0" animBg="1"/>
      <p:bldP spid="330" grpId="0" animBg="1"/>
      <p:bldP spid="331" grpId="0" animBg="1"/>
      <p:bldP spid="332" grpId="0" animBg="1"/>
      <p:bldP spid="33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rieval Practice Challenge Grid!"/>
          <p:cNvSpPr txBox="1"/>
          <p:nvPr/>
        </p:nvSpPr>
        <p:spPr>
          <a:xfrm>
            <a:off x="1495590" y="435149"/>
            <a:ext cx="4012516" cy="9643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4800" b="1">
                <a:latin typeface="+mj-lt"/>
                <a:ea typeface="+mj-ea"/>
                <a:cs typeface="+mj-cs"/>
                <a:sym typeface="Helvetica Neue"/>
              </a:defRPr>
            </a:lvl1pPr>
          </a:lstStyle>
          <a:p>
            <a:pPr algn="ctr"/>
            <a:r>
              <a:rPr lang="en-GB" sz="2800" u="sng" dirty="0">
                <a:solidFill>
                  <a:srgbClr val="000000"/>
                </a:solidFill>
                <a:latin typeface="Segoe UI Light" panose="020B0502040204020203" pitchFamily="34" charset="0"/>
                <a:cs typeface="Segoe UI Light" panose="020B0502040204020203" pitchFamily="34" charset="0"/>
              </a:rPr>
              <a:t>Level Up</a:t>
            </a:r>
            <a:r>
              <a:rPr sz="2800" u="sng" dirty="0">
                <a:solidFill>
                  <a:srgbClr val="000000"/>
                </a:solidFill>
                <a:latin typeface="Segoe UI Light" panose="020B0502040204020203" pitchFamily="34" charset="0"/>
                <a:cs typeface="Segoe UI Light" panose="020B0502040204020203" pitchFamily="34" charset="0"/>
              </a:rPr>
              <a:t> </a:t>
            </a:r>
            <a:endParaRPr lang="en-GB" sz="2800" u="sng" dirty="0">
              <a:solidFill>
                <a:srgbClr val="000000"/>
              </a:solidFill>
              <a:latin typeface="Segoe UI Light" panose="020B0502040204020203" pitchFamily="34" charset="0"/>
              <a:cs typeface="Segoe UI Light" panose="020B0502040204020203" pitchFamily="34" charset="0"/>
            </a:endParaRPr>
          </a:p>
          <a:p>
            <a:pPr algn="ctr"/>
            <a:r>
              <a:rPr sz="2800" u="sng" dirty="0">
                <a:solidFill>
                  <a:srgbClr val="000000"/>
                </a:solidFill>
                <a:latin typeface="Segoe UI Light" panose="020B0502040204020203" pitchFamily="34" charset="0"/>
                <a:cs typeface="Segoe UI Light" panose="020B0502040204020203" pitchFamily="34" charset="0"/>
              </a:rPr>
              <a:t>Challenge Grid!</a:t>
            </a:r>
          </a:p>
        </p:txBody>
      </p:sp>
      <p:graphicFrame>
        <p:nvGraphicFramePr>
          <p:cNvPr id="6" name="Table"/>
          <p:cNvGraphicFramePr/>
          <p:nvPr>
            <p:extLst>
              <p:ext uri="{D42A27DB-BD31-4B8C-83A1-F6EECF244321}">
                <p14:modId xmlns:p14="http://schemas.microsoft.com/office/powerpoint/2010/main" val="495586303"/>
              </p:ext>
            </p:extLst>
          </p:nvPr>
        </p:nvGraphicFramePr>
        <p:xfrm>
          <a:off x="251520" y="1484782"/>
          <a:ext cx="6048672" cy="4318000"/>
        </p:xfrm>
        <a:graphic>
          <a:graphicData uri="http://schemas.openxmlformats.org/drawingml/2006/table">
            <a:tbl>
              <a:tblPr/>
              <a:tblGrid>
                <a:gridCol w="3024336">
                  <a:extLst>
                    <a:ext uri="{9D8B030D-6E8A-4147-A177-3AD203B41FA5}">
                      <a16:colId xmlns:a16="http://schemas.microsoft.com/office/drawing/2014/main" val="20000"/>
                    </a:ext>
                  </a:extLst>
                </a:gridCol>
                <a:gridCol w="3024336">
                  <a:extLst>
                    <a:ext uri="{9D8B030D-6E8A-4147-A177-3AD203B41FA5}">
                      <a16:colId xmlns:a16="http://schemas.microsoft.com/office/drawing/2014/main" val="20001"/>
                    </a:ext>
                  </a:extLst>
                </a:gridCol>
              </a:tblGrid>
              <a:tr h="1872210">
                <a:tc>
                  <a:txBody>
                    <a:bodyPr/>
                    <a:lstStyle/>
                    <a:p>
                      <a:pPr defTabSz="914400">
                        <a:defRPr sz="1800"/>
                      </a:pPr>
                      <a:r>
                        <a:rPr lang="en-GB" sz="2300" b="1" dirty="0">
                          <a:solidFill>
                            <a:schemeClr val="tx1"/>
                          </a:solidFill>
                          <a:latin typeface="Segoe UI Light" panose="020B0502040204020203" pitchFamily="34" charset="0"/>
                          <a:cs typeface="Segoe UI Light" panose="020B0502040204020203" pitchFamily="34" charset="0"/>
                          <a:sym typeface="Helvetica Neue Medium"/>
                        </a:rPr>
                        <a:t>Apostrophes</a:t>
                      </a:r>
                      <a:r>
                        <a:rPr lang="en-GB" sz="2300" b="1" baseline="0" dirty="0">
                          <a:solidFill>
                            <a:schemeClr val="tx1"/>
                          </a:solidFill>
                          <a:latin typeface="Segoe UI Light" panose="020B0502040204020203" pitchFamily="34" charset="0"/>
                          <a:cs typeface="Segoe UI Light" panose="020B0502040204020203" pitchFamily="34" charset="0"/>
                          <a:sym typeface="Helvetica Neue Medium"/>
                        </a:rPr>
                        <a:t> can be used to show possession, omission or both?</a:t>
                      </a:r>
                      <a:endParaRPr lang="en-GB" sz="2300" b="1" dirty="0">
                        <a:solidFill>
                          <a:schemeClr val="tx1"/>
                        </a:solidFill>
                        <a:latin typeface="Segoe UI Light" panose="020B0502040204020203" pitchFamily="34" charset="0"/>
                        <a:cs typeface="Segoe UI Light" panose="020B0502040204020203" pitchFamily="34" charset="0"/>
                        <a:sym typeface="Helvetica Neue Medium"/>
                      </a:endParaRPr>
                    </a:p>
                  </a:txBody>
                  <a:tcPr marL="50800" marR="50800" marT="50800" marB="50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defTabSz="914400">
                        <a:defRPr sz="1800"/>
                      </a:pPr>
                      <a:r>
                        <a:rPr lang="en-GB" sz="2000" b="1" dirty="0">
                          <a:latin typeface="Segoe UI Light" panose="020B0502040204020203" pitchFamily="34" charset="0"/>
                          <a:cs typeface="Segoe UI Light" panose="020B0502040204020203" pitchFamily="34" charset="0"/>
                          <a:sym typeface="Helvetica Neue Medium"/>
                        </a:rPr>
                        <a:t>Which</a:t>
                      </a:r>
                      <a:r>
                        <a:rPr lang="en-GB" sz="2000" b="1" baseline="0" dirty="0">
                          <a:latin typeface="Segoe UI Light" panose="020B0502040204020203" pitchFamily="34" charset="0"/>
                          <a:cs typeface="Segoe UI Light" panose="020B0502040204020203" pitchFamily="34" charset="0"/>
                          <a:sym typeface="Helvetica Neue Medium"/>
                        </a:rPr>
                        <a:t> sentence shows the accurate use of an apostrophe?</a:t>
                      </a:r>
                    </a:p>
                    <a:p>
                      <a:pPr defTabSz="914400">
                        <a:defRPr sz="1800"/>
                      </a:pPr>
                      <a:endParaRPr lang="en-GB" sz="1000" b="1" baseline="0" dirty="0">
                        <a:latin typeface="Segoe UI Light" panose="020B0502040204020203" pitchFamily="34" charset="0"/>
                        <a:cs typeface="Segoe UI Light" panose="020B0502040204020203" pitchFamily="34" charset="0"/>
                        <a:sym typeface="Helvetica Neue Medium"/>
                      </a:endParaRPr>
                    </a:p>
                    <a:p>
                      <a:pPr defTabSz="914400">
                        <a:defRPr sz="1800"/>
                      </a:pPr>
                      <a:r>
                        <a:rPr lang="en-GB" sz="2000" b="1" baseline="0" dirty="0">
                          <a:latin typeface="Segoe UI Light" panose="020B0502040204020203" pitchFamily="34" charset="0"/>
                          <a:cs typeface="Segoe UI Light" panose="020B0502040204020203" pitchFamily="34" charset="0"/>
                          <a:sym typeface="Helvetica Neue Medium"/>
                        </a:rPr>
                        <a:t>It’s a long way home.</a:t>
                      </a:r>
                    </a:p>
                    <a:p>
                      <a:pPr defTabSz="914400">
                        <a:defRPr sz="1800"/>
                      </a:pPr>
                      <a:endParaRPr lang="en-GB" sz="1000" b="1" baseline="0" dirty="0">
                        <a:latin typeface="Segoe UI Light" panose="020B0502040204020203" pitchFamily="34" charset="0"/>
                        <a:cs typeface="Segoe UI Light" panose="020B0502040204020203" pitchFamily="34" charset="0"/>
                        <a:sym typeface="Helvetica Neue Medium"/>
                      </a:endParaRPr>
                    </a:p>
                    <a:p>
                      <a:pPr defTabSz="914400">
                        <a:defRPr sz="1800"/>
                      </a:pPr>
                      <a:r>
                        <a:rPr lang="en-GB" sz="2000" b="1" baseline="0" dirty="0">
                          <a:latin typeface="Segoe UI Light" panose="020B0502040204020203" pitchFamily="34" charset="0"/>
                          <a:cs typeface="Segoe UI Light" panose="020B0502040204020203" pitchFamily="34" charset="0"/>
                          <a:sym typeface="Helvetica Neue Medium"/>
                        </a:rPr>
                        <a:t>It’s hair was brown.</a:t>
                      </a:r>
                      <a:endParaRPr sz="2000" b="1" dirty="0">
                        <a:latin typeface="Segoe UI Light" panose="020B0502040204020203" pitchFamily="34" charset="0"/>
                        <a:cs typeface="Segoe UI Light" panose="020B0502040204020203" pitchFamily="34" charset="0"/>
                        <a:sym typeface="Helvetica Neue Medium"/>
                      </a:endParaRPr>
                    </a:p>
                  </a:txBody>
                  <a:tcPr marL="50800" marR="50800" marT="50800" marB="50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val="10000"/>
                  </a:ext>
                </a:extLst>
              </a:tr>
              <a:tr h="2179718">
                <a:tc>
                  <a:txBody>
                    <a:bodyPr/>
                    <a:lstStyle/>
                    <a:p>
                      <a:pPr defTabSz="914400">
                        <a:defRPr sz="1800"/>
                      </a:pPr>
                      <a:r>
                        <a:rPr lang="en-GB" sz="1800" b="1" dirty="0">
                          <a:solidFill>
                            <a:schemeClr val="tx1"/>
                          </a:solidFill>
                          <a:latin typeface="Segoe UI Light" panose="020B0502040204020203" pitchFamily="34" charset="0"/>
                          <a:cs typeface="Segoe UI Light" panose="020B0502040204020203" pitchFamily="34" charset="0"/>
                          <a:sym typeface="Helvetica Neue Medium"/>
                        </a:rPr>
                        <a:t>Which</a:t>
                      </a:r>
                      <a:r>
                        <a:rPr lang="en-GB" sz="1800" b="1" baseline="0" dirty="0">
                          <a:solidFill>
                            <a:schemeClr val="tx1"/>
                          </a:solidFill>
                          <a:latin typeface="Segoe UI Light" panose="020B0502040204020203" pitchFamily="34" charset="0"/>
                          <a:cs typeface="Segoe UI Light" panose="020B0502040204020203" pitchFamily="34" charset="0"/>
                          <a:sym typeface="Helvetica Neue Medium"/>
                        </a:rPr>
                        <a:t> of the following contractions has the apostrophe in the right place?</a:t>
                      </a:r>
                    </a:p>
                    <a:p>
                      <a:pPr defTabSz="914400">
                        <a:defRPr sz="1800"/>
                      </a:pPr>
                      <a:endParaRPr lang="en-GB" sz="1000" b="1" baseline="0" dirty="0">
                        <a:solidFill>
                          <a:schemeClr val="tx1"/>
                        </a:solidFill>
                        <a:latin typeface="Segoe UI Light" panose="020B0502040204020203" pitchFamily="34" charset="0"/>
                        <a:cs typeface="Segoe UI Light" panose="020B0502040204020203" pitchFamily="34" charset="0"/>
                        <a:sym typeface="Helvetica Neue Medium"/>
                      </a:endParaRPr>
                    </a:p>
                    <a:p>
                      <a:pPr defTabSz="914400">
                        <a:defRPr sz="1800"/>
                      </a:pPr>
                      <a:r>
                        <a:rPr lang="en-GB" sz="1800" b="1" baseline="0" dirty="0" err="1">
                          <a:solidFill>
                            <a:schemeClr val="tx1"/>
                          </a:solidFill>
                          <a:latin typeface="Segoe UI Light" panose="020B0502040204020203" pitchFamily="34" charset="0"/>
                          <a:cs typeface="Segoe UI Light" panose="020B0502040204020203" pitchFamily="34" charset="0"/>
                          <a:sym typeface="Helvetica Neue Medium"/>
                        </a:rPr>
                        <a:t>Coul’dve</a:t>
                      </a:r>
                      <a:endParaRPr lang="en-GB" sz="1800" b="1" baseline="0" dirty="0">
                        <a:solidFill>
                          <a:schemeClr val="tx1"/>
                        </a:solidFill>
                        <a:latin typeface="Segoe UI Light" panose="020B0502040204020203" pitchFamily="34" charset="0"/>
                        <a:cs typeface="Segoe UI Light" panose="020B0502040204020203" pitchFamily="34" charset="0"/>
                        <a:sym typeface="Helvetica Neue Medium"/>
                      </a:endParaRPr>
                    </a:p>
                    <a:p>
                      <a:pPr defTabSz="914400">
                        <a:defRPr sz="1800"/>
                      </a:pPr>
                      <a:r>
                        <a:rPr lang="en-GB" sz="1800" b="1" baseline="0" dirty="0" err="1">
                          <a:solidFill>
                            <a:schemeClr val="tx1"/>
                          </a:solidFill>
                          <a:latin typeface="Segoe UI Light" panose="020B0502040204020203" pitchFamily="34" charset="0"/>
                          <a:cs typeface="Segoe UI Light" panose="020B0502040204020203" pitchFamily="34" charset="0"/>
                          <a:sym typeface="Helvetica Neue Medium"/>
                        </a:rPr>
                        <a:t>Shouldv’e</a:t>
                      </a:r>
                      <a:endParaRPr lang="en-GB" sz="1800" b="1" baseline="0" dirty="0">
                        <a:solidFill>
                          <a:schemeClr val="tx1"/>
                        </a:solidFill>
                        <a:latin typeface="Segoe UI Light" panose="020B0502040204020203" pitchFamily="34" charset="0"/>
                        <a:cs typeface="Segoe UI Light" panose="020B0502040204020203" pitchFamily="34" charset="0"/>
                        <a:sym typeface="Helvetica Neue Medium"/>
                      </a:endParaRPr>
                    </a:p>
                    <a:p>
                      <a:pPr defTabSz="914400">
                        <a:defRPr sz="1800"/>
                      </a:pPr>
                      <a:r>
                        <a:rPr lang="en-GB" sz="1800" b="1" baseline="0" dirty="0">
                          <a:solidFill>
                            <a:schemeClr val="tx1"/>
                          </a:solidFill>
                          <a:latin typeface="Segoe UI Light" panose="020B0502040204020203" pitchFamily="34" charset="0"/>
                          <a:cs typeface="Segoe UI Light" panose="020B0502040204020203" pitchFamily="34" charset="0"/>
                          <a:sym typeface="Helvetica Neue Medium"/>
                        </a:rPr>
                        <a:t>Would’ve</a:t>
                      </a:r>
                    </a:p>
                    <a:p>
                      <a:pPr defTabSz="914400">
                        <a:defRPr sz="1800"/>
                      </a:pPr>
                      <a:r>
                        <a:rPr lang="en-GB" sz="1800" b="1" baseline="0" dirty="0" err="1">
                          <a:solidFill>
                            <a:schemeClr val="tx1"/>
                          </a:solidFill>
                          <a:latin typeface="Segoe UI Light" panose="020B0502040204020203" pitchFamily="34" charset="0"/>
                          <a:cs typeface="Segoe UI Light" panose="020B0502040204020203" pitchFamily="34" charset="0"/>
                          <a:sym typeface="Helvetica Neue Medium"/>
                        </a:rPr>
                        <a:t>Would’nt</a:t>
                      </a:r>
                      <a:endParaRPr sz="1800" b="1" dirty="0">
                        <a:solidFill>
                          <a:schemeClr val="tx1"/>
                        </a:solidFill>
                        <a:latin typeface="Segoe UI Light" panose="020B0502040204020203" pitchFamily="34" charset="0"/>
                        <a:cs typeface="Segoe UI Light" panose="020B0502040204020203" pitchFamily="34" charset="0"/>
                        <a:sym typeface="Helvetica Neue Medium"/>
                      </a:endParaRPr>
                    </a:p>
                  </a:txBody>
                  <a:tcPr marL="50800" marR="50800" marT="50800" marB="50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a:txBody>
                    <a:bodyPr/>
                    <a:lstStyle/>
                    <a:p>
                      <a:pPr defTabSz="914400">
                        <a:defRPr sz="1800"/>
                      </a:pPr>
                      <a:r>
                        <a:rPr lang="en-GB" sz="2000" b="1" dirty="0">
                          <a:solidFill>
                            <a:schemeClr val="tx1"/>
                          </a:solidFill>
                          <a:latin typeface="Segoe UI Light" panose="020B0502040204020203" pitchFamily="34" charset="0"/>
                          <a:cs typeface="Segoe UI Light" panose="020B0502040204020203" pitchFamily="34" charset="0"/>
                          <a:sym typeface="Helvetica Neue Medium"/>
                        </a:rPr>
                        <a:t>Which</a:t>
                      </a:r>
                      <a:r>
                        <a:rPr lang="en-GB" sz="2000" b="1" baseline="0" dirty="0">
                          <a:solidFill>
                            <a:schemeClr val="tx1"/>
                          </a:solidFill>
                          <a:latin typeface="Segoe UI Light" panose="020B0502040204020203" pitchFamily="34" charset="0"/>
                          <a:cs typeface="Segoe UI Light" panose="020B0502040204020203" pitchFamily="34" charset="0"/>
                          <a:sym typeface="Helvetica Neue Medium"/>
                        </a:rPr>
                        <a:t> option uses an apostrophe accurately to show possession?</a:t>
                      </a:r>
                    </a:p>
                    <a:p>
                      <a:pPr defTabSz="914400">
                        <a:defRPr sz="1800"/>
                      </a:pPr>
                      <a:endParaRPr lang="en-GB" sz="1000" b="1" baseline="0" dirty="0">
                        <a:solidFill>
                          <a:schemeClr val="tx1"/>
                        </a:solidFill>
                        <a:latin typeface="Segoe UI Light" panose="020B0502040204020203" pitchFamily="34" charset="0"/>
                        <a:cs typeface="Segoe UI Light" panose="020B0502040204020203" pitchFamily="34" charset="0"/>
                        <a:sym typeface="Helvetica Neue Medium"/>
                      </a:endParaRPr>
                    </a:p>
                    <a:p>
                      <a:pPr defTabSz="914400">
                        <a:defRPr sz="1800"/>
                      </a:pPr>
                      <a:r>
                        <a:rPr lang="en-GB" sz="2000" b="1" baseline="0" dirty="0">
                          <a:solidFill>
                            <a:schemeClr val="tx1"/>
                          </a:solidFill>
                          <a:latin typeface="Segoe UI Light" panose="020B0502040204020203" pitchFamily="34" charset="0"/>
                          <a:cs typeface="Segoe UI Light" panose="020B0502040204020203" pitchFamily="34" charset="0"/>
                          <a:sym typeface="Helvetica Neue Medium"/>
                        </a:rPr>
                        <a:t>The horses’ stables</a:t>
                      </a:r>
                    </a:p>
                    <a:p>
                      <a:pPr defTabSz="914400">
                        <a:defRPr sz="1800"/>
                      </a:pPr>
                      <a:r>
                        <a:rPr lang="en-GB" sz="2000" b="1" baseline="0" dirty="0">
                          <a:solidFill>
                            <a:schemeClr val="tx1"/>
                          </a:solidFill>
                          <a:latin typeface="Segoe UI Light" panose="020B0502040204020203" pitchFamily="34" charset="0"/>
                          <a:cs typeface="Segoe UI Light" panose="020B0502040204020203" pitchFamily="34" charset="0"/>
                          <a:sym typeface="Helvetica Neue Medium"/>
                        </a:rPr>
                        <a:t>The horses stable’s</a:t>
                      </a:r>
                    </a:p>
                    <a:p>
                      <a:pPr defTabSz="914400">
                        <a:defRPr sz="1800"/>
                      </a:pPr>
                      <a:r>
                        <a:rPr lang="en-GB" sz="2000" b="1" baseline="0" dirty="0">
                          <a:solidFill>
                            <a:schemeClr val="tx1"/>
                          </a:solidFill>
                          <a:latin typeface="Segoe UI Light" panose="020B0502040204020203" pitchFamily="34" charset="0"/>
                          <a:cs typeface="Segoe UI Light" panose="020B0502040204020203" pitchFamily="34" charset="0"/>
                          <a:sym typeface="Helvetica Neue Medium"/>
                        </a:rPr>
                        <a:t>The </a:t>
                      </a:r>
                      <a:r>
                        <a:rPr lang="en-GB" sz="2000" b="1" baseline="0" dirty="0" err="1">
                          <a:solidFill>
                            <a:schemeClr val="tx1"/>
                          </a:solidFill>
                          <a:latin typeface="Segoe UI Light" panose="020B0502040204020203" pitchFamily="34" charset="0"/>
                          <a:cs typeface="Segoe UI Light" panose="020B0502040204020203" pitchFamily="34" charset="0"/>
                          <a:sym typeface="Helvetica Neue Medium"/>
                        </a:rPr>
                        <a:t>hors’es</a:t>
                      </a:r>
                      <a:r>
                        <a:rPr lang="en-GB" sz="2000" b="1" baseline="0" dirty="0">
                          <a:solidFill>
                            <a:schemeClr val="tx1"/>
                          </a:solidFill>
                          <a:latin typeface="Segoe UI Light" panose="020B0502040204020203" pitchFamily="34" charset="0"/>
                          <a:cs typeface="Segoe UI Light" panose="020B0502040204020203" pitchFamily="34" charset="0"/>
                          <a:sym typeface="Helvetica Neue Medium"/>
                        </a:rPr>
                        <a:t> stable</a:t>
                      </a:r>
                    </a:p>
                    <a:p>
                      <a:pPr defTabSz="914400">
                        <a:defRPr sz="1800"/>
                      </a:pPr>
                      <a:r>
                        <a:rPr lang="en-GB" sz="2000" b="1" baseline="0" dirty="0">
                          <a:solidFill>
                            <a:schemeClr val="tx1"/>
                          </a:solidFill>
                          <a:latin typeface="Segoe UI Light" panose="020B0502040204020203" pitchFamily="34" charset="0"/>
                          <a:cs typeface="Segoe UI Light" panose="020B0502040204020203" pitchFamily="34" charset="0"/>
                          <a:sym typeface="Helvetica Neue Medium"/>
                        </a:rPr>
                        <a:t>The horses stables’</a:t>
                      </a:r>
                      <a:endParaRPr sz="2000" b="1" dirty="0">
                        <a:solidFill>
                          <a:schemeClr val="tx1"/>
                        </a:solidFill>
                        <a:latin typeface="Segoe UI Light" panose="020B0502040204020203" pitchFamily="34" charset="0"/>
                        <a:cs typeface="Segoe UI Light" panose="020B0502040204020203" pitchFamily="34" charset="0"/>
                        <a:sym typeface="Helvetica Neue Medium"/>
                      </a:endParaRPr>
                    </a:p>
                  </a:txBody>
                  <a:tcPr marL="50800" marR="50800" marT="50800" marB="50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extLst>
                  <a:ext uri="{0D108BD9-81ED-4DB2-BD59-A6C34878D82A}">
                    <a16:rowId xmlns:a16="http://schemas.microsoft.com/office/drawing/2014/main" val="10001"/>
                  </a:ext>
                </a:extLst>
              </a:tr>
            </a:tbl>
          </a:graphicData>
        </a:graphic>
      </p:graphicFrame>
      <p:graphicFrame>
        <p:nvGraphicFramePr>
          <p:cNvPr id="7" name="Table"/>
          <p:cNvGraphicFramePr/>
          <p:nvPr>
            <p:extLst>
              <p:ext uri="{D42A27DB-BD31-4B8C-83A1-F6EECF244321}">
                <p14:modId xmlns:p14="http://schemas.microsoft.com/office/powerpoint/2010/main" val="1637984133"/>
              </p:ext>
            </p:extLst>
          </p:nvPr>
        </p:nvGraphicFramePr>
        <p:xfrm>
          <a:off x="1037704" y="5949280"/>
          <a:ext cx="4470400" cy="732234"/>
        </p:xfrm>
        <a:graphic>
          <a:graphicData uri="http://schemas.openxmlformats.org/drawingml/2006/table">
            <a:tbl>
              <a:tblPr>
                <a:tableStyleId>{5940675A-B579-460E-94D1-54222C63F5DA}</a:tableStyleId>
              </a:tblPr>
              <a:tblGrid>
                <a:gridCol w="1117600">
                  <a:extLst>
                    <a:ext uri="{9D8B030D-6E8A-4147-A177-3AD203B41FA5}">
                      <a16:colId xmlns:a16="http://schemas.microsoft.com/office/drawing/2014/main" val="20000"/>
                    </a:ext>
                  </a:extLst>
                </a:gridCol>
                <a:gridCol w="1117600">
                  <a:extLst>
                    <a:ext uri="{9D8B030D-6E8A-4147-A177-3AD203B41FA5}">
                      <a16:colId xmlns:a16="http://schemas.microsoft.com/office/drawing/2014/main" val="20001"/>
                    </a:ext>
                  </a:extLst>
                </a:gridCol>
                <a:gridCol w="1117600">
                  <a:extLst>
                    <a:ext uri="{9D8B030D-6E8A-4147-A177-3AD203B41FA5}">
                      <a16:colId xmlns:a16="http://schemas.microsoft.com/office/drawing/2014/main" val="20002"/>
                    </a:ext>
                  </a:extLst>
                </a:gridCol>
                <a:gridCol w="1117600">
                  <a:extLst>
                    <a:ext uri="{9D8B030D-6E8A-4147-A177-3AD203B41FA5}">
                      <a16:colId xmlns:a16="http://schemas.microsoft.com/office/drawing/2014/main" val="20003"/>
                    </a:ext>
                  </a:extLst>
                </a:gridCol>
              </a:tblGrid>
              <a:tr h="732234">
                <a:tc>
                  <a:txBody>
                    <a:bodyPr/>
                    <a:lstStyle/>
                    <a:p>
                      <a:pPr defTabSz="914400">
                        <a:defRPr sz="1800"/>
                      </a:pPr>
                      <a:r>
                        <a:rPr lang="en-GB" sz="1800" b="0" dirty="0">
                          <a:latin typeface="Segoe UI Light" panose="020B0502040204020203" pitchFamily="34" charset="0"/>
                          <a:cs typeface="Segoe UI Light" panose="020B0502040204020203" pitchFamily="34" charset="0"/>
                          <a:sym typeface="Helvetica Neue Medium"/>
                        </a:rPr>
                        <a:t>Level 1</a:t>
                      </a:r>
                      <a:r>
                        <a:rPr lang="en-GB" sz="1800" b="0" baseline="0" dirty="0">
                          <a:latin typeface="Segoe UI Light" panose="020B0502040204020203" pitchFamily="34" charset="0"/>
                          <a:cs typeface="Segoe UI Light" panose="020B0502040204020203" pitchFamily="34" charset="0"/>
                          <a:sym typeface="Helvetica Neue Medium"/>
                        </a:rPr>
                        <a:t> </a:t>
                      </a:r>
                    </a:p>
                    <a:p>
                      <a:pPr defTabSz="914400">
                        <a:defRPr sz="1800"/>
                      </a:pPr>
                      <a:r>
                        <a:rPr lang="en-GB" sz="1800" b="0" dirty="0">
                          <a:latin typeface="Segoe UI Light" panose="020B0502040204020203" pitchFamily="34" charset="0"/>
                          <a:cs typeface="Segoe UI Light" panose="020B0502040204020203" pitchFamily="34" charset="0"/>
                          <a:sym typeface="Helvetica Neue Medium"/>
                        </a:rPr>
                        <a:t>Challenge</a:t>
                      </a:r>
                    </a:p>
                  </a:txBody>
                  <a:tcPr marL="50800" marR="50800" marT="50800" marB="50800" anchor="ctr" horzOverflow="overflow">
                    <a:solidFill>
                      <a:schemeClr val="bg2">
                        <a:lumMod val="20000"/>
                        <a:lumOff val="80000"/>
                      </a:schemeClr>
                    </a:solidFill>
                  </a:tcPr>
                </a:tc>
                <a:tc>
                  <a:txBody>
                    <a:bodyPr/>
                    <a:lstStyle/>
                    <a:p>
                      <a:pPr defTabSz="914400">
                        <a:defRPr sz="1800"/>
                      </a:pPr>
                      <a:r>
                        <a:rPr lang="en-GB" sz="1800" b="0" dirty="0">
                          <a:latin typeface="Segoe UI Light" panose="020B0502040204020203" pitchFamily="34" charset="0"/>
                          <a:cs typeface="Segoe UI Light" panose="020B0502040204020203" pitchFamily="34" charset="0"/>
                          <a:sym typeface="Helvetica Neue Medium"/>
                        </a:rPr>
                        <a:t>Level</a:t>
                      </a:r>
                      <a:r>
                        <a:rPr lang="en-GB" sz="1800" b="0" baseline="0" dirty="0">
                          <a:latin typeface="Segoe UI Light" panose="020B0502040204020203" pitchFamily="34" charset="0"/>
                          <a:cs typeface="Segoe UI Light" panose="020B0502040204020203" pitchFamily="34" charset="0"/>
                          <a:sym typeface="Helvetica Neue Medium"/>
                        </a:rPr>
                        <a:t> 2 </a:t>
                      </a:r>
                    </a:p>
                    <a:p>
                      <a:pPr defTabSz="914400">
                        <a:defRPr sz="1800"/>
                      </a:pPr>
                      <a:r>
                        <a:rPr lang="en-GB" sz="1800" b="0" baseline="0" dirty="0">
                          <a:latin typeface="Segoe UI Light" panose="020B0502040204020203" pitchFamily="34" charset="0"/>
                          <a:cs typeface="Segoe UI Light" panose="020B0502040204020203" pitchFamily="34" charset="0"/>
                          <a:sym typeface="Helvetica Neue Medium"/>
                        </a:rPr>
                        <a:t>Challenge</a:t>
                      </a:r>
                      <a:endParaRPr lang="en-GB" sz="1800" b="0" dirty="0">
                        <a:latin typeface="Segoe UI Light" panose="020B0502040204020203" pitchFamily="34" charset="0"/>
                        <a:cs typeface="Segoe UI Light" panose="020B0502040204020203" pitchFamily="34" charset="0"/>
                        <a:sym typeface="Helvetica Neue Medium"/>
                      </a:endParaRPr>
                    </a:p>
                  </a:txBody>
                  <a:tcPr marL="50800" marR="50800" marT="50800" marB="50800" anchor="ctr" horzOverflow="overflow">
                    <a:solidFill>
                      <a:schemeClr val="accent1">
                        <a:lumMod val="40000"/>
                        <a:lumOff val="60000"/>
                      </a:schemeClr>
                    </a:solidFill>
                  </a:tcPr>
                </a:tc>
                <a:tc>
                  <a:txBody>
                    <a:bodyPr/>
                    <a:lstStyle/>
                    <a:p>
                      <a:pPr defTabSz="914400">
                        <a:defRPr sz="1800"/>
                      </a:pPr>
                      <a:r>
                        <a:rPr lang="en-GB" sz="1800" b="0" dirty="0">
                          <a:solidFill>
                            <a:schemeClr val="tx1"/>
                          </a:solidFill>
                          <a:latin typeface="Segoe UI Light" panose="020B0502040204020203" pitchFamily="34" charset="0"/>
                          <a:cs typeface="Segoe UI Light" panose="020B0502040204020203" pitchFamily="34" charset="0"/>
                          <a:sym typeface="Helvetica Neue Medium"/>
                        </a:rPr>
                        <a:t>Level 3 </a:t>
                      </a:r>
                    </a:p>
                    <a:p>
                      <a:pPr defTabSz="914400">
                        <a:defRPr sz="1800"/>
                      </a:pPr>
                      <a:r>
                        <a:rPr lang="en-GB" sz="1800" b="0" dirty="0">
                          <a:solidFill>
                            <a:schemeClr val="tx1"/>
                          </a:solidFill>
                          <a:latin typeface="Segoe UI Light" panose="020B0502040204020203" pitchFamily="34" charset="0"/>
                          <a:cs typeface="Segoe UI Light" panose="020B0502040204020203" pitchFamily="34" charset="0"/>
                          <a:sym typeface="Helvetica Neue Medium"/>
                        </a:rPr>
                        <a:t>Challenge</a:t>
                      </a:r>
                      <a:endParaRPr sz="1800" b="0" dirty="0">
                        <a:solidFill>
                          <a:schemeClr val="tx1"/>
                        </a:solidFill>
                        <a:latin typeface="Segoe UI Light" panose="020B0502040204020203" pitchFamily="34" charset="0"/>
                        <a:cs typeface="Segoe UI Light" panose="020B0502040204020203" pitchFamily="34" charset="0"/>
                        <a:sym typeface="Helvetica Neue Medium"/>
                      </a:endParaRPr>
                    </a:p>
                  </a:txBody>
                  <a:tcPr marL="50800" marR="50800" marT="50800" marB="50800" anchor="ctr" horzOverflow="overflow">
                    <a:solidFill>
                      <a:schemeClr val="accent4">
                        <a:lumMod val="60000"/>
                        <a:lumOff val="40000"/>
                      </a:schemeClr>
                    </a:solidFill>
                  </a:tcPr>
                </a:tc>
                <a:tc>
                  <a:txBody>
                    <a:bodyPr/>
                    <a:lstStyle/>
                    <a:p>
                      <a:pPr defTabSz="914400">
                        <a:defRPr sz="1800"/>
                      </a:pPr>
                      <a:r>
                        <a:rPr lang="en-GB" sz="1800" b="0" dirty="0">
                          <a:latin typeface="Segoe UI Light" panose="020B0502040204020203" pitchFamily="34" charset="0"/>
                          <a:cs typeface="Segoe UI Light" panose="020B0502040204020203" pitchFamily="34" charset="0"/>
                          <a:sym typeface="Helvetica Neue Medium"/>
                        </a:rPr>
                        <a:t>Level</a:t>
                      </a:r>
                      <a:r>
                        <a:rPr lang="en-GB" sz="1800" b="0" baseline="0" dirty="0">
                          <a:latin typeface="Segoe UI Light" panose="020B0502040204020203" pitchFamily="34" charset="0"/>
                          <a:cs typeface="Segoe UI Light" panose="020B0502040204020203" pitchFamily="34" charset="0"/>
                          <a:sym typeface="Helvetica Neue Medium"/>
                        </a:rPr>
                        <a:t> 4 </a:t>
                      </a:r>
                    </a:p>
                    <a:p>
                      <a:pPr defTabSz="914400">
                        <a:defRPr sz="1800"/>
                      </a:pPr>
                      <a:r>
                        <a:rPr lang="en-GB" sz="1800" b="0" baseline="0" dirty="0">
                          <a:latin typeface="Segoe UI Light" panose="020B0502040204020203" pitchFamily="34" charset="0"/>
                          <a:cs typeface="Segoe UI Light" panose="020B0502040204020203" pitchFamily="34" charset="0"/>
                          <a:sym typeface="Helvetica Neue Medium"/>
                        </a:rPr>
                        <a:t>Challenge</a:t>
                      </a:r>
                      <a:endParaRPr lang="en-GB" sz="1800" b="0" dirty="0">
                        <a:latin typeface="Segoe UI Light" panose="020B0502040204020203" pitchFamily="34" charset="0"/>
                        <a:cs typeface="Segoe UI Light" panose="020B0502040204020203" pitchFamily="34" charset="0"/>
                        <a:sym typeface="Helvetica Neue Medium"/>
                      </a:endParaRPr>
                    </a:p>
                  </a:txBody>
                  <a:tcPr marL="50800" marR="50800" marT="50800" marB="50800" anchor="ctr" horzOverflow="overflow">
                    <a:solidFill>
                      <a:schemeClr val="accent5">
                        <a:lumMod val="60000"/>
                        <a:lumOff val="40000"/>
                      </a:schemeClr>
                    </a:solidFill>
                  </a:tcPr>
                </a:tc>
                <a:extLst>
                  <a:ext uri="{0D108BD9-81ED-4DB2-BD59-A6C34878D82A}">
                    <a16:rowId xmlns:a16="http://schemas.microsoft.com/office/drawing/2014/main" val="10000"/>
                  </a:ext>
                </a:extLst>
              </a:tr>
            </a:tbl>
          </a:graphicData>
        </a:graphic>
      </p:graphicFrame>
      <p:sp>
        <p:nvSpPr>
          <p:cNvPr id="11" name="TextBox 10"/>
          <p:cNvSpPr txBox="1"/>
          <p:nvPr/>
        </p:nvSpPr>
        <p:spPr>
          <a:xfrm>
            <a:off x="160370" y="260650"/>
            <a:ext cx="1747345" cy="523069"/>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wrap="square" lIns="91288" tIns="45645" rIns="91288" bIns="45645" rtlCol="0">
            <a:spAutoFit/>
          </a:bodyPr>
          <a:lstStyle/>
          <a:p>
            <a:pPr algn="ctr"/>
            <a:r>
              <a:rPr lang="en-GB" sz="2800" b="1" dirty="0">
                <a:solidFill>
                  <a:srgbClr val="000000"/>
                </a:solidFill>
                <a:latin typeface="Segoe UI Light" panose="020B0502040204020203" pitchFamily="34" charset="0"/>
                <a:cs typeface="Segoe UI Light" panose="020B0502040204020203" pitchFamily="34" charset="0"/>
              </a:rPr>
              <a:t>DO NOW</a:t>
            </a:r>
          </a:p>
        </p:txBody>
      </p:sp>
      <p:graphicFrame>
        <p:nvGraphicFramePr>
          <p:cNvPr id="3" name="Table 2"/>
          <p:cNvGraphicFramePr>
            <a:graphicFrameLocks noGrp="1"/>
          </p:cNvGraphicFramePr>
          <p:nvPr>
            <p:extLst>
              <p:ext uri="{D42A27DB-BD31-4B8C-83A1-F6EECF244321}">
                <p14:modId xmlns:p14="http://schemas.microsoft.com/office/powerpoint/2010/main" val="2531279554"/>
              </p:ext>
            </p:extLst>
          </p:nvPr>
        </p:nvGraphicFramePr>
        <p:xfrm>
          <a:off x="6802323" y="4581128"/>
          <a:ext cx="1442085" cy="2225040"/>
        </p:xfrm>
        <a:graphic>
          <a:graphicData uri="http://schemas.openxmlformats.org/drawingml/2006/table">
            <a:tbl>
              <a:tblPr firstRow="1" bandRow="1">
                <a:tableStyleId>{2D5ABB26-0587-4C30-8999-92F81FD0307C}</a:tableStyleId>
              </a:tblPr>
              <a:tblGrid>
                <a:gridCol w="633730">
                  <a:extLst>
                    <a:ext uri="{9D8B030D-6E8A-4147-A177-3AD203B41FA5}">
                      <a16:colId xmlns:a16="http://schemas.microsoft.com/office/drawing/2014/main" val="20000"/>
                    </a:ext>
                  </a:extLst>
                </a:gridCol>
                <a:gridCol w="808355">
                  <a:extLst>
                    <a:ext uri="{9D8B030D-6E8A-4147-A177-3AD203B41FA5}">
                      <a16:colId xmlns:a16="http://schemas.microsoft.com/office/drawing/2014/main" val="20001"/>
                    </a:ext>
                  </a:extLst>
                </a:gridCol>
              </a:tblGrid>
              <a:tr h="370840">
                <a:tc>
                  <a:txBody>
                    <a:bodyPr/>
                    <a:lstStyle/>
                    <a:p>
                      <a:r>
                        <a:rPr lang="en-GB" sz="1500" b="1" dirty="0">
                          <a:latin typeface="Segoe UI Light" panose="020B0502040204020203" pitchFamily="34" charset="0"/>
                          <a:cs typeface="Segoe UI Light" panose="020B0502040204020203" pitchFamily="34" charset="0"/>
                        </a:rPr>
                        <a:t>Level</a:t>
                      </a:r>
                    </a:p>
                  </a:txBody>
                  <a:tcPr/>
                </a:tc>
                <a:tc>
                  <a:txBody>
                    <a:bodyPr/>
                    <a:lstStyle/>
                    <a:p>
                      <a:r>
                        <a:rPr lang="en-GB" sz="1500" b="1" dirty="0">
                          <a:latin typeface="Segoe UI Light" panose="020B0502040204020203" pitchFamily="34" charset="0"/>
                          <a:cs typeface="Segoe UI Light" panose="020B0502040204020203" pitchFamily="34" charset="0"/>
                        </a:rPr>
                        <a:t>Points</a:t>
                      </a:r>
                    </a:p>
                  </a:txBody>
                  <a:tcPr/>
                </a:tc>
                <a:extLst>
                  <a:ext uri="{0D108BD9-81ED-4DB2-BD59-A6C34878D82A}">
                    <a16:rowId xmlns:a16="http://schemas.microsoft.com/office/drawing/2014/main" val="10000"/>
                  </a:ext>
                </a:extLst>
              </a:tr>
              <a:tr h="370840">
                <a:tc>
                  <a:txBody>
                    <a:bodyPr/>
                    <a:lstStyle/>
                    <a:p>
                      <a:r>
                        <a:rPr lang="en-GB" sz="1500" b="1" dirty="0">
                          <a:latin typeface="Segoe UI Light" panose="020B0502040204020203" pitchFamily="34" charset="0"/>
                          <a:cs typeface="Segoe UI Light" panose="020B0502040204020203" pitchFamily="34" charset="0"/>
                        </a:rPr>
                        <a:t>5</a:t>
                      </a:r>
                    </a:p>
                  </a:txBody>
                  <a:tcPr/>
                </a:tc>
                <a:tc>
                  <a:txBody>
                    <a:bodyPr/>
                    <a:lstStyle/>
                    <a:p>
                      <a:r>
                        <a:rPr lang="en-GB" sz="1500" b="1" dirty="0">
                          <a:latin typeface="Segoe UI Light" panose="020B0502040204020203" pitchFamily="34" charset="0"/>
                          <a:cs typeface="Segoe UI Light" panose="020B0502040204020203" pitchFamily="34" charset="0"/>
                        </a:rPr>
                        <a:t>4</a:t>
                      </a:r>
                      <a:r>
                        <a:rPr lang="en-GB" sz="1500" b="1" baseline="0" dirty="0">
                          <a:latin typeface="Segoe UI Light" panose="020B0502040204020203" pitchFamily="34" charset="0"/>
                          <a:cs typeface="Segoe UI Light" panose="020B0502040204020203" pitchFamily="34" charset="0"/>
                        </a:rPr>
                        <a:t> + 1up</a:t>
                      </a:r>
                      <a:endParaRPr lang="en-GB" sz="1500" b="1" dirty="0">
                        <a:latin typeface="Segoe UI Light" panose="020B0502040204020203" pitchFamily="34" charset="0"/>
                        <a:cs typeface="Segoe UI Light" panose="020B0502040204020203" pitchFamily="34" charset="0"/>
                      </a:endParaRPr>
                    </a:p>
                  </a:txBody>
                  <a:tcPr/>
                </a:tc>
                <a:extLst>
                  <a:ext uri="{0D108BD9-81ED-4DB2-BD59-A6C34878D82A}">
                    <a16:rowId xmlns:a16="http://schemas.microsoft.com/office/drawing/2014/main" val="10001"/>
                  </a:ext>
                </a:extLst>
              </a:tr>
              <a:tr h="370840">
                <a:tc>
                  <a:txBody>
                    <a:bodyPr/>
                    <a:lstStyle/>
                    <a:p>
                      <a:r>
                        <a:rPr lang="en-GB" sz="1500" b="1" dirty="0">
                          <a:latin typeface="Segoe UI Light" panose="020B0502040204020203" pitchFamily="34" charset="0"/>
                          <a:cs typeface="Segoe UI Light" panose="020B0502040204020203" pitchFamily="34" charset="0"/>
                        </a:rPr>
                        <a:t>4</a:t>
                      </a:r>
                    </a:p>
                  </a:txBody>
                  <a:tcPr/>
                </a:tc>
                <a:tc>
                  <a:txBody>
                    <a:bodyPr/>
                    <a:lstStyle/>
                    <a:p>
                      <a:r>
                        <a:rPr lang="en-GB" sz="1500" b="1" dirty="0">
                          <a:latin typeface="Segoe UI Light" panose="020B0502040204020203" pitchFamily="34" charset="0"/>
                          <a:cs typeface="Segoe UI Light" panose="020B0502040204020203" pitchFamily="34" charset="0"/>
                        </a:rPr>
                        <a:t>4</a:t>
                      </a:r>
                    </a:p>
                  </a:txBody>
                  <a:tcPr/>
                </a:tc>
                <a:extLst>
                  <a:ext uri="{0D108BD9-81ED-4DB2-BD59-A6C34878D82A}">
                    <a16:rowId xmlns:a16="http://schemas.microsoft.com/office/drawing/2014/main" val="10002"/>
                  </a:ext>
                </a:extLst>
              </a:tr>
              <a:tr h="370840">
                <a:tc>
                  <a:txBody>
                    <a:bodyPr/>
                    <a:lstStyle/>
                    <a:p>
                      <a:r>
                        <a:rPr lang="en-GB" sz="1500" b="1" dirty="0">
                          <a:latin typeface="Segoe UI Light" panose="020B0502040204020203" pitchFamily="34" charset="0"/>
                          <a:cs typeface="Segoe UI Light" panose="020B0502040204020203" pitchFamily="34" charset="0"/>
                        </a:rPr>
                        <a:t>3</a:t>
                      </a:r>
                    </a:p>
                  </a:txBody>
                  <a:tcPr/>
                </a:tc>
                <a:tc>
                  <a:txBody>
                    <a:bodyPr/>
                    <a:lstStyle/>
                    <a:p>
                      <a:r>
                        <a:rPr lang="en-GB" sz="1500" b="1" dirty="0">
                          <a:latin typeface="Segoe UI Light" panose="020B0502040204020203" pitchFamily="34" charset="0"/>
                          <a:cs typeface="Segoe UI Light" panose="020B0502040204020203" pitchFamily="34" charset="0"/>
                        </a:rPr>
                        <a:t>3</a:t>
                      </a:r>
                    </a:p>
                  </a:txBody>
                  <a:tcPr/>
                </a:tc>
                <a:extLst>
                  <a:ext uri="{0D108BD9-81ED-4DB2-BD59-A6C34878D82A}">
                    <a16:rowId xmlns:a16="http://schemas.microsoft.com/office/drawing/2014/main" val="10003"/>
                  </a:ext>
                </a:extLst>
              </a:tr>
              <a:tr h="370840">
                <a:tc>
                  <a:txBody>
                    <a:bodyPr/>
                    <a:lstStyle/>
                    <a:p>
                      <a:r>
                        <a:rPr lang="en-GB" sz="1500" b="1" dirty="0">
                          <a:latin typeface="Segoe UI Light" panose="020B0502040204020203" pitchFamily="34" charset="0"/>
                          <a:cs typeface="Segoe UI Light" panose="020B0502040204020203" pitchFamily="34" charset="0"/>
                        </a:rPr>
                        <a:t>2</a:t>
                      </a:r>
                    </a:p>
                  </a:txBody>
                  <a:tcPr/>
                </a:tc>
                <a:tc>
                  <a:txBody>
                    <a:bodyPr/>
                    <a:lstStyle/>
                    <a:p>
                      <a:r>
                        <a:rPr lang="en-GB" sz="1500" b="1" dirty="0">
                          <a:latin typeface="Segoe UI Light" panose="020B0502040204020203" pitchFamily="34" charset="0"/>
                          <a:cs typeface="Segoe UI Light" panose="020B0502040204020203" pitchFamily="34" charset="0"/>
                        </a:rPr>
                        <a:t>2</a:t>
                      </a:r>
                    </a:p>
                  </a:txBody>
                  <a:tcPr/>
                </a:tc>
                <a:extLst>
                  <a:ext uri="{0D108BD9-81ED-4DB2-BD59-A6C34878D82A}">
                    <a16:rowId xmlns:a16="http://schemas.microsoft.com/office/drawing/2014/main" val="10004"/>
                  </a:ext>
                </a:extLst>
              </a:tr>
              <a:tr h="370840">
                <a:tc>
                  <a:txBody>
                    <a:bodyPr/>
                    <a:lstStyle/>
                    <a:p>
                      <a:r>
                        <a:rPr lang="en-GB" sz="1500" b="1" dirty="0">
                          <a:latin typeface="Segoe UI Light" panose="020B0502040204020203" pitchFamily="34" charset="0"/>
                          <a:cs typeface="Segoe UI Light" panose="020B0502040204020203" pitchFamily="34" charset="0"/>
                        </a:rPr>
                        <a:t>1</a:t>
                      </a:r>
                    </a:p>
                  </a:txBody>
                  <a:tcPr/>
                </a:tc>
                <a:tc>
                  <a:txBody>
                    <a:bodyPr/>
                    <a:lstStyle/>
                    <a:p>
                      <a:r>
                        <a:rPr lang="en-GB" sz="1500" b="1" baseline="0" dirty="0">
                          <a:latin typeface="Segoe UI Light" panose="020B0502040204020203" pitchFamily="34" charset="0"/>
                          <a:cs typeface="Segoe UI Light" panose="020B0502040204020203" pitchFamily="34" charset="0"/>
                        </a:rPr>
                        <a:t>1</a:t>
                      </a:r>
                      <a:endParaRPr lang="en-GB" sz="1500" b="1" dirty="0">
                        <a:latin typeface="Segoe UI Light" panose="020B0502040204020203" pitchFamily="34" charset="0"/>
                        <a:cs typeface="Segoe UI Light" panose="020B0502040204020203" pitchFamily="34" charset="0"/>
                      </a:endParaRPr>
                    </a:p>
                  </a:txBody>
                  <a:tcPr/>
                </a:tc>
                <a:extLst>
                  <a:ext uri="{0D108BD9-81ED-4DB2-BD59-A6C34878D82A}">
                    <a16:rowId xmlns:a16="http://schemas.microsoft.com/office/drawing/2014/main" val="10005"/>
                  </a:ext>
                </a:extLst>
              </a:tr>
            </a:tbl>
          </a:graphicData>
        </a:graphic>
      </p:graphicFrame>
      <p:sp>
        <p:nvSpPr>
          <p:cNvPr id="4" name="TextBox 3"/>
          <p:cNvSpPr txBox="1"/>
          <p:nvPr/>
        </p:nvSpPr>
        <p:spPr>
          <a:xfrm>
            <a:off x="6732240" y="3789040"/>
            <a:ext cx="1512168" cy="71814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584200" hangingPunct="0"/>
            <a:r>
              <a:rPr lang="en-GB" sz="2000" b="1" dirty="0">
                <a:solidFill>
                  <a:srgbClr val="000000"/>
                </a:solidFill>
                <a:latin typeface="Goudy Old Style" panose="02020502050305020303" pitchFamily="18" charset="0"/>
                <a:ea typeface="Helvetica Neue Medium"/>
                <a:cs typeface="Helvetica Neue Medium"/>
                <a:sym typeface="Helvetica Neue Medium"/>
              </a:rPr>
              <a:t>Which level </a:t>
            </a:r>
          </a:p>
          <a:p>
            <a:pPr algn="ctr" defTabSz="584200" hangingPunct="0"/>
            <a:r>
              <a:rPr lang="en-GB" sz="2000" b="1" dirty="0">
                <a:solidFill>
                  <a:srgbClr val="000000"/>
                </a:solidFill>
                <a:latin typeface="Goudy Old Style" panose="02020502050305020303" pitchFamily="18" charset="0"/>
                <a:ea typeface="Helvetica Neue Medium"/>
                <a:cs typeface="Helvetica Neue Medium"/>
                <a:sym typeface="Helvetica Neue Medium"/>
              </a:rPr>
              <a:t>are you?</a:t>
            </a:r>
          </a:p>
        </p:txBody>
      </p:sp>
      <p:sp>
        <p:nvSpPr>
          <p:cNvPr id="335" name="TextBox 334"/>
          <p:cNvSpPr txBox="1"/>
          <p:nvPr/>
        </p:nvSpPr>
        <p:spPr>
          <a:xfrm>
            <a:off x="-2106884" y="0"/>
            <a:ext cx="1897956" cy="656590"/>
          </a:xfrm>
          <a:prstGeom prst="rect">
            <a:avLst/>
          </a:prstGeom>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none" lIns="50800" tIns="50800" rIns="50800" bIns="50800" numCol="1" spcCol="38100" rtlCol="0" anchor="ctr">
            <a:spAutoFit/>
          </a:bodyPr>
          <a:lstStyle/>
          <a:p>
            <a:pPr algn="ctr" defTabSz="584200" hangingPunct="0"/>
            <a:r>
              <a:rPr lang="en-GB" sz="3600" dirty="0">
                <a:solidFill>
                  <a:srgbClr val="000000"/>
                </a:solidFill>
                <a:latin typeface="Helvetica Neue Medium"/>
                <a:ea typeface="Helvetica Neue Medium"/>
                <a:cs typeface="Helvetica Neue Medium"/>
                <a:sym typeface="Helvetica Neue Medium"/>
              </a:rPr>
              <a:t>Example</a:t>
            </a:r>
          </a:p>
        </p:txBody>
      </p:sp>
      <p:pic>
        <p:nvPicPr>
          <p:cNvPr id="2" name="Picture 2" descr="Gaming, level, one, up ic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18589" y="642923"/>
            <a:ext cx="745179" cy="74518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Levelup Svg Png Icon Free Download (#306520) - OnlineWebFonts.COM"/>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24028" y="152638"/>
            <a:ext cx="1188132" cy="1188132"/>
          </a:xfrm>
          <a:prstGeom prst="rect">
            <a:avLst/>
          </a:prstGeom>
          <a:noFill/>
          <a:extLst>
            <a:ext uri="{909E8E84-426E-40DD-AFC4-6F175D3DCCD1}">
              <a14:hiddenFill xmlns:a14="http://schemas.microsoft.com/office/drawing/2010/main">
                <a:solidFill>
                  <a:srgbClr val="FFFFFF"/>
                </a:solidFill>
              </a14:hiddenFill>
            </a:ext>
          </a:extLst>
        </p:spPr>
      </p:pic>
      <p:pic>
        <p:nvPicPr>
          <p:cNvPr id="336" name="Picture 8" descr="Levelup Svg Png Icon Free Download (#306520) - OnlineWebFonts.COM"/>
          <p:cNvPicPr>
            <a:picLocks noChangeAspect="1" noChangeArrowheads="1"/>
          </p:cNvPicPr>
          <p:nvPr/>
        </p:nvPicPr>
        <p:blipFill rotWithShape="1">
          <a:blip r:embed="rId5">
            <a:extLst>
              <a:ext uri="{28A0092B-C50C-407E-A947-70E740481C1C}">
                <a14:useLocalDpi xmlns:a14="http://schemas.microsoft.com/office/drawing/2010/main" val="0"/>
              </a:ext>
            </a:extLst>
          </a:blip>
          <a:srcRect l="35322" t="23471" r="35736" b="22086"/>
          <a:stretch/>
        </p:blipFill>
        <p:spPr bwMode="auto">
          <a:xfrm>
            <a:off x="7995096" y="3861048"/>
            <a:ext cx="1041400" cy="292568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9" name="Table 8"/>
          <p:cNvGraphicFramePr>
            <a:graphicFrameLocks noGrp="1"/>
          </p:cNvGraphicFramePr>
          <p:nvPr>
            <p:extLst>
              <p:ext uri="{D42A27DB-BD31-4B8C-83A1-F6EECF244321}">
                <p14:modId xmlns:p14="http://schemas.microsoft.com/office/powerpoint/2010/main" val="3457757937"/>
              </p:ext>
            </p:extLst>
          </p:nvPr>
        </p:nvGraphicFramePr>
        <p:xfrm>
          <a:off x="6516216" y="1443690"/>
          <a:ext cx="2448272" cy="2072640"/>
        </p:xfrm>
        <a:graphic>
          <a:graphicData uri="http://schemas.openxmlformats.org/drawingml/2006/table">
            <a:tbl>
              <a:tblPr firstRow="1" bandRow="1">
                <a:tableStyleId>{5C22544A-7EE6-4342-B048-85BDC9FD1C3A}</a:tableStyleId>
              </a:tblPr>
              <a:tblGrid>
                <a:gridCol w="2448272">
                  <a:extLst>
                    <a:ext uri="{9D8B030D-6E8A-4147-A177-3AD203B41FA5}">
                      <a16:colId xmlns:a16="http://schemas.microsoft.com/office/drawing/2014/main" val="20000"/>
                    </a:ext>
                  </a:extLst>
                </a:gridCol>
              </a:tblGrid>
              <a:tr h="1985310">
                <a:tc>
                  <a:txBody>
                    <a:bodyPr/>
                    <a:lstStyle/>
                    <a:p>
                      <a:pPr marL="0" marR="0" lvl="0" indent="0" algn="ctr" defTabSz="410499" rtl="0" eaLnBrk="1" fontAlgn="auto" latinLnBrk="0" hangingPunct="1">
                        <a:lnSpc>
                          <a:spcPct val="100000"/>
                        </a:lnSpc>
                        <a:spcBef>
                          <a:spcPts val="0"/>
                        </a:spcBef>
                        <a:spcAft>
                          <a:spcPts val="0"/>
                        </a:spcAft>
                        <a:buClrTx/>
                        <a:buSzTx/>
                        <a:buFontTx/>
                        <a:buNone/>
                        <a:tabLst/>
                        <a:defRPr/>
                      </a:pPr>
                      <a:r>
                        <a:rPr kumimoji="0" lang="en-GB" sz="2000" b="1" i="0" u="none" strike="noStrike" kern="0" cap="none" spc="0" normalizeH="0" baseline="0" noProof="0" dirty="0">
                          <a:ln>
                            <a:noFill/>
                          </a:ln>
                          <a:solidFill>
                            <a:srgbClr val="000000"/>
                          </a:solidFill>
                          <a:effectLst/>
                          <a:uLnTx/>
                          <a:uFillTx/>
                          <a:latin typeface="Segoe UI Light" panose="020B0502040204020203" pitchFamily="34" charset="0"/>
                          <a:cs typeface="Segoe UI Light" panose="020B0502040204020203" pitchFamily="34" charset="0"/>
                          <a:sym typeface="Helvetica Neue Light"/>
                        </a:rPr>
                        <a:t>What is wrong with this sentence?</a:t>
                      </a:r>
                    </a:p>
                    <a:p>
                      <a:pPr marL="0" marR="0" lvl="0" indent="0" algn="ctr" defTabSz="410499" rtl="0" eaLnBrk="1" fontAlgn="auto" latinLnBrk="0" hangingPunct="1">
                        <a:lnSpc>
                          <a:spcPct val="100000"/>
                        </a:lnSpc>
                        <a:spcBef>
                          <a:spcPts val="0"/>
                        </a:spcBef>
                        <a:spcAft>
                          <a:spcPts val="0"/>
                        </a:spcAft>
                        <a:buClrTx/>
                        <a:buSzTx/>
                        <a:buFontTx/>
                        <a:buNone/>
                        <a:tabLst/>
                        <a:defRPr/>
                      </a:pPr>
                      <a:endParaRPr kumimoji="0" lang="en-GB" sz="1000" b="1" i="0" u="none" strike="noStrike" kern="0" cap="none" spc="0" normalizeH="0" baseline="0" noProof="0" dirty="0">
                        <a:ln>
                          <a:noFill/>
                        </a:ln>
                        <a:solidFill>
                          <a:srgbClr val="000000"/>
                        </a:solidFill>
                        <a:effectLst/>
                        <a:uLnTx/>
                        <a:uFillTx/>
                        <a:latin typeface="Segoe UI Light" panose="020B0502040204020203" pitchFamily="34" charset="0"/>
                        <a:cs typeface="Segoe UI Light" panose="020B0502040204020203" pitchFamily="34" charset="0"/>
                        <a:sym typeface="Helvetica Neue Light"/>
                      </a:endParaRPr>
                    </a:p>
                    <a:p>
                      <a:pPr marL="0" marR="0" lvl="0" indent="0" algn="ctr" defTabSz="410499" rtl="0" eaLnBrk="1" fontAlgn="auto" latinLnBrk="0" hangingPunct="1">
                        <a:lnSpc>
                          <a:spcPct val="100000"/>
                        </a:lnSpc>
                        <a:spcBef>
                          <a:spcPts val="0"/>
                        </a:spcBef>
                        <a:spcAft>
                          <a:spcPts val="0"/>
                        </a:spcAft>
                        <a:buClrTx/>
                        <a:buSzTx/>
                        <a:buFontTx/>
                        <a:buNone/>
                        <a:tabLst/>
                        <a:defRPr/>
                      </a:pPr>
                      <a:r>
                        <a:rPr kumimoji="0" lang="en-GB" sz="2000" b="1" i="0" u="none" strike="noStrike" kern="0" cap="none" spc="0" normalizeH="0" baseline="0" noProof="0" dirty="0">
                          <a:ln>
                            <a:noFill/>
                          </a:ln>
                          <a:solidFill>
                            <a:srgbClr val="000000"/>
                          </a:solidFill>
                          <a:effectLst/>
                          <a:uLnTx/>
                          <a:uFillTx/>
                          <a:latin typeface="Segoe UI Light" panose="020B0502040204020203" pitchFamily="34" charset="0"/>
                          <a:cs typeface="Segoe UI Light" panose="020B0502040204020203" pitchFamily="34" charset="0"/>
                          <a:sym typeface="Helvetica Neue Light"/>
                        </a:rPr>
                        <a:t>Your never going to get a good grade unless you study hard.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10000"/>
                  </a:ext>
                </a:extLst>
              </a:tr>
            </a:tbl>
          </a:graphicData>
        </a:graphic>
      </p:graphicFrame>
      <p:sp>
        <p:nvSpPr>
          <p:cNvPr id="337" name="TextBox 336"/>
          <p:cNvSpPr txBox="1"/>
          <p:nvPr/>
        </p:nvSpPr>
        <p:spPr>
          <a:xfrm>
            <a:off x="179512" y="889707"/>
            <a:ext cx="1747344" cy="523069"/>
          </a:xfrm>
          <a:prstGeom prst="rect">
            <a:avLst/>
          </a:prstGeom>
          <a:solidFill>
            <a:srgbClr val="FF0000"/>
          </a:solidFill>
        </p:spPr>
        <p:style>
          <a:lnRef idx="2">
            <a:schemeClr val="dk1"/>
          </a:lnRef>
          <a:fillRef idx="1">
            <a:schemeClr val="lt1"/>
          </a:fillRef>
          <a:effectRef idx="0">
            <a:schemeClr val="dk1"/>
          </a:effectRef>
          <a:fontRef idx="minor">
            <a:schemeClr val="dk1"/>
          </a:fontRef>
        </p:style>
        <p:txBody>
          <a:bodyPr wrap="square" lIns="91288" tIns="45645" rIns="91288" bIns="45645" rtlCol="0">
            <a:spAutoFit/>
          </a:bodyPr>
          <a:lstStyle/>
          <a:p>
            <a:pPr algn="ctr"/>
            <a:r>
              <a:rPr lang="en-GB" sz="2800" b="1" dirty="0">
                <a:solidFill>
                  <a:srgbClr val="FFFFFF"/>
                </a:solidFill>
                <a:latin typeface="Segoe UI Light" panose="020B0502040204020203" pitchFamily="34" charset="0"/>
                <a:cs typeface="Segoe UI Light" panose="020B0502040204020203" pitchFamily="34" charset="0"/>
              </a:rPr>
              <a:t>Answers</a:t>
            </a:r>
          </a:p>
        </p:txBody>
      </p:sp>
      <p:sp>
        <p:nvSpPr>
          <p:cNvPr id="338" name="Rectangle 337"/>
          <p:cNvSpPr/>
          <p:nvPr/>
        </p:nvSpPr>
        <p:spPr>
          <a:xfrm>
            <a:off x="539552" y="2564904"/>
            <a:ext cx="2520280" cy="707886"/>
          </a:xfrm>
          <a:prstGeom prst="rect">
            <a:avLst/>
          </a:prstGeom>
          <a:solidFill>
            <a:schemeClr val="bg1"/>
          </a:solidFill>
          <a:ln w="57150">
            <a:solidFill>
              <a:srgbClr val="FF0000"/>
            </a:solidFill>
          </a:ln>
        </p:spPr>
        <p:txBody>
          <a:bodyPr wrap="square">
            <a:spAutoFit/>
          </a:bodyPr>
          <a:lstStyle/>
          <a:p>
            <a:pPr algn="ctr"/>
            <a:r>
              <a:rPr lang="en-GB" sz="2000" b="1" dirty="0">
                <a:solidFill>
                  <a:srgbClr val="000000"/>
                </a:solidFill>
                <a:latin typeface="Segoe UI Light" panose="020B0502040204020203" pitchFamily="34" charset="0"/>
                <a:cs typeface="Segoe UI Light" panose="020B0502040204020203" pitchFamily="34" charset="0"/>
              </a:rPr>
              <a:t>Both possession and omission</a:t>
            </a:r>
          </a:p>
        </p:txBody>
      </p:sp>
      <p:sp>
        <p:nvSpPr>
          <p:cNvPr id="339" name="Rectangle 338"/>
          <p:cNvSpPr/>
          <p:nvPr/>
        </p:nvSpPr>
        <p:spPr>
          <a:xfrm>
            <a:off x="3563888" y="2823319"/>
            <a:ext cx="2520280" cy="400110"/>
          </a:xfrm>
          <a:prstGeom prst="rect">
            <a:avLst/>
          </a:prstGeom>
          <a:solidFill>
            <a:schemeClr val="bg1"/>
          </a:solidFill>
          <a:ln w="57150">
            <a:solidFill>
              <a:srgbClr val="FF0000"/>
            </a:solidFill>
          </a:ln>
        </p:spPr>
        <p:txBody>
          <a:bodyPr wrap="square">
            <a:spAutoFit/>
          </a:bodyPr>
          <a:lstStyle/>
          <a:p>
            <a:pPr algn="ctr"/>
            <a:r>
              <a:rPr lang="en-GB" sz="2000" b="1" dirty="0">
                <a:solidFill>
                  <a:srgbClr val="000000"/>
                </a:solidFill>
                <a:latin typeface="Segoe UI Light" panose="020B0502040204020203" pitchFamily="34" charset="0"/>
                <a:cs typeface="Segoe UI Light" panose="020B0502040204020203" pitchFamily="34" charset="0"/>
              </a:rPr>
              <a:t>It’s a long way home</a:t>
            </a:r>
          </a:p>
        </p:txBody>
      </p:sp>
      <p:sp>
        <p:nvSpPr>
          <p:cNvPr id="340" name="Rectangle 339"/>
          <p:cNvSpPr/>
          <p:nvPr/>
        </p:nvSpPr>
        <p:spPr>
          <a:xfrm>
            <a:off x="539552" y="5093059"/>
            <a:ext cx="2520280" cy="461665"/>
          </a:xfrm>
          <a:prstGeom prst="rect">
            <a:avLst/>
          </a:prstGeom>
          <a:solidFill>
            <a:schemeClr val="bg1"/>
          </a:solidFill>
          <a:ln w="57150">
            <a:solidFill>
              <a:srgbClr val="FF0000"/>
            </a:solidFill>
          </a:ln>
        </p:spPr>
        <p:txBody>
          <a:bodyPr wrap="square">
            <a:spAutoFit/>
          </a:bodyPr>
          <a:lstStyle/>
          <a:p>
            <a:pPr algn="ctr"/>
            <a:r>
              <a:rPr lang="en-GB" sz="2400" b="1" dirty="0">
                <a:solidFill>
                  <a:srgbClr val="000000"/>
                </a:solidFill>
                <a:latin typeface="Segoe UI Light" panose="020B0502040204020203" pitchFamily="34" charset="0"/>
                <a:cs typeface="Segoe UI Light" panose="020B0502040204020203" pitchFamily="34" charset="0"/>
              </a:rPr>
              <a:t>Would’ve</a:t>
            </a:r>
          </a:p>
        </p:txBody>
      </p:sp>
      <p:sp>
        <p:nvSpPr>
          <p:cNvPr id="341" name="Rectangle 340"/>
          <p:cNvSpPr/>
          <p:nvPr/>
        </p:nvSpPr>
        <p:spPr>
          <a:xfrm>
            <a:off x="3563888" y="5093059"/>
            <a:ext cx="2520280" cy="430887"/>
          </a:xfrm>
          <a:prstGeom prst="rect">
            <a:avLst/>
          </a:prstGeom>
          <a:solidFill>
            <a:schemeClr val="bg1"/>
          </a:solidFill>
          <a:ln w="57150">
            <a:solidFill>
              <a:srgbClr val="FF0000"/>
            </a:solidFill>
          </a:ln>
        </p:spPr>
        <p:txBody>
          <a:bodyPr wrap="square">
            <a:spAutoFit/>
          </a:bodyPr>
          <a:lstStyle/>
          <a:p>
            <a:pPr algn="ctr"/>
            <a:r>
              <a:rPr lang="en-GB" sz="2200" b="1" dirty="0">
                <a:solidFill>
                  <a:srgbClr val="000000"/>
                </a:solidFill>
                <a:latin typeface="Segoe UI Light" panose="020B0502040204020203" pitchFamily="34" charset="0"/>
                <a:cs typeface="Segoe UI Light" panose="020B0502040204020203" pitchFamily="34" charset="0"/>
              </a:rPr>
              <a:t>The horses’ stables</a:t>
            </a:r>
          </a:p>
        </p:txBody>
      </p:sp>
      <p:sp>
        <p:nvSpPr>
          <p:cNvPr id="342" name="Rectangle 341"/>
          <p:cNvSpPr/>
          <p:nvPr/>
        </p:nvSpPr>
        <p:spPr>
          <a:xfrm>
            <a:off x="6732240" y="2708920"/>
            <a:ext cx="2088232" cy="707886"/>
          </a:xfrm>
          <a:prstGeom prst="rect">
            <a:avLst/>
          </a:prstGeom>
          <a:solidFill>
            <a:schemeClr val="bg1"/>
          </a:solidFill>
          <a:ln w="57150">
            <a:solidFill>
              <a:srgbClr val="FF0000"/>
            </a:solidFill>
          </a:ln>
        </p:spPr>
        <p:txBody>
          <a:bodyPr wrap="square">
            <a:spAutoFit/>
          </a:bodyPr>
          <a:lstStyle/>
          <a:p>
            <a:pPr algn="ctr"/>
            <a:r>
              <a:rPr lang="en-GB" sz="2000" b="1" dirty="0">
                <a:solidFill>
                  <a:srgbClr val="000000"/>
                </a:solidFill>
                <a:latin typeface="Segoe UI Light" panose="020B0502040204020203" pitchFamily="34" charset="0"/>
                <a:cs typeface="Segoe UI Light" panose="020B0502040204020203" pitchFamily="34" charset="0"/>
              </a:rPr>
              <a:t>Your should be </a:t>
            </a:r>
            <a:r>
              <a:rPr lang="en-GB" sz="2000" b="1" i="1" u="sng" dirty="0">
                <a:solidFill>
                  <a:srgbClr val="000000"/>
                </a:solidFill>
                <a:latin typeface="Segoe UI Light" panose="020B0502040204020203" pitchFamily="34" charset="0"/>
                <a:cs typeface="Segoe UI Light" panose="020B0502040204020203" pitchFamily="34" charset="0"/>
              </a:rPr>
              <a:t>You’re</a:t>
            </a:r>
          </a:p>
        </p:txBody>
      </p:sp>
    </p:spTree>
    <p:extLst>
      <p:ext uri="{BB962C8B-B14F-4D97-AF65-F5344CB8AC3E}">
        <p14:creationId xmlns:p14="http://schemas.microsoft.com/office/powerpoint/2010/main" val="332048165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4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4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 grpId="0" animBg="1"/>
      <p:bldP spid="339" grpId="0" animBg="1"/>
      <p:bldP spid="340" grpId="0" animBg="1"/>
      <p:bldP spid="341" grpId="0" animBg="1"/>
      <p:bldP spid="34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rieval Practice Challenge Grid!"/>
          <p:cNvSpPr txBox="1"/>
          <p:nvPr/>
        </p:nvSpPr>
        <p:spPr>
          <a:xfrm>
            <a:off x="1495590" y="435149"/>
            <a:ext cx="4012516" cy="9643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4800" b="1">
                <a:latin typeface="+mj-lt"/>
                <a:ea typeface="+mj-ea"/>
                <a:cs typeface="+mj-cs"/>
                <a:sym typeface="Helvetica Neue"/>
              </a:defRPr>
            </a:lvl1pPr>
          </a:lstStyle>
          <a:p>
            <a:pPr algn="ctr"/>
            <a:r>
              <a:rPr lang="en-GB" sz="2800" u="sng" dirty="0">
                <a:solidFill>
                  <a:srgbClr val="000000"/>
                </a:solidFill>
                <a:latin typeface="Segoe UI Light" panose="020B0502040204020203" pitchFamily="34" charset="0"/>
                <a:cs typeface="Segoe UI Light" panose="020B0502040204020203" pitchFamily="34" charset="0"/>
              </a:rPr>
              <a:t>Level Up</a:t>
            </a:r>
            <a:r>
              <a:rPr sz="2800" u="sng" dirty="0">
                <a:solidFill>
                  <a:srgbClr val="000000"/>
                </a:solidFill>
                <a:latin typeface="Segoe UI Light" panose="020B0502040204020203" pitchFamily="34" charset="0"/>
                <a:cs typeface="Segoe UI Light" panose="020B0502040204020203" pitchFamily="34" charset="0"/>
              </a:rPr>
              <a:t> </a:t>
            </a:r>
            <a:endParaRPr lang="en-GB" sz="2800" u="sng" dirty="0">
              <a:solidFill>
                <a:srgbClr val="000000"/>
              </a:solidFill>
              <a:latin typeface="Segoe UI Light" panose="020B0502040204020203" pitchFamily="34" charset="0"/>
              <a:cs typeface="Segoe UI Light" panose="020B0502040204020203" pitchFamily="34" charset="0"/>
            </a:endParaRPr>
          </a:p>
          <a:p>
            <a:pPr algn="ctr"/>
            <a:r>
              <a:rPr sz="2800" u="sng" dirty="0">
                <a:solidFill>
                  <a:srgbClr val="000000"/>
                </a:solidFill>
                <a:latin typeface="Segoe UI Light" panose="020B0502040204020203" pitchFamily="34" charset="0"/>
                <a:cs typeface="Segoe UI Light" panose="020B0502040204020203" pitchFamily="34" charset="0"/>
              </a:rPr>
              <a:t>Challenge Grid!</a:t>
            </a:r>
          </a:p>
        </p:txBody>
      </p:sp>
      <p:graphicFrame>
        <p:nvGraphicFramePr>
          <p:cNvPr id="6" name="Table"/>
          <p:cNvGraphicFramePr/>
          <p:nvPr>
            <p:extLst>
              <p:ext uri="{D42A27DB-BD31-4B8C-83A1-F6EECF244321}">
                <p14:modId xmlns:p14="http://schemas.microsoft.com/office/powerpoint/2010/main" val="910553429"/>
              </p:ext>
            </p:extLst>
          </p:nvPr>
        </p:nvGraphicFramePr>
        <p:xfrm>
          <a:off x="251520" y="1484782"/>
          <a:ext cx="6048672" cy="4359436"/>
        </p:xfrm>
        <a:graphic>
          <a:graphicData uri="http://schemas.openxmlformats.org/drawingml/2006/table">
            <a:tbl>
              <a:tblPr/>
              <a:tblGrid>
                <a:gridCol w="3024336">
                  <a:extLst>
                    <a:ext uri="{9D8B030D-6E8A-4147-A177-3AD203B41FA5}">
                      <a16:colId xmlns:a16="http://schemas.microsoft.com/office/drawing/2014/main" val="20000"/>
                    </a:ext>
                  </a:extLst>
                </a:gridCol>
                <a:gridCol w="3024336">
                  <a:extLst>
                    <a:ext uri="{9D8B030D-6E8A-4147-A177-3AD203B41FA5}">
                      <a16:colId xmlns:a16="http://schemas.microsoft.com/office/drawing/2014/main" val="20001"/>
                    </a:ext>
                  </a:extLst>
                </a:gridCol>
              </a:tblGrid>
              <a:tr h="2179718">
                <a:tc>
                  <a:txBody>
                    <a:bodyPr/>
                    <a:lstStyle/>
                    <a:p>
                      <a:pPr defTabSz="914400">
                        <a:defRPr sz="1800"/>
                      </a:pPr>
                      <a:r>
                        <a:rPr sz="2300" b="1" dirty="0">
                          <a:solidFill>
                            <a:schemeClr val="tx1"/>
                          </a:solidFill>
                          <a:latin typeface="Segoe UI Light" panose="020B0502040204020203" pitchFamily="34" charset="0"/>
                          <a:cs typeface="Segoe UI Light" panose="020B0502040204020203" pitchFamily="34" charset="0"/>
                          <a:sym typeface="Helvetica Neue Medium"/>
                        </a:rPr>
                        <a:t>Insert challenge</a:t>
                      </a:r>
                    </a:p>
                  </a:txBody>
                  <a:tcPr marL="50800" marR="50800" marT="50800" marB="50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defTabSz="914400">
                        <a:defRPr sz="1800"/>
                      </a:pPr>
                      <a:r>
                        <a:rPr sz="2300" b="1" dirty="0">
                          <a:latin typeface="Segoe UI Light" panose="020B0502040204020203" pitchFamily="34" charset="0"/>
                          <a:cs typeface="Segoe UI Light" panose="020B0502040204020203" pitchFamily="34" charset="0"/>
                          <a:sym typeface="Helvetica Neue Medium"/>
                        </a:rPr>
                        <a:t>Insert challenge</a:t>
                      </a:r>
                    </a:p>
                  </a:txBody>
                  <a:tcPr marL="50800" marR="50800" marT="50800" marB="50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val="10000"/>
                  </a:ext>
                </a:extLst>
              </a:tr>
              <a:tr h="2179718">
                <a:tc>
                  <a:txBody>
                    <a:bodyPr/>
                    <a:lstStyle/>
                    <a:p>
                      <a:pPr defTabSz="914400">
                        <a:defRPr sz="1800"/>
                      </a:pPr>
                      <a:r>
                        <a:rPr sz="2300" b="1" dirty="0">
                          <a:solidFill>
                            <a:schemeClr val="tx1"/>
                          </a:solidFill>
                          <a:latin typeface="Segoe UI Light" panose="020B0502040204020203" pitchFamily="34" charset="0"/>
                          <a:cs typeface="Segoe UI Light" panose="020B0502040204020203" pitchFamily="34" charset="0"/>
                          <a:sym typeface="Helvetica Neue Medium"/>
                        </a:rPr>
                        <a:t>Insert challenge</a:t>
                      </a:r>
                    </a:p>
                  </a:txBody>
                  <a:tcPr marL="50800" marR="50800" marT="50800" marB="50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a:txBody>
                    <a:bodyPr/>
                    <a:lstStyle/>
                    <a:p>
                      <a:pPr defTabSz="914400">
                        <a:defRPr sz="1800"/>
                      </a:pPr>
                      <a:r>
                        <a:rPr sz="2300" b="1" dirty="0">
                          <a:solidFill>
                            <a:schemeClr val="tx1"/>
                          </a:solidFill>
                          <a:latin typeface="Segoe UI Light" panose="020B0502040204020203" pitchFamily="34" charset="0"/>
                          <a:cs typeface="Segoe UI Light" panose="020B0502040204020203" pitchFamily="34" charset="0"/>
                          <a:sym typeface="Helvetica Neue Medium"/>
                        </a:rPr>
                        <a:t>Insert challenge</a:t>
                      </a:r>
                    </a:p>
                  </a:txBody>
                  <a:tcPr marL="50800" marR="50800" marT="50800" marB="50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extLst>
                  <a:ext uri="{0D108BD9-81ED-4DB2-BD59-A6C34878D82A}">
                    <a16:rowId xmlns:a16="http://schemas.microsoft.com/office/drawing/2014/main" val="10001"/>
                  </a:ext>
                </a:extLst>
              </a:tr>
            </a:tbl>
          </a:graphicData>
        </a:graphic>
      </p:graphicFrame>
      <p:graphicFrame>
        <p:nvGraphicFramePr>
          <p:cNvPr id="7" name="Table"/>
          <p:cNvGraphicFramePr/>
          <p:nvPr>
            <p:extLst>
              <p:ext uri="{D42A27DB-BD31-4B8C-83A1-F6EECF244321}">
                <p14:modId xmlns:p14="http://schemas.microsoft.com/office/powerpoint/2010/main" val="1039919747"/>
              </p:ext>
            </p:extLst>
          </p:nvPr>
        </p:nvGraphicFramePr>
        <p:xfrm>
          <a:off x="1037704" y="5949280"/>
          <a:ext cx="4470400" cy="732234"/>
        </p:xfrm>
        <a:graphic>
          <a:graphicData uri="http://schemas.openxmlformats.org/drawingml/2006/table">
            <a:tbl>
              <a:tblPr>
                <a:tableStyleId>{5940675A-B579-460E-94D1-54222C63F5DA}</a:tableStyleId>
              </a:tblPr>
              <a:tblGrid>
                <a:gridCol w="1117600">
                  <a:extLst>
                    <a:ext uri="{9D8B030D-6E8A-4147-A177-3AD203B41FA5}">
                      <a16:colId xmlns:a16="http://schemas.microsoft.com/office/drawing/2014/main" val="20000"/>
                    </a:ext>
                  </a:extLst>
                </a:gridCol>
                <a:gridCol w="1117600">
                  <a:extLst>
                    <a:ext uri="{9D8B030D-6E8A-4147-A177-3AD203B41FA5}">
                      <a16:colId xmlns:a16="http://schemas.microsoft.com/office/drawing/2014/main" val="20001"/>
                    </a:ext>
                  </a:extLst>
                </a:gridCol>
                <a:gridCol w="1117600">
                  <a:extLst>
                    <a:ext uri="{9D8B030D-6E8A-4147-A177-3AD203B41FA5}">
                      <a16:colId xmlns:a16="http://schemas.microsoft.com/office/drawing/2014/main" val="20002"/>
                    </a:ext>
                  </a:extLst>
                </a:gridCol>
                <a:gridCol w="1117600">
                  <a:extLst>
                    <a:ext uri="{9D8B030D-6E8A-4147-A177-3AD203B41FA5}">
                      <a16:colId xmlns:a16="http://schemas.microsoft.com/office/drawing/2014/main" val="20003"/>
                    </a:ext>
                  </a:extLst>
                </a:gridCol>
              </a:tblGrid>
              <a:tr h="732234">
                <a:tc>
                  <a:txBody>
                    <a:bodyPr/>
                    <a:lstStyle/>
                    <a:p>
                      <a:pPr defTabSz="914400">
                        <a:defRPr sz="1800"/>
                      </a:pPr>
                      <a:r>
                        <a:rPr lang="en-GB" sz="1800" b="0" dirty="0">
                          <a:latin typeface="Segoe UI Light" panose="020B0502040204020203" pitchFamily="34" charset="0"/>
                          <a:cs typeface="Segoe UI Light" panose="020B0502040204020203" pitchFamily="34" charset="0"/>
                          <a:sym typeface="Helvetica Neue Medium"/>
                        </a:rPr>
                        <a:t>Level 1</a:t>
                      </a:r>
                      <a:r>
                        <a:rPr lang="en-GB" sz="1800" b="0" baseline="0" dirty="0">
                          <a:latin typeface="Segoe UI Light" panose="020B0502040204020203" pitchFamily="34" charset="0"/>
                          <a:cs typeface="Segoe UI Light" panose="020B0502040204020203" pitchFamily="34" charset="0"/>
                          <a:sym typeface="Helvetica Neue Medium"/>
                        </a:rPr>
                        <a:t> </a:t>
                      </a:r>
                    </a:p>
                    <a:p>
                      <a:pPr defTabSz="914400">
                        <a:defRPr sz="1800"/>
                      </a:pPr>
                      <a:r>
                        <a:rPr lang="en-GB" sz="1800" b="0" dirty="0">
                          <a:latin typeface="Segoe UI Light" panose="020B0502040204020203" pitchFamily="34" charset="0"/>
                          <a:cs typeface="Segoe UI Light" panose="020B0502040204020203" pitchFamily="34" charset="0"/>
                          <a:sym typeface="Helvetica Neue Medium"/>
                        </a:rPr>
                        <a:t>Challenge</a:t>
                      </a:r>
                    </a:p>
                  </a:txBody>
                  <a:tcPr marL="50800" marR="50800" marT="50800" marB="50800" anchor="ctr" horzOverflow="overflow">
                    <a:solidFill>
                      <a:schemeClr val="bg2">
                        <a:lumMod val="20000"/>
                        <a:lumOff val="80000"/>
                      </a:schemeClr>
                    </a:solidFill>
                  </a:tcPr>
                </a:tc>
                <a:tc>
                  <a:txBody>
                    <a:bodyPr/>
                    <a:lstStyle/>
                    <a:p>
                      <a:pPr defTabSz="914400">
                        <a:defRPr sz="1800"/>
                      </a:pPr>
                      <a:r>
                        <a:rPr lang="en-GB" sz="1800" b="0" dirty="0">
                          <a:latin typeface="Segoe UI Light" panose="020B0502040204020203" pitchFamily="34" charset="0"/>
                          <a:cs typeface="Segoe UI Light" panose="020B0502040204020203" pitchFamily="34" charset="0"/>
                          <a:sym typeface="Helvetica Neue Medium"/>
                        </a:rPr>
                        <a:t>Level</a:t>
                      </a:r>
                      <a:r>
                        <a:rPr lang="en-GB" sz="1800" b="0" baseline="0" dirty="0">
                          <a:latin typeface="Segoe UI Light" panose="020B0502040204020203" pitchFamily="34" charset="0"/>
                          <a:cs typeface="Segoe UI Light" panose="020B0502040204020203" pitchFamily="34" charset="0"/>
                          <a:sym typeface="Helvetica Neue Medium"/>
                        </a:rPr>
                        <a:t> 2 </a:t>
                      </a:r>
                    </a:p>
                    <a:p>
                      <a:pPr defTabSz="914400">
                        <a:defRPr sz="1800"/>
                      </a:pPr>
                      <a:r>
                        <a:rPr lang="en-GB" sz="1800" b="0" baseline="0" dirty="0">
                          <a:latin typeface="Segoe UI Light" panose="020B0502040204020203" pitchFamily="34" charset="0"/>
                          <a:cs typeface="Segoe UI Light" panose="020B0502040204020203" pitchFamily="34" charset="0"/>
                          <a:sym typeface="Helvetica Neue Medium"/>
                        </a:rPr>
                        <a:t>Challenge</a:t>
                      </a:r>
                      <a:endParaRPr lang="en-GB" sz="1800" b="0" dirty="0">
                        <a:latin typeface="Segoe UI Light" panose="020B0502040204020203" pitchFamily="34" charset="0"/>
                        <a:cs typeface="Segoe UI Light" panose="020B0502040204020203" pitchFamily="34" charset="0"/>
                        <a:sym typeface="Helvetica Neue Medium"/>
                      </a:endParaRPr>
                    </a:p>
                  </a:txBody>
                  <a:tcPr marL="50800" marR="50800" marT="50800" marB="50800" anchor="ctr" horzOverflow="overflow">
                    <a:solidFill>
                      <a:schemeClr val="accent1">
                        <a:lumMod val="40000"/>
                        <a:lumOff val="60000"/>
                      </a:schemeClr>
                    </a:solidFill>
                  </a:tcPr>
                </a:tc>
                <a:tc>
                  <a:txBody>
                    <a:bodyPr/>
                    <a:lstStyle/>
                    <a:p>
                      <a:pPr defTabSz="914400">
                        <a:defRPr sz="1800"/>
                      </a:pPr>
                      <a:r>
                        <a:rPr lang="en-GB" sz="1800" b="0" dirty="0">
                          <a:solidFill>
                            <a:schemeClr val="tx1"/>
                          </a:solidFill>
                          <a:latin typeface="Segoe UI Light" panose="020B0502040204020203" pitchFamily="34" charset="0"/>
                          <a:cs typeface="Segoe UI Light" panose="020B0502040204020203" pitchFamily="34" charset="0"/>
                          <a:sym typeface="Helvetica Neue Medium"/>
                        </a:rPr>
                        <a:t>Level 3 </a:t>
                      </a:r>
                    </a:p>
                    <a:p>
                      <a:pPr defTabSz="914400">
                        <a:defRPr sz="1800"/>
                      </a:pPr>
                      <a:r>
                        <a:rPr lang="en-GB" sz="1800" b="0" dirty="0">
                          <a:solidFill>
                            <a:schemeClr val="tx1"/>
                          </a:solidFill>
                          <a:latin typeface="Segoe UI Light" panose="020B0502040204020203" pitchFamily="34" charset="0"/>
                          <a:cs typeface="Segoe UI Light" panose="020B0502040204020203" pitchFamily="34" charset="0"/>
                          <a:sym typeface="Helvetica Neue Medium"/>
                        </a:rPr>
                        <a:t>Challenge</a:t>
                      </a:r>
                      <a:endParaRPr sz="1800" b="0" dirty="0">
                        <a:solidFill>
                          <a:schemeClr val="tx1"/>
                        </a:solidFill>
                        <a:latin typeface="Segoe UI Light" panose="020B0502040204020203" pitchFamily="34" charset="0"/>
                        <a:cs typeface="Segoe UI Light" panose="020B0502040204020203" pitchFamily="34" charset="0"/>
                        <a:sym typeface="Helvetica Neue Medium"/>
                      </a:endParaRPr>
                    </a:p>
                  </a:txBody>
                  <a:tcPr marL="50800" marR="50800" marT="50800" marB="50800" anchor="ctr" horzOverflow="overflow">
                    <a:solidFill>
                      <a:schemeClr val="accent4">
                        <a:lumMod val="60000"/>
                        <a:lumOff val="40000"/>
                      </a:schemeClr>
                    </a:solidFill>
                  </a:tcPr>
                </a:tc>
                <a:tc>
                  <a:txBody>
                    <a:bodyPr/>
                    <a:lstStyle/>
                    <a:p>
                      <a:pPr defTabSz="914400">
                        <a:defRPr sz="1800"/>
                      </a:pPr>
                      <a:r>
                        <a:rPr lang="en-GB" sz="1800" b="0" dirty="0">
                          <a:latin typeface="Segoe UI Light" panose="020B0502040204020203" pitchFamily="34" charset="0"/>
                          <a:cs typeface="Segoe UI Light" panose="020B0502040204020203" pitchFamily="34" charset="0"/>
                          <a:sym typeface="Helvetica Neue Medium"/>
                        </a:rPr>
                        <a:t>Level</a:t>
                      </a:r>
                      <a:r>
                        <a:rPr lang="en-GB" sz="1800" b="0" baseline="0" dirty="0">
                          <a:latin typeface="Segoe UI Light" panose="020B0502040204020203" pitchFamily="34" charset="0"/>
                          <a:cs typeface="Segoe UI Light" panose="020B0502040204020203" pitchFamily="34" charset="0"/>
                          <a:sym typeface="Helvetica Neue Medium"/>
                        </a:rPr>
                        <a:t> 4 </a:t>
                      </a:r>
                    </a:p>
                    <a:p>
                      <a:pPr defTabSz="914400">
                        <a:defRPr sz="1800"/>
                      </a:pPr>
                      <a:r>
                        <a:rPr lang="en-GB" sz="1800" b="0" baseline="0" dirty="0">
                          <a:latin typeface="Segoe UI Light" panose="020B0502040204020203" pitchFamily="34" charset="0"/>
                          <a:cs typeface="Segoe UI Light" panose="020B0502040204020203" pitchFamily="34" charset="0"/>
                          <a:sym typeface="Helvetica Neue Medium"/>
                        </a:rPr>
                        <a:t>Challenge</a:t>
                      </a:r>
                      <a:endParaRPr lang="en-GB" sz="1800" b="0" dirty="0">
                        <a:latin typeface="Segoe UI Light" panose="020B0502040204020203" pitchFamily="34" charset="0"/>
                        <a:cs typeface="Segoe UI Light" panose="020B0502040204020203" pitchFamily="34" charset="0"/>
                        <a:sym typeface="Helvetica Neue Medium"/>
                      </a:endParaRPr>
                    </a:p>
                  </a:txBody>
                  <a:tcPr marL="50800" marR="50800" marT="50800" marB="50800" anchor="ctr" horzOverflow="overflow">
                    <a:solidFill>
                      <a:schemeClr val="accent5">
                        <a:lumMod val="60000"/>
                        <a:lumOff val="40000"/>
                      </a:schemeClr>
                    </a:solidFill>
                  </a:tcPr>
                </a:tc>
                <a:extLst>
                  <a:ext uri="{0D108BD9-81ED-4DB2-BD59-A6C34878D82A}">
                    <a16:rowId xmlns:a16="http://schemas.microsoft.com/office/drawing/2014/main" val="10000"/>
                  </a:ext>
                </a:extLst>
              </a:tr>
            </a:tbl>
          </a:graphicData>
        </a:graphic>
      </p:graphicFrame>
      <p:sp>
        <p:nvSpPr>
          <p:cNvPr id="11" name="TextBox 10"/>
          <p:cNvSpPr txBox="1"/>
          <p:nvPr/>
        </p:nvSpPr>
        <p:spPr>
          <a:xfrm>
            <a:off x="160370" y="260650"/>
            <a:ext cx="1747345" cy="523069"/>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wrap="square" lIns="91288" tIns="45645" rIns="91288" bIns="45645" rtlCol="0">
            <a:spAutoFit/>
          </a:bodyPr>
          <a:lstStyle/>
          <a:p>
            <a:pPr algn="ctr"/>
            <a:r>
              <a:rPr lang="en-GB" sz="2800" b="1" dirty="0">
                <a:solidFill>
                  <a:srgbClr val="000000"/>
                </a:solidFill>
                <a:latin typeface="Segoe UI Light" panose="020B0502040204020203" pitchFamily="34" charset="0"/>
                <a:cs typeface="Segoe UI Light" panose="020B0502040204020203" pitchFamily="34" charset="0"/>
              </a:rPr>
              <a:t>DO NOW</a:t>
            </a:r>
          </a:p>
        </p:txBody>
      </p:sp>
      <p:graphicFrame>
        <p:nvGraphicFramePr>
          <p:cNvPr id="3" name="Table 2"/>
          <p:cNvGraphicFramePr>
            <a:graphicFrameLocks noGrp="1"/>
          </p:cNvGraphicFramePr>
          <p:nvPr>
            <p:extLst>
              <p:ext uri="{D42A27DB-BD31-4B8C-83A1-F6EECF244321}">
                <p14:modId xmlns:p14="http://schemas.microsoft.com/office/powerpoint/2010/main" val="3092512317"/>
              </p:ext>
            </p:extLst>
          </p:nvPr>
        </p:nvGraphicFramePr>
        <p:xfrm>
          <a:off x="6802323" y="4581128"/>
          <a:ext cx="1442085" cy="2225040"/>
        </p:xfrm>
        <a:graphic>
          <a:graphicData uri="http://schemas.openxmlformats.org/drawingml/2006/table">
            <a:tbl>
              <a:tblPr firstRow="1" bandRow="1">
                <a:tableStyleId>{2D5ABB26-0587-4C30-8999-92F81FD0307C}</a:tableStyleId>
              </a:tblPr>
              <a:tblGrid>
                <a:gridCol w="633730">
                  <a:extLst>
                    <a:ext uri="{9D8B030D-6E8A-4147-A177-3AD203B41FA5}">
                      <a16:colId xmlns:a16="http://schemas.microsoft.com/office/drawing/2014/main" val="20000"/>
                    </a:ext>
                  </a:extLst>
                </a:gridCol>
                <a:gridCol w="808355">
                  <a:extLst>
                    <a:ext uri="{9D8B030D-6E8A-4147-A177-3AD203B41FA5}">
                      <a16:colId xmlns:a16="http://schemas.microsoft.com/office/drawing/2014/main" val="20001"/>
                    </a:ext>
                  </a:extLst>
                </a:gridCol>
              </a:tblGrid>
              <a:tr h="370840">
                <a:tc>
                  <a:txBody>
                    <a:bodyPr/>
                    <a:lstStyle/>
                    <a:p>
                      <a:r>
                        <a:rPr lang="en-GB" sz="1500" b="1" dirty="0">
                          <a:latin typeface="Segoe UI Light" panose="020B0502040204020203" pitchFamily="34" charset="0"/>
                          <a:cs typeface="Segoe UI Light" panose="020B0502040204020203" pitchFamily="34" charset="0"/>
                        </a:rPr>
                        <a:t>Level</a:t>
                      </a:r>
                    </a:p>
                  </a:txBody>
                  <a:tcPr/>
                </a:tc>
                <a:tc>
                  <a:txBody>
                    <a:bodyPr/>
                    <a:lstStyle/>
                    <a:p>
                      <a:r>
                        <a:rPr lang="en-GB" sz="1500" b="1" dirty="0">
                          <a:latin typeface="Segoe UI Light" panose="020B0502040204020203" pitchFamily="34" charset="0"/>
                          <a:cs typeface="Segoe UI Light" panose="020B0502040204020203" pitchFamily="34" charset="0"/>
                        </a:rPr>
                        <a:t>Points</a:t>
                      </a:r>
                    </a:p>
                  </a:txBody>
                  <a:tcPr/>
                </a:tc>
                <a:extLst>
                  <a:ext uri="{0D108BD9-81ED-4DB2-BD59-A6C34878D82A}">
                    <a16:rowId xmlns:a16="http://schemas.microsoft.com/office/drawing/2014/main" val="10000"/>
                  </a:ext>
                </a:extLst>
              </a:tr>
              <a:tr h="370840">
                <a:tc>
                  <a:txBody>
                    <a:bodyPr/>
                    <a:lstStyle/>
                    <a:p>
                      <a:r>
                        <a:rPr lang="en-GB" sz="1500" b="1" dirty="0">
                          <a:latin typeface="Segoe UI Light" panose="020B0502040204020203" pitchFamily="34" charset="0"/>
                          <a:cs typeface="Segoe UI Light" panose="020B0502040204020203" pitchFamily="34" charset="0"/>
                        </a:rPr>
                        <a:t>5</a:t>
                      </a:r>
                    </a:p>
                  </a:txBody>
                  <a:tcPr/>
                </a:tc>
                <a:tc>
                  <a:txBody>
                    <a:bodyPr/>
                    <a:lstStyle/>
                    <a:p>
                      <a:r>
                        <a:rPr lang="en-GB" sz="1500" b="1" dirty="0">
                          <a:latin typeface="Segoe UI Light" panose="020B0502040204020203" pitchFamily="34" charset="0"/>
                          <a:cs typeface="Segoe UI Light" panose="020B0502040204020203" pitchFamily="34" charset="0"/>
                        </a:rPr>
                        <a:t>4</a:t>
                      </a:r>
                      <a:r>
                        <a:rPr lang="en-GB" sz="1500" b="1" baseline="0" dirty="0">
                          <a:latin typeface="Segoe UI Light" panose="020B0502040204020203" pitchFamily="34" charset="0"/>
                          <a:cs typeface="Segoe UI Light" panose="020B0502040204020203" pitchFamily="34" charset="0"/>
                        </a:rPr>
                        <a:t> + 1up</a:t>
                      </a:r>
                      <a:endParaRPr lang="en-GB" sz="1500" b="1" dirty="0">
                        <a:latin typeface="Segoe UI Light" panose="020B0502040204020203" pitchFamily="34" charset="0"/>
                        <a:cs typeface="Segoe UI Light" panose="020B0502040204020203" pitchFamily="34" charset="0"/>
                      </a:endParaRPr>
                    </a:p>
                  </a:txBody>
                  <a:tcPr/>
                </a:tc>
                <a:extLst>
                  <a:ext uri="{0D108BD9-81ED-4DB2-BD59-A6C34878D82A}">
                    <a16:rowId xmlns:a16="http://schemas.microsoft.com/office/drawing/2014/main" val="10001"/>
                  </a:ext>
                </a:extLst>
              </a:tr>
              <a:tr h="370840">
                <a:tc>
                  <a:txBody>
                    <a:bodyPr/>
                    <a:lstStyle/>
                    <a:p>
                      <a:r>
                        <a:rPr lang="en-GB" sz="1500" b="1" dirty="0">
                          <a:latin typeface="Segoe UI Light" panose="020B0502040204020203" pitchFamily="34" charset="0"/>
                          <a:cs typeface="Segoe UI Light" panose="020B0502040204020203" pitchFamily="34" charset="0"/>
                        </a:rPr>
                        <a:t>4</a:t>
                      </a:r>
                    </a:p>
                  </a:txBody>
                  <a:tcPr/>
                </a:tc>
                <a:tc>
                  <a:txBody>
                    <a:bodyPr/>
                    <a:lstStyle/>
                    <a:p>
                      <a:r>
                        <a:rPr lang="en-GB" sz="1500" b="1" dirty="0">
                          <a:latin typeface="Segoe UI Light" panose="020B0502040204020203" pitchFamily="34" charset="0"/>
                          <a:cs typeface="Segoe UI Light" panose="020B0502040204020203" pitchFamily="34" charset="0"/>
                        </a:rPr>
                        <a:t>4</a:t>
                      </a:r>
                    </a:p>
                  </a:txBody>
                  <a:tcPr/>
                </a:tc>
                <a:extLst>
                  <a:ext uri="{0D108BD9-81ED-4DB2-BD59-A6C34878D82A}">
                    <a16:rowId xmlns:a16="http://schemas.microsoft.com/office/drawing/2014/main" val="10002"/>
                  </a:ext>
                </a:extLst>
              </a:tr>
              <a:tr h="370840">
                <a:tc>
                  <a:txBody>
                    <a:bodyPr/>
                    <a:lstStyle/>
                    <a:p>
                      <a:r>
                        <a:rPr lang="en-GB" sz="1500" b="1" dirty="0">
                          <a:latin typeface="Segoe UI Light" panose="020B0502040204020203" pitchFamily="34" charset="0"/>
                          <a:cs typeface="Segoe UI Light" panose="020B0502040204020203" pitchFamily="34" charset="0"/>
                        </a:rPr>
                        <a:t>3</a:t>
                      </a:r>
                    </a:p>
                  </a:txBody>
                  <a:tcPr/>
                </a:tc>
                <a:tc>
                  <a:txBody>
                    <a:bodyPr/>
                    <a:lstStyle/>
                    <a:p>
                      <a:r>
                        <a:rPr lang="en-GB" sz="1500" b="1" dirty="0">
                          <a:latin typeface="Segoe UI Light" panose="020B0502040204020203" pitchFamily="34" charset="0"/>
                          <a:cs typeface="Segoe UI Light" panose="020B0502040204020203" pitchFamily="34" charset="0"/>
                        </a:rPr>
                        <a:t>3</a:t>
                      </a:r>
                    </a:p>
                  </a:txBody>
                  <a:tcPr/>
                </a:tc>
                <a:extLst>
                  <a:ext uri="{0D108BD9-81ED-4DB2-BD59-A6C34878D82A}">
                    <a16:rowId xmlns:a16="http://schemas.microsoft.com/office/drawing/2014/main" val="10003"/>
                  </a:ext>
                </a:extLst>
              </a:tr>
              <a:tr h="370840">
                <a:tc>
                  <a:txBody>
                    <a:bodyPr/>
                    <a:lstStyle/>
                    <a:p>
                      <a:r>
                        <a:rPr lang="en-GB" sz="1500" b="1" dirty="0">
                          <a:latin typeface="Segoe UI Light" panose="020B0502040204020203" pitchFamily="34" charset="0"/>
                          <a:cs typeface="Segoe UI Light" panose="020B0502040204020203" pitchFamily="34" charset="0"/>
                        </a:rPr>
                        <a:t>2</a:t>
                      </a:r>
                    </a:p>
                  </a:txBody>
                  <a:tcPr/>
                </a:tc>
                <a:tc>
                  <a:txBody>
                    <a:bodyPr/>
                    <a:lstStyle/>
                    <a:p>
                      <a:r>
                        <a:rPr lang="en-GB" sz="1500" b="1" dirty="0">
                          <a:latin typeface="Segoe UI Light" panose="020B0502040204020203" pitchFamily="34" charset="0"/>
                          <a:cs typeface="Segoe UI Light" panose="020B0502040204020203" pitchFamily="34" charset="0"/>
                        </a:rPr>
                        <a:t>2</a:t>
                      </a:r>
                    </a:p>
                  </a:txBody>
                  <a:tcPr/>
                </a:tc>
                <a:extLst>
                  <a:ext uri="{0D108BD9-81ED-4DB2-BD59-A6C34878D82A}">
                    <a16:rowId xmlns:a16="http://schemas.microsoft.com/office/drawing/2014/main" val="10004"/>
                  </a:ext>
                </a:extLst>
              </a:tr>
              <a:tr h="370840">
                <a:tc>
                  <a:txBody>
                    <a:bodyPr/>
                    <a:lstStyle/>
                    <a:p>
                      <a:r>
                        <a:rPr lang="en-GB" sz="1500" b="1" dirty="0">
                          <a:latin typeface="Segoe UI Light" panose="020B0502040204020203" pitchFamily="34" charset="0"/>
                          <a:cs typeface="Segoe UI Light" panose="020B0502040204020203" pitchFamily="34" charset="0"/>
                        </a:rPr>
                        <a:t>1</a:t>
                      </a:r>
                    </a:p>
                  </a:txBody>
                  <a:tcPr/>
                </a:tc>
                <a:tc>
                  <a:txBody>
                    <a:bodyPr/>
                    <a:lstStyle/>
                    <a:p>
                      <a:r>
                        <a:rPr lang="en-GB" sz="1500" b="1" baseline="0" dirty="0">
                          <a:latin typeface="Segoe UI Light" panose="020B0502040204020203" pitchFamily="34" charset="0"/>
                          <a:cs typeface="Segoe UI Light" panose="020B0502040204020203" pitchFamily="34" charset="0"/>
                        </a:rPr>
                        <a:t>1</a:t>
                      </a:r>
                      <a:endParaRPr lang="en-GB" sz="1500" b="1" dirty="0">
                        <a:latin typeface="Segoe UI Light" panose="020B0502040204020203" pitchFamily="34" charset="0"/>
                        <a:cs typeface="Segoe UI Light" panose="020B0502040204020203" pitchFamily="34" charset="0"/>
                      </a:endParaRPr>
                    </a:p>
                  </a:txBody>
                  <a:tcPr/>
                </a:tc>
                <a:extLst>
                  <a:ext uri="{0D108BD9-81ED-4DB2-BD59-A6C34878D82A}">
                    <a16:rowId xmlns:a16="http://schemas.microsoft.com/office/drawing/2014/main" val="10005"/>
                  </a:ext>
                </a:extLst>
              </a:tr>
            </a:tbl>
          </a:graphicData>
        </a:graphic>
      </p:graphicFrame>
      <p:sp>
        <p:nvSpPr>
          <p:cNvPr id="4" name="TextBox 3"/>
          <p:cNvSpPr txBox="1"/>
          <p:nvPr/>
        </p:nvSpPr>
        <p:spPr>
          <a:xfrm>
            <a:off x="6732240" y="3789040"/>
            <a:ext cx="1512168" cy="71814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584200" hangingPunct="0"/>
            <a:r>
              <a:rPr lang="en-GB" sz="2000" b="1" dirty="0">
                <a:solidFill>
                  <a:srgbClr val="000000"/>
                </a:solidFill>
                <a:latin typeface="Goudy Old Style" panose="02020502050305020303" pitchFamily="18" charset="0"/>
                <a:ea typeface="Helvetica Neue Medium"/>
                <a:cs typeface="Helvetica Neue Medium"/>
                <a:sym typeface="Helvetica Neue Medium"/>
              </a:rPr>
              <a:t>Which level </a:t>
            </a:r>
          </a:p>
          <a:p>
            <a:pPr algn="ctr" defTabSz="584200" hangingPunct="0"/>
            <a:r>
              <a:rPr lang="en-GB" sz="2000" b="1" dirty="0">
                <a:solidFill>
                  <a:srgbClr val="000000"/>
                </a:solidFill>
                <a:latin typeface="Goudy Old Style" panose="02020502050305020303" pitchFamily="18" charset="0"/>
                <a:ea typeface="Helvetica Neue Medium"/>
                <a:cs typeface="Helvetica Neue Medium"/>
                <a:sym typeface="Helvetica Neue Medium"/>
              </a:rPr>
              <a:t>are you?</a:t>
            </a:r>
          </a:p>
        </p:txBody>
      </p:sp>
      <p:sp>
        <p:nvSpPr>
          <p:cNvPr id="27" name="Rectangle 26"/>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00</a:t>
            </a:r>
          </a:p>
        </p:txBody>
      </p:sp>
      <p:sp>
        <p:nvSpPr>
          <p:cNvPr id="28" name="Rectangle 27"/>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01</a:t>
            </a:r>
          </a:p>
        </p:txBody>
      </p:sp>
      <p:sp>
        <p:nvSpPr>
          <p:cNvPr id="29" name="Rectangle 28"/>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02</a:t>
            </a:r>
          </a:p>
        </p:txBody>
      </p:sp>
      <p:sp>
        <p:nvSpPr>
          <p:cNvPr id="30" name="Rectangle 29"/>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03</a:t>
            </a:r>
          </a:p>
        </p:txBody>
      </p:sp>
      <p:sp>
        <p:nvSpPr>
          <p:cNvPr id="31" name="Rectangle 30"/>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04</a:t>
            </a:r>
          </a:p>
        </p:txBody>
      </p:sp>
      <p:sp>
        <p:nvSpPr>
          <p:cNvPr id="32" name="Rectangle 31"/>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05</a:t>
            </a:r>
          </a:p>
        </p:txBody>
      </p:sp>
      <p:sp>
        <p:nvSpPr>
          <p:cNvPr id="33" name="Rectangle 32"/>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06</a:t>
            </a:r>
          </a:p>
        </p:txBody>
      </p:sp>
      <p:sp>
        <p:nvSpPr>
          <p:cNvPr id="34" name="Rectangle 33"/>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07</a:t>
            </a:r>
          </a:p>
        </p:txBody>
      </p:sp>
      <p:sp>
        <p:nvSpPr>
          <p:cNvPr id="35" name="Rectangle 34"/>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08</a:t>
            </a:r>
          </a:p>
        </p:txBody>
      </p:sp>
      <p:sp>
        <p:nvSpPr>
          <p:cNvPr id="36" name="Rectangle 35"/>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09</a:t>
            </a:r>
          </a:p>
        </p:txBody>
      </p:sp>
      <p:sp>
        <p:nvSpPr>
          <p:cNvPr id="37" name="Rectangle 36"/>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10</a:t>
            </a:r>
          </a:p>
        </p:txBody>
      </p:sp>
      <p:sp>
        <p:nvSpPr>
          <p:cNvPr id="38" name="Rectangle 37"/>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11</a:t>
            </a:r>
          </a:p>
        </p:txBody>
      </p:sp>
      <p:sp>
        <p:nvSpPr>
          <p:cNvPr id="39" name="Rectangle 38"/>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12</a:t>
            </a:r>
          </a:p>
        </p:txBody>
      </p:sp>
      <p:sp>
        <p:nvSpPr>
          <p:cNvPr id="40" name="Rectangle 39"/>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13</a:t>
            </a:r>
          </a:p>
        </p:txBody>
      </p:sp>
      <p:sp>
        <p:nvSpPr>
          <p:cNvPr id="41" name="Rectangle 40"/>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14</a:t>
            </a:r>
          </a:p>
        </p:txBody>
      </p:sp>
      <p:sp>
        <p:nvSpPr>
          <p:cNvPr id="42" name="Rectangle 41"/>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15</a:t>
            </a:r>
          </a:p>
        </p:txBody>
      </p:sp>
      <p:sp>
        <p:nvSpPr>
          <p:cNvPr id="43" name="Rectangle 42"/>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16</a:t>
            </a:r>
          </a:p>
        </p:txBody>
      </p:sp>
      <p:sp>
        <p:nvSpPr>
          <p:cNvPr id="44" name="Rectangle 43"/>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17</a:t>
            </a:r>
          </a:p>
        </p:txBody>
      </p:sp>
      <p:sp>
        <p:nvSpPr>
          <p:cNvPr id="45" name="Rectangle 44"/>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18</a:t>
            </a:r>
          </a:p>
        </p:txBody>
      </p:sp>
      <p:sp>
        <p:nvSpPr>
          <p:cNvPr id="46" name="Rectangle 45"/>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19</a:t>
            </a:r>
          </a:p>
        </p:txBody>
      </p:sp>
      <p:sp>
        <p:nvSpPr>
          <p:cNvPr id="47" name="Rectangle 46"/>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20</a:t>
            </a:r>
          </a:p>
        </p:txBody>
      </p:sp>
      <p:sp>
        <p:nvSpPr>
          <p:cNvPr id="48" name="Rectangle 47"/>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21</a:t>
            </a:r>
          </a:p>
        </p:txBody>
      </p:sp>
      <p:sp>
        <p:nvSpPr>
          <p:cNvPr id="49" name="Rectangle 48"/>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22</a:t>
            </a:r>
          </a:p>
        </p:txBody>
      </p:sp>
      <p:sp>
        <p:nvSpPr>
          <p:cNvPr id="50" name="Rectangle 49"/>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23</a:t>
            </a:r>
          </a:p>
        </p:txBody>
      </p:sp>
      <p:sp>
        <p:nvSpPr>
          <p:cNvPr id="51" name="Rectangle 50"/>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24</a:t>
            </a:r>
          </a:p>
        </p:txBody>
      </p:sp>
      <p:sp>
        <p:nvSpPr>
          <p:cNvPr id="52" name="Rectangle 51"/>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25</a:t>
            </a:r>
          </a:p>
        </p:txBody>
      </p:sp>
      <p:sp>
        <p:nvSpPr>
          <p:cNvPr id="53" name="Rectangle 52"/>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26</a:t>
            </a:r>
          </a:p>
        </p:txBody>
      </p:sp>
      <p:sp>
        <p:nvSpPr>
          <p:cNvPr id="54" name="Rectangle 53"/>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27</a:t>
            </a:r>
          </a:p>
        </p:txBody>
      </p:sp>
      <p:sp>
        <p:nvSpPr>
          <p:cNvPr id="55" name="Rectangle 54"/>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28</a:t>
            </a:r>
          </a:p>
        </p:txBody>
      </p:sp>
      <p:sp>
        <p:nvSpPr>
          <p:cNvPr id="56" name="Rectangle 55"/>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29</a:t>
            </a:r>
          </a:p>
        </p:txBody>
      </p:sp>
      <p:sp>
        <p:nvSpPr>
          <p:cNvPr id="57" name="Rectangle 56"/>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30</a:t>
            </a:r>
          </a:p>
        </p:txBody>
      </p:sp>
      <p:sp>
        <p:nvSpPr>
          <p:cNvPr id="58" name="Rectangle 57"/>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31</a:t>
            </a:r>
          </a:p>
        </p:txBody>
      </p:sp>
      <p:sp>
        <p:nvSpPr>
          <p:cNvPr id="59" name="Rectangle 58"/>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32</a:t>
            </a:r>
          </a:p>
        </p:txBody>
      </p:sp>
      <p:sp>
        <p:nvSpPr>
          <p:cNvPr id="60" name="Rectangle 59"/>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33</a:t>
            </a:r>
          </a:p>
        </p:txBody>
      </p:sp>
      <p:sp>
        <p:nvSpPr>
          <p:cNvPr id="61" name="Rectangle 60"/>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34</a:t>
            </a:r>
          </a:p>
        </p:txBody>
      </p:sp>
      <p:sp>
        <p:nvSpPr>
          <p:cNvPr id="62" name="Rectangle 61"/>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35</a:t>
            </a:r>
          </a:p>
        </p:txBody>
      </p:sp>
      <p:sp>
        <p:nvSpPr>
          <p:cNvPr id="63" name="Rectangle 62"/>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36</a:t>
            </a:r>
          </a:p>
        </p:txBody>
      </p:sp>
      <p:sp>
        <p:nvSpPr>
          <p:cNvPr id="64" name="Rectangle 63"/>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37</a:t>
            </a:r>
          </a:p>
        </p:txBody>
      </p:sp>
      <p:sp>
        <p:nvSpPr>
          <p:cNvPr id="65" name="Rectangle 64"/>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38</a:t>
            </a:r>
          </a:p>
        </p:txBody>
      </p:sp>
      <p:sp>
        <p:nvSpPr>
          <p:cNvPr id="66" name="Rectangle 65"/>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39</a:t>
            </a:r>
          </a:p>
        </p:txBody>
      </p:sp>
      <p:sp>
        <p:nvSpPr>
          <p:cNvPr id="67" name="Rectangle 66"/>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40</a:t>
            </a:r>
          </a:p>
        </p:txBody>
      </p:sp>
      <p:sp>
        <p:nvSpPr>
          <p:cNvPr id="68" name="Rectangle 67"/>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41</a:t>
            </a:r>
          </a:p>
        </p:txBody>
      </p:sp>
      <p:sp>
        <p:nvSpPr>
          <p:cNvPr id="69" name="Rectangle 68"/>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42</a:t>
            </a:r>
          </a:p>
        </p:txBody>
      </p:sp>
      <p:sp>
        <p:nvSpPr>
          <p:cNvPr id="70" name="Rectangle 69"/>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43</a:t>
            </a:r>
          </a:p>
        </p:txBody>
      </p:sp>
      <p:sp>
        <p:nvSpPr>
          <p:cNvPr id="71" name="Rectangle 70"/>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44</a:t>
            </a:r>
          </a:p>
        </p:txBody>
      </p:sp>
      <p:sp>
        <p:nvSpPr>
          <p:cNvPr id="72" name="Rectangle 71"/>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45</a:t>
            </a:r>
          </a:p>
        </p:txBody>
      </p:sp>
      <p:sp>
        <p:nvSpPr>
          <p:cNvPr id="73" name="Rectangle 72"/>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46</a:t>
            </a:r>
          </a:p>
        </p:txBody>
      </p:sp>
      <p:sp>
        <p:nvSpPr>
          <p:cNvPr id="74" name="Rectangle 73"/>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47</a:t>
            </a:r>
          </a:p>
        </p:txBody>
      </p:sp>
      <p:sp>
        <p:nvSpPr>
          <p:cNvPr id="75" name="Rectangle 74"/>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48</a:t>
            </a:r>
          </a:p>
        </p:txBody>
      </p:sp>
      <p:sp>
        <p:nvSpPr>
          <p:cNvPr id="76" name="Rectangle 75"/>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49</a:t>
            </a:r>
          </a:p>
        </p:txBody>
      </p:sp>
      <p:sp>
        <p:nvSpPr>
          <p:cNvPr id="77" name="Rectangle 76"/>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50</a:t>
            </a:r>
          </a:p>
        </p:txBody>
      </p:sp>
      <p:sp>
        <p:nvSpPr>
          <p:cNvPr id="78" name="Rectangle 77"/>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51</a:t>
            </a:r>
          </a:p>
        </p:txBody>
      </p:sp>
      <p:sp>
        <p:nvSpPr>
          <p:cNvPr id="79" name="Rectangle 78"/>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52</a:t>
            </a:r>
          </a:p>
        </p:txBody>
      </p:sp>
      <p:sp>
        <p:nvSpPr>
          <p:cNvPr id="80" name="Rectangle 79"/>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53</a:t>
            </a:r>
          </a:p>
        </p:txBody>
      </p:sp>
      <p:sp>
        <p:nvSpPr>
          <p:cNvPr id="81" name="Rectangle 80"/>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54</a:t>
            </a:r>
          </a:p>
        </p:txBody>
      </p:sp>
      <p:sp>
        <p:nvSpPr>
          <p:cNvPr id="82" name="Rectangle 81"/>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55</a:t>
            </a:r>
          </a:p>
        </p:txBody>
      </p:sp>
      <p:sp>
        <p:nvSpPr>
          <p:cNvPr id="83" name="Rectangle 82"/>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56</a:t>
            </a:r>
          </a:p>
        </p:txBody>
      </p:sp>
      <p:sp>
        <p:nvSpPr>
          <p:cNvPr id="84" name="Rectangle 83"/>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57</a:t>
            </a:r>
          </a:p>
        </p:txBody>
      </p:sp>
      <p:sp>
        <p:nvSpPr>
          <p:cNvPr id="85" name="Rectangle 84"/>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58</a:t>
            </a:r>
          </a:p>
        </p:txBody>
      </p:sp>
      <p:sp>
        <p:nvSpPr>
          <p:cNvPr id="86" name="Rectangle 85"/>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59</a:t>
            </a:r>
          </a:p>
        </p:txBody>
      </p:sp>
      <p:sp>
        <p:nvSpPr>
          <p:cNvPr id="87" name="Rectangle 86"/>
          <p:cNvSpPr/>
          <p:nvPr/>
        </p:nvSpPr>
        <p:spPr>
          <a:xfrm>
            <a:off x="107504"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defTabSz="914400">
              <a:defRPr/>
            </a:pPr>
            <a:r>
              <a:rPr lang="en-GB" sz="4000" b="1" kern="0" dirty="0">
                <a:solidFill>
                  <a:prstClr val="white"/>
                </a:solidFill>
                <a:latin typeface="Bahnschrift SemiBold" panose="020B0502040204020203" pitchFamily="34" charset="0"/>
              </a:rPr>
              <a:t>00</a:t>
            </a:r>
          </a:p>
        </p:txBody>
      </p:sp>
      <p:sp>
        <p:nvSpPr>
          <p:cNvPr id="88" name="Rectangle 87"/>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00</a:t>
            </a:r>
          </a:p>
        </p:txBody>
      </p:sp>
      <p:sp>
        <p:nvSpPr>
          <p:cNvPr id="89" name="Rectangle 88"/>
          <p:cNvSpPr/>
          <p:nvPr/>
        </p:nvSpPr>
        <p:spPr>
          <a:xfrm>
            <a:off x="107504"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defTabSz="914400">
              <a:defRPr/>
            </a:pPr>
            <a:r>
              <a:rPr lang="en-GB" sz="4000" b="1" kern="0" dirty="0">
                <a:solidFill>
                  <a:prstClr val="white"/>
                </a:solidFill>
                <a:latin typeface="Bahnschrift SemiBold" panose="020B0502040204020203" pitchFamily="34" charset="0"/>
              </a:rPr>
              <a:t>01</a:t>
            </a:r>
          </a:p>
        </p:txBody>
      </p:sp>
      <p:sp>
        <p:nvSpPr>
          <p:cNvPr id="90" name="Rectangle 89"/>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01</a:t>
            </a:r>
          </a:p>
        </p:txBody>
      </p:sp>
      <p:sp>
        <p:nvSpPr>
          <p:cNvPr id="91" name="Rectangle 90"/>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02</a:t>
            </a:r>
          </a:p>
        </p:txBody>
      </p:sp>
      <p:sp>
        <p:nvSpPr>
          <p:cNvPr id="92" name="Rectangle 91"/>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03</a:t>
            </a:r>
          </a:p>
        </p:txBody>
      </p:sp>
      <p:sp>
        <p:nvSpPr>
          <p:cNvPr id="93" name="Rectangle 92"/>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04</a:t>
            </a:r>
          </a:p>
        </p:txBody>
      </p:sp>
      <p:sp>
        <p:nvSpPr>
          <p:cNvPr id="94" name="Rectangle 93"/>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05</a:t>
            </a:r>
          </a:p>
        </p:txBody>
      </p:sp>
      <p:sp>
        <p:nvSpPr>
          <p:cNvPr id="95" name="Rectangle 94"/>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06</a:t>
            </a:r>
          </a:p>
        </p:txBody>
      </p:sp>
      <p:sp>
        <p:nvSpPr>
          <p:cNvPr id="96" name="Rectangle 95"/>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07</a:t>
            </a:r>
          </a:p>
        </p:txBody>
      </p:sp>
      <p:sp>
        <p:nvSpPr>
          <p:cNvPr id="97" name="Rectangle 96"/>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08</a:t>
            </a:r>
          </a:p>
        </p:txBody>
      </p:sp>
      <p:sp>
        <p:nvSpPr>
          <p:cNvPr id="98" name="Rectangle 97"/>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09</a:t>
            </a:r>
          </a:p>
        </p:txBody>
      </p:sp>
      <p:sp>
        <p:nvSpPr>
          <p:cNvPr id="99" name="Rectangle 98"/>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10</a:t>
            </a:r>
          </a:p>
        </p:txBody>
      </p:sp>
      <p:sp>
        <p:nvSpPr>
          <p:cNvPr id="100" name="Rectangle 99"/>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11</a:t>
            </a:r>
          </a:p>
        </p:txBody>
      </p:sp>
      <p:sp>
        <p:nvSpPr>
          <p:cNvPr id="101" name="Rectangle 100"/>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12</a:t>
            </a:r>
          </a:p>
        </p:txBody>
      </p:sp>
      <p:sp>
        <p:nvSpPr>
          <p:cNvPr id="102" name="Rectangle 101"/>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13</a:t>
            </a:r>
          </a:p>
        </p:txBody>
      </p:sp>
      <p:sp>
        <p:nvSpPr>
          <p:cNvPr id="103" name="Rectangle 102"/>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14</a:t>
            </a:r>
          </a:p>
        </p:txBody>
      </p:sp>
      <p:sp>
        <p:nvSpPr>
          <p:cNvPr id="104" name="Rectangle 103"/>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15</a:t>
            </a:r>
          </a:p>
        </p:txBody>
      </p:sp>
      <p:sp>
        <p:nvSpPr>
          <p:cNvPr id="105" name="Rectangle 104"/>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16</a:t>
            </a:r>
          </a:p>
        </p:txBody>
      </p:sp>
      <p:sp>
        <p:nvSpPr>
          <p:cNvPr id="106" name="Rectangle 105"/>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17</a:t>
            </a:r>
          </a:p>
        </p:txBody>
      </p:sp>
      <p:sp>
        <p:nvSpPr>
          <p:cNvPr id="107" name="Rectangle 106"/>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18</a:t>
            </a:r>
          </a:p>
        </p:txBody>
      </p:sp>
      <p:sp>
        <p:nvSpPr>
          <p:cNvPr id="108" name="Rectangle 107"/>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19</a:t>
            </a:r>
          </a:p>
        </p:txBody>
      </p:sp>
      <p:sp>
        <p:nvSpPr>
          <p:cNvPr id="109" name="Rectangle 108"/>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20</a:t>
            </a:r>
          </a:p>
        </p:txBody>
      </p:sp>
      <p:sp>
        <p:nvSpPr>
          <p:cNvPr id="110" name="Rectangle 109"/>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21</a:t>
            </a:r>
          </a:p>
        </p:txBody>
      </p:sp>
      <p:sp>
        <p:nvSpPr>
          <p:cNvPr id="111" name="Rectangle 110"/>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22</a:t>
            </a:r>
          </a:p>
        </p:txBody>
      </p:sp>
      <p:sp>
        <p:nvSpPr>
          <p:cNvPr id="112" name="Rectangle 111"/>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23</a:t>
            </a:r>
          </a:p>
        </p:txBody>
      </p:sp>
      <p:sp>
        <p:nvSpPr>
          <p:cNvPr id="113" name="Rectangle 112"/>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24</a:t>
            </a:r>
          </a:p>
        </p:txBody>
      </p:sp>
      <p:sp>
        <p:nvSpPr>
          <p:cNvPr id="114" name="Rectangle 113"/>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25</a:t>
            </a:r>
          </a:p>
        </p:txBody>
      </p:sp>
      <p:sp>
        <p:nvSpPr>
          <p:cNvPr id="115" name="Rectangle 114"/>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26</a:t>
            </a:r>
          </a:p>
        </p:txBody>
      </p:sp>
      <p:sp>
        <p:nvSpPr>
          <p:cNvPr id="116" name="Rectangle 115"/>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27</a:t>
            </a:r>
          </a:p>
        </p:txBody>
      </p:sp>
      <p:sp>
        <p:nvSpPr>
          <p:cNvPr id="117" name="Rectangle 116"/>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28</a:t>
            </a:r>
          </a:p>
        </p:txBody>
      </p:sp>
      <p:sp>
        <p:nvSpPr>
          <p:cNvPr id="118" name="Rectangle 117"/>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29</a:t>
            </a:r>
          </a:p>
        </p:txBody>
      </p:sp>
      <p:sp>
        <p:nvSpPr>
          <p:cNvPr id="119" name="Rectangle 118"/>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30</a:t>
            </a:r>
          </a:p>
        </p:txBody>
      </p:sp>
      <p:sp>
        <p:nvSpPr>
          <p:cNvPr id="120" name="Rectangle 119"/>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31</a:t>
            </a:r>
          </a:p>
        </p:txBody>
      </p:sp>
      <p:sp>
        <p:nvSpPr>
          <p:cNvPr id="121" name="Rectangle 120"/>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32</a:t>
            </a:r>
          </a:p>
        </p:txBody>
      </p:sp>
      <p:sp>
        <p:nvSpPr>
          <p:cNvPr id="122" name="Rectangle 121"/>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33</a:t>
            </a:r>
          </a:p>
        </p:txBody>
      </p:sp>
      <p:sp>
        <p:nvSpPr>
          <p:cNvPr id="123" name="Rectangle 122"/>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34</a:t>
            </a:r>
          </a:p>
        </p:txBody>
      </p:sp>
      <p:sp>
        <p:nvSpPr>
          <p:cNvPr id="124" name="Rectangle 123"/>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35</a:t>
            </a:r>
          </a:p>
        </p:txBody>
      </p:sp>
      <p:sp>
        <p:nvSpPr>
          <p:cNvPr id="125" name="Rectangle 124"/>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36</a:t>
            </a:r>
          </a:p>
        </p:txBody>
      </p:sp>
      <p:sp>
        <p:nvSpPr>
          <p:cNvPr id="126" name="Rectangle 125"/>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37</a:t>
            </a:r>
          </a:p>
        </p:txBody>
      </p:sp>
      <p:sp>
        <p:nvSpPr>
          <p:cNvPr id="127" name="Rectangle 126"/>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38</a:t>
            </a:r>
          </a:p>
        </p:txBody>
      </p:sp>
      <p:sp>
        <p:nvSpPr>
          <p:cNvPr id="128" name="Rectangle 127"/>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39</a:t>
            </a:r>
          </a:p>
        </p:txBody>
      </p:sp>
      <p:sp>
        <p:nvSpPr>
          <p:cNvPr id="129" name="Rectangle 128"/>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40</a:t>
            </a:r>
          </a:p>
        </p:txBody>
      </p:sp>
      <p:sp>
        <p:nvSpPr>
          <p:cNvPr id="130" name="Rectangle 129"/>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41</a:t>
            </a:r>
          </a:p>
        </p:txBody>
      </p:sp>
      <p:sp>
        <p:nvSpPr>
          <p:cNvPr id="131" name="Rectangle 130"/>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42</a:t>
            </a:r>
          </a:p>
        </p:txBody>
      </p:sp>
      <p:sp>
        <p:nvSpPr>
          <p:cNvPr id="132" name="Rectangle 131"/>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43</a:t>
            </a:r>
          </a:p>
        </p:txBody>
      </p:sp>
      <p:sp>
        <p:nvSpPr>
          <p:cNvPr id="133" name="Rectangle 132"/>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44</a:t>
            </a:r>
          </a:p>
        </p:txBody>
      </p:sp>
      <p:sp>
        <p:nvSpPr>
          <p:cNvPr id="134" name="Rectangle 133"/>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45</a:t>
            </a:r>
          </a:p>
        </p:txBody>
      </p:sp>
      <p:sp>
        <p:nvSpPr>
          <p:cNvPr id="135" name="Rectangle 134"/>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46</a:t>
            </a:r>
          </a:p>
        </p:txBody>
      </p:sp>
      <p:sp>
        <p:nvSpPr>
          <p:cNvPr id="136" name="Rectangle 135"/>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47</a:t>
            </a:r>
          </a:p>
        </p:txBody>
      </p:sp>
      <p:sp>
        <p:nvSpPr>
          <p:cNvPr id="137" name="Rectangle 136"/>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48</a:t>
            </a:r>
          </a:p>
        </p:txBody>
      </p:sp>
      <p:sp>
        <p:nvSpPr>
          <p:cNvPr id="138" name="Rectangle 137"/>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49</a:t>
            </a:r>
          </a:p>
        </p:txBody>
      </p:sp>
      <p:sp>
        <p:nvSpPr>
          <p:cNvPr id="139" name="Rectangle 138"/>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50</a:t>
            </a:r>
          </a:p>
        </p:txBody>
      </p:sp>
      <p:sp>
        <p:nvSpPr>
          <p:cNvPr id="140" name="Rectangle 139"/>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51</a:t>
            </a:r>
          </a:p>
        </p:txBody>
      </p:sp>
      <p:sp>
        <p:nvSpPr>
          <p:cNvPr id="141" name="Rectangle 140"/>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52</a:t>
            </a:r>
          </a:p>
        </p:txBody>
      </p:sp>
      <p:sp>
        <p:nvSpPr>
          <p:cNvPr id="142" name="Rectangle 141"/>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53</a:t>
            </a:r>
          </a:p>
        </p:txBody>
      </p:sp>
      <p:sp>
        <p:nvSpPr>
          <p:cNvPr id="143" name="Rectangle 142"/>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54</a:t>
            </a:r>
          </a:p>
        </p:txBody>
      </p:sp>
      <p:sp>
        <p:nvSpPr>
          <p:cNvPr id="144" name="Rectangle 143"/>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55</a:t>
            </a:r>
          </a:p>
        </p:txBody>
      </p:sp>
      <p:sp>
        <p:nvSpPr>
          <p:cNvPr id="145" name="Rectangle 144"/>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56</a:t>
            </a:r>
          </a:p>
        </p:txBody>
      </p:sp>
      <p:sp>
        <p:nvSpPr>
          <p:cNvPr id="146" name="Rectangle 145"/>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57</a:t>
            </a:r>
          </a:p>
        </p:txBody>
      </p:sp>
      <p:sp>
        <p:nvSpPr>
          <p:cNvPr id="147" name="Rectangle 146"/>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58</a:t>
            </a:r>
          </a:p>
        </p:txBody>
      </p:sp>
      <p:sp>
        <p:nvSpPr>
          <p:cNvPr id="148" name="Rectangle 147"/>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59</a:t>
            </a:r>
          </a:p>
        </p:txBody>
      </p:sp>
      <p:sp>
        <p:nvSpPr>
          <p:cNvPr id="149" name="Rectangle 148"/>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00</a:t>
            </a:r>
          </a:p>
        </p:txBody>
      </p:sp>
      <p:sp>
        <p:nvSpPr>
          <p:cNvPr id="150" name="Rectangle 149"/>
          <p:cNvSpPr/>
          <p:nvPr/>
        </p:nvSpPr>
        <p:spPr>
          <a:xfrm>
            <a:off x="107504"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defTabSz="914400">
              <a:defRPr/>
            </a:pPr>
            <a:r>
              <a:rPr lang="en-GB" sz="4000" b="1" kern="0" dirty="0">
                <a:solidFill>
                  <a:prstClr val="white"/>
                </a:solidFill>
                <a:latin typeface="Bahnschrift SemiBold" panose="020B0502040204020203" pitchFamily="34" charset="0"/>
              </a:rPr>
              <a:t>02</a:t>
            </a:r>
          </a:p>
        </p:txBody>
      </p:sp>
      <p:sp>
        <p:nvSpPr>
          <p:cNvPr id="151" name="Rectangle 150"/>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01</a:t>
            </a:r>
          </a:p>
        </p:txBody>
      </p:sp>
      <p:sp>
        <p:nvSpPr>
          <p:cNvPr id="152" name="Rectangle 151"/>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02</a:t>
            </a:r>
          </a:p>
        </p:txBody>
      </p:sp>
      <p:sp>
        <p:nvSpPr>
          <p:cNvPr id="153" name="Rectangle 152"/>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03</a:t>
            </a:r>
          </a:p>
        </p:txBody>
      </p:sp>
      <p:sp>
        <p:nvSpPr>
          <p:cNvPr id="154" name="Rectangle 153"/>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04</a:t>
            </a:r>
          </a:p>
        </p:txBody>
      </p:sp>
      <p:sp>
        <p:nvSpPr>
          <p:cNvPr id="155" name="Rectangle 154"/>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05</a:t>
            </a:r>
          </a:p>
        </p:txBody>
      </p:sp>
      <p:sp>
        <p:nvSpPr>
          <p:cNvPr id="156" name="Rectangle 155"/>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06</a:t>
            </a:r>
          </a:p>
        </p:txBody>
      </p:sp>
      <p:sp>
        <p:nvSpPr>
          <p:cNvPr id="157" name="Rectangle 156"/>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07</a:t>
            </a:r>
          </a:p>
        </p:txBody>
      </p:sp>
      <p:sp>
        <p:nvSpPr>
          <p:cNvPr id="158" name="Rectangle 157"/>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08</a:t>
            </a:r>
          </a:p>
        </p:txBody>
      </p:sp>
      <p:sp>
        <p:nvSpPr>
          <p:cNvPr id="159" name="Rectangle 158"/>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09</a:t>
            </a:r>
          </a:p>
        </p:txBody>
      </p:sp>
      <p:sp>
        <p:nvSpPr>
          <p:cNvPr id="160" name="Rectangle 159"/>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10</a:t>
            </a:r>
          </a:p>
        </p:txBody>
      </p:sp>
      <p:sp>
        <p:nvSpPr>
          <p:cNvPr id="161" name="Rectangle 160"/>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11</a:t>
            </a:r>
          </a:p>
        </p:txBody>
      </p:sp>
      <p:sp>
        <p:nvSpPr>
          <p:cNvPr id="162" name="Rectangle 161"/>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12</a:t>
            </a:r>
          </a:p>
        </p:txBody>
      </p:sp>
      <p:sp>
        <p:nvSpPr>
          <p:cNvPr id="163" name="Rectangle 162"/>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13</a:t>
            </a:r>
          </a:p>
        </p:txBody>
      </p:sp>
      <p:sp>
        <p:nvSpPr>
          <p:cNvPr id="164" name="Rectangle 163"/>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14</a:t>
            </a:r>
          </a:p>
        </p:txBody>
      </p:sp>
      <p:sp>
        <p:nvSpPr>
          <p:cNvPr id="165" name="Rectangle 164"/>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15</a:t>
            </a:r>
          </a:p>
        </p:txBody>
      </p:sp>
      <p:sp>
        <p:nvSpPr>
          <p:cNvPr id="166" name="Rectangle 165"/>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16</a:t>
            </a:r>
          </a:p>
        </p:txBody>
      </p:sp>
      <p:sp>
        <p:nvSpPr>
          <p:cNvPr id="167" name="Rectangle 166"/>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17</a:t>
            </a:r>
          </a:p>
        </p:txBody>
      </p:sp>
      <p:sp>
        <p:nvSpPr>
          <p:cNvPr id="168" name="Rectangle 167"/>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18</a:t>
            </a:r>
          </a:p>
        </p:txBody>
      </p:sp>
      <p:sp>
        <p:nvSpPr>
          <p:cNvPr id="169" name="Rectangle 168"/>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19</a:t>
            </a:r>
          </a:p>
        </p:txBody>
      </p:sp>
      <p:sp>
        <p:nvSpPr>
          <p:cNvPr id="170" name="Rectangle 169"/>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20</a:t>
            </a:r>
          </a:p>
        </p:txBody>
      </p:sp>
      <p:sp>
        <p:nvSpPr>
          <p:cNvPr id="171" name="Rectangle 170"/>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21</a:t>
            </a:r>
          </a:p>
        </p:txBody>
      </p:sp>
      <p:sp>
        <p:nvSpPr>
          <p:cNvPr id="172" name="Rectangle 171"/>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22</a:t>
            </a:r>
          </a:p>
        </p:txBody>
      </p:sp>
      <p:sp>
        <p:nvSpPr>
          <p:cNvPr id="173" name="Rectangle 172"/>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23</a:t>
            </a:r>
          </a:p>
        </p:txBody>
      </p:sp>
      <p:sp>
        <p:nvSpPr>
          <p:cNvPr id="174" name="Rectangle 173"/>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24</a:t>
            </a:r>
          </a:p>
        </p:txBody>
      </p:sp>
      <p:sp>
        <p:nvSpPr>
          <p:cNvPr id="175" name="Rectangle 174"/>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25</a:t>
            </a:r>
          </a:p>
        </p:txBody>
      </p:sp>
      <p:sp>
        <p:nvSpPr>
          <p:cNvPr id="176" name="Rectangle 175"/>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26</a:t>
            </a:r>
          </a:p>
        </p:txBody>
      </p:sp>
      <p:sp>
        <p:nvSpPr>
          <p:cNvPr id="177" name="Rectangle 176"/>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27</a:t>
            </a:r>
          </a:p>
        </p:txBody>
      </p:sp>
      <p:sp>
        <p:nvSpPr>
          <p:cNvPr id="178" name="Rectangle 177"/>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28</a:t>
            </a:r>
          </a:p>
        </p:txBody>
      </p:sp>
      <p:sp>
        <p:nvSpPr>
          <p:cNvPr id="179" name="Rectangle 178"/>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29</a:t>
            </a:r>
          </a:p>
        </p:txBody>
      </p:sp>
      <p:sp>
        <p:nvSpPr>
          <p:cNvPr id="180" name="Rectangle 179"/>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30</a:t>
            </a:r>
          </a:p>
        </p:txBody>
      </p:sp>
      <p:sp>
        <p:nvSpPr>
          <p:cNvPr id="181" name="Rectangle 180"/>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31</a:t>
            </a:r>
          </a:p>
        </p:txBody>
      </p:sp>
      <p:sp>
        <p:nvSpPr>
          <p:cNvPr id="182" name="Rectangle 181"/>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32</a:t>
            </a:r>
          </a:p>
        </p:txBody>
      </p:sp>
      <p:sp>
        <p:nvSpPr>
          <p:cNvPr id="183" name="Rectangle 182"/>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33</a:t>
            </a:r>
          </a:p>
        </p:txBody>
      </p:sp>
      <p:sp>
        <p:nvSpPr>
          <p:cNvPr id="184" name="Rectangle 183"/>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34</a:t>
            </a:r>
          </a:p>
        </p:txBody>
      </p:sp>
      <p:sp>
        <p:nvSpPr>
          <p:cNvPr id="185" name="Rectangle 184"/>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35</a:t>
            </a:r>
          </a:p>
        </p:txBody>
      </p:sp>
      <p:sp>
        <p:nvSpPr>
          <p:cNvPr id="186" name="Rectangle 185"/>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36</a:t>
            </a:r>
          </a:p>
        </p:txBody>
      </p:sp>
      <p:sp>
        <p:nvSpPr>
          <p:cNvPr id="187" name="Rectangle 186"/>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37</a:t>
            </a:r>
          </a:p>
        </p:txBody>
      </p:sp>
      <p:sp>
        <p:nvSpPr>
          <p:cNvPr id="188" name="Rectangle 187"/>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38</a:t>
            </a:r>
          </a:p>
        </p:txBody>
      </p:sp>
      <p:sp>
        <p:nvSpPr>
          <p:cNvPr id="189" name="Rectangle 188"/>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39</a:t>
            </a:r>
          </a:p>
        </p:txBody>
      </p:sp>
      <p:sp>
        <p:nvSpPr>
          <p:cNvPr id="190" name="Rectangle 189"/>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40</a:t>
            </a:r>
          </a:p>
        </p:txBody>
      </p:sp>
      <p:sp>
        <p:nvSpPr>
          <p:cNvPr id="191" name="Rectangle 190"/>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41</a:t>
            </a:r>
          </a:p>
        </p:txBody>
      </p:sp>
      <p:sp>
        <p:nvSpPr>
          <p:cNvPr id="192" name="Rectangle 191"/>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42</a:t>
            </a:r>
          </a:p>
        </p:txBody>
      </p:sp>
      <p:sp>
        <p:nvSpPr>
          <p:cNvPr id="193" name="Rectangle 192"/>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43</a:t>
            </a:r>
          </a:p>
        </p:txBody>
      </p:sp>
      <p:sp>
        <p:nvSpPr>
          <p:cNvPr id="194" name="Rectangle 193"/>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44</a:t>
            </a:r>
          </a:p>
        </p:txBody>
      </p:sp>
      <p:sp>
        <p:nvSpPr>
          <p:cNvPr id="195" name="Rectangle 194"/>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45</a:t>
            </a:r>
          </a:p>
        </p:txBody>
      </p:sp>
      <p:sp>
        <p:nvSpPr>
          <p:cNvPr id="196" name="Rectangle 195"/>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46</a:t>
            </a:r>
          </a:p>
        </p:txBody>
      </p:sp>
      <p:sp>
        <p:nvSpPr>
          <p:cNvPr id="197" name="Rectangle 196"/>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47</a:t>
            </a:r>
          </a:p>
        </p:txBody>
      </p:sp>
      <p:sp>
        <p:nvSpPr>
          <p:cNvPr id="198" name="Rectangle 197"/>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48</a:t>
            </a:r>
          </a:p>
        </p:txBody>
      </p:sp>
      <p:sp>
        <p:nvSpPr>
          <p:cNvPr id="199" name="Rectangle 198"/>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49</a:t>
            </a:r>
          </a:p>
        </p:txBody>
      </p:sp>
      <p:sp>
        <p:nvSpPr>
          <p:cNvPr id="200" name="Rectangle 199"/>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50</a:t>
            </a:r>
          </a:p>
        </p:txBody>
      </p:sp>
      <p:sp>
        <p:nvSpPr>
          <p:cNvPr id="201" name="Rectangle 200"/>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51</a:t>
            </a:r>
          </a:p>
        </p:txBody>
      </p:sp>
      <p:sp>
        <p:nvSpPr>
          <p:cNvPr id="202" name="Rectangle 201"/>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52</a:t>
            </a:r>
          </a:p>
        </p:txBody>
      </p:sp>
      <p:sp>
        <p:nvSpPr>
          <p:cNvPr id="203" name="Rectangle 202"/>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53</a:t>
            </a:r>
          </a:p>
        </p:txBody>
      </p:sp>
      <p:sp>
        <p:nvSpPr>
          <p:cNvPr id="204" name="Rectangle 203"/>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54</a:t>
            </a:r>
          </a:p>
        </p:txBody>
      </p:sp>
      <p:sp>
        <p:nvSpPr>
          <p:cNvPr id="205" name="Rectangle 204"/>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55</a:t>
            </a:r>
          </a:p>
        </p:txBody>
      </p:sp>
      <p:sp>
        <p:nvSpPr>
          <p:cNvPr id="206" name="Rectangle 205"/>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56</a:t>
            </a:r>
          </a:p>
        </p:txBody>
      </p:sp>
      <p:sp>
        <p:nvSpPr>
          <p:cNvPr id="207" name="Rectangle 206"/>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57</a:t>
            </a:r>
          </a:p>
        </p:txBody>
      </p:sp>
      <p:sp>
        <p:nvSpPr>
          <p:cNvPr id="208" name="Rectangle 207"/>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58</a:t>
            </a:r>
          </a:p>
        </p:txBody>
      </p:sp>
      <p:sp>
        <p:nvSpPr>
          <p:cNvPr id="209" name="Rectangle 208"/>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59</a:t>
            </a:r>
          </a:p>
        </p:txBody>
      </p:sp>
      <p:sp>
        <p:nvSpPr>
          <p:cNvPr id="210" name="Rectangle 209"/>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00</a:t>
            </a:r>
          </a:p>
        </p:txBody>
      </p:sp>
      <p:sp>
        <p:nvSpPr>
          <p:cNvPr id="211" name="Rectangle 210"/>
          <p:cNvSpPr/>
          <p:nvPr/>
        </p:nvSpPr>
        <p:spPr>
          <a:xfrm>
            <a:off x="107504"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defTabSz="914400">
              <a:defRPr/>
            </a:pPr>
            <a:r>
              <a:rPr lang="en-GB" sz="4000" b="1" kern="0" dirty="0">
                <a:solidFill>
                  <a:prstClr val="white"/>
                </a:solidFill>
                <a:latin typeface="Bahnschrift SemiBold" panose="020B0502040204020203" pitchFamily="34" charset="0"/>
              </a:rPr>
              <a:t>03</a:t>
            </a:r>
          </a:p>
        </p:txBody>
      </p:sp>
      <p:sp>
        <p:nvSpPr>
          <p:cNvPr id="212" name="Rectangle 211"/>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01</a:t>
            </a:r>
          </a:p>
        </p:txBody>
      </p:sp>
      <p:sp>
        <p:nvSpPr>
          <p:cNvPr id="213" name="Rectangle 212"/>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02</a:t>
            </a:r>
          </a:p>
        </p:txBody>
      </p:sp>
      <p:sp>
        <p:nvSpPr>
          <p:cNvPr id="214" name="Rectangle 213"/>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03</a:t>
            </a:r>
          </a:p>
        </p:txBody>
      </p:sp>
      <p:sp>
        <p:nvSpPr>
          <p:cNvPr id="215" name="Rectangle 214"/>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04</a:t>
            </a:r>
          </a:p>
        </p:txBody>
      </p:sp>
      <p:sp>
        <p:nvSpPr>
          <p:cNvPr id="216" name="Rectangle 215"/>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05</a:t>
            </a:r>
          </a:p>
        </p:txBody>
      </p:sp>
      <p:sp>
        <p:nvSpPr>
          <p:cNvPr id="217" name="Rectangle 216"/>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06</a:t>
            </a:r>
          </a:p>
        </p:txBody>
      </p:sp>
      <p:sp>
        <p:nvSpPr>
          <p:cNvPr id="218" name="Rectangle 217"/>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07</a:t>
            </a:r>
          </a:p>
        </p:txBody>
      </p:sp>
      <p:sp>
        <p:nvSpPr>
          <p:cNvPr id="219" name="Rectangle 218"/>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08</a:t>
            </a:r>
          </a:p>
        </p:txBody>
      </p:sp>
      <p:sp>
        <p:nvSpPr>
          <p:cNvPr id="220" name="Rectangle 219"/>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09</a:t>
            </a:r>
          </a:p>
        </p:txBody>
      </p:sp>
      <p:sp>
        <p:nvSpPr>
          <p:cNvPr id="221" name="Rectangle 220"/>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10</a:t>
            </a:r>
          </a:p>
        </p:txBody>
      </p:sp>
      <p:sp>
        <p:nvSpPr>
          <p:cNvPr id="222" name="Rectangle 221"/>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11</a:t>
            </a:r>
          </a:p>
        </p:txBody>
      </p:sp>
      <p:sp>
        <p:nvSpPr>
          <p:cNvPr id="223" name="Rectangle 222"/>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12</a:t>
            </a:r>
          </a:p>
        </p:txBody>
      </p:sp>
      <p:sp>
        <p:nvSpPr>
          <p:cNvPr id="224" name="Rectangle 223"/>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13</a:t>
            </a:r>
          </a:p>
        </p:txBody>
      </p:sp>
      <p:sp>
        <p:nvSpPr>
          <p:cNvPr id="225" name="Rectangle 224"/>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14</a:t>
            </a:r>
          </a:p>
        </p:txBody>
      </p:sp>
      <p:sp>
        <p:nvSpPr>
          <p:cNvPr id="226" name="Rectangle 225"/>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15</a:t>
            </a:r>
          </a:p>
        </p:txBody>
      </p:sp>
      <p:sp>
        <p:nvSpPr>
          <p:cNvPr id="227" name="Rectangle 226"/>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16</a:t>
            </a:r>
          </a:p>
        </p:txBody>
      </p:sp>
      <p:sp>
        <p:nvSpPr>
          <p:cNvPr id="228" name="Rectangle 227"/>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17</a:t>
            </a:r>
          </a:p>
        </p:txBody>
      </p:sp>
      <p:sp>
        <p:nvSpPr>
          <p:cNvPr id="229" name="Rectangle 228"/>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18</a:t>
            </a:r>
          </a:p>
        </p:txBody>
      </p:sp>
      <p:sp>
        <p:nvSpPr>
          <p:cNvPr id="230" name="Rectangle 229"/>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19</a:t>
            </a:r>
          </a:p>
        </p:txBody>
      </p:sp>
      <p:sp>
        <p:nvSpPr>
          <p:cNvPr id="231" name="Rectangle 230"/>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20</a:t>
            </a:r>
          </a:p>
        </p:txBody>
      </p:sp>
      <p:sp>
        <p:nvSpPr>
          <p:cNvPr id="232" name="Rectangle 231"/>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21</a:t>
            </a:r>
          </a:p>
        </p:txBody>
      </p:sp>
      <p:sp>
        <p:nvSpPr>
          <p:cNvPr id="233" name="Rectangle 232"/>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22</a:t>
            </a:r>
          </a:p>
        </p:txBody>
      </p:sp>
      <p:sp>
        <p:nvSpPr>
          <p:cNvPr id="234" name="Rectangle 233"/>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23</a:t>
            </a:r>
          </a:p>
        </p:txBody>
      </p:sp>
      <p:sp>
        <p:nvSpPr>
          <p:cNvPr id="235" name="Rectangle 234"/>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24</a:t>
            </a:r>
          </a:p>
        </p:txBody>
      </p:sp>
      <p:sp>
        <p:nvSpPr>
          <p:cNvPr id="236" name="Rectangle 235"/>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25</a:t>
            </a:r>
          </a:p>
        </p:txBody>
      </p:sp>
      <p:sp>
        <p:nvSpPr>
          <p:cNvPr id="237" name="Rectangle 236"/>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26</a:t>
            </a:r>
          </a:p>
        </p:txBody>
      </p:sp>
      <p:sp>
        <p:nvSpPr>
          <p:cNvPr id="238" name="Rectangle 237"/>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27</a:t>
            </a:r>
          </a:p>
        </p:txBody>
      </p:sp>
      <p:sp>
        <p:nvSpPr>
          <p:cNvPr id="239" name="Rectangle 238"/>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28</a:t>
            </a:r>
          </a:p>
        </p:txBody>
      </p:sp>
      <p:sp>
        <p:nvSpPr>
          <p:cNvPr id="240" name="Rectangle 239"/>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29</a:t>
            </a:r>
          </a:p>
        </p:txBody>
      </p:sp>
      <p:sp>
        <p:nvSpPr>
          <p:cNvPr id="241" name="Rectangle 240"/>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30</a:t>
            </a:r>
          </a:p>
        </p:txBody>
      </p:sp>
      <p:sp>
        <p:nvSpPr>
          <p:cNvPr id="242" name="Rectangle 241"/>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31</a:t>
            </a:r>
          </a:p>
        </p:txBody>
      </p:sp>
      <p:sp>
        <p:nvSpPr>
          <p:cNvPr id="243" name="Rectangle 242"/>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32</a:t>
            </a:r>
          </a:p>
        </p:txBody>
      </p:sp>
      <p:sp>
        <p:nvSpPr>
          <p:cNvPr id="244" name="Rectangle 243"/>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33</a:t>
            </a:r>
          </a:p>
        </p:txBody>
      </p:sp>
      <p:sp>
        <p:nvSpPr>
          <p:cNvPr id="245" name="Rectangle 244"/>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34</a:t>
            </a:r>
          </a:p>
        </p:txBody>
      </p:sp>
      <p:sp>
        <p:nvSpPr>
          <p:cNvPr id="246" name="Rectangle 245"/>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35</a:t>
            </a:r>
          </a:p>
        </p:txBody>
      </p:sp>
      <p:sp>
        <p:nvSpPr>
          <p:cNvPr id="247" name="Rectangle 246"/>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36</a:t>
            </a:r>
          </a:p>
        </p:txBody>
      </p:sp>
      <p:sp>
        <p:nvSpPr>
          <p:cNvPr id="248" name="Rectangle 247"/>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37</a:t>
            </a:r>
          </a:p>
        </p:txBody>
      </p:sp>
      <p:sp>
        <p:nvSpPr>
          <p:cNvPr id="249" name="Rectangle 248"/>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38</a:t>
            </a:r>
          </a:p>
        </p:txBody>
      </p:sp>
      <p:sp>
        <p:nvSpPr>
          <p:cNvPr id="250" name="Rectangle 249"/>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39</a:t>
            </a:r>
          </a:p>
        </p:txBody>
      </p:sp>
      <p:sp>
        <p:nvSpPr>
          <p:cNvPr id="251" name="Rectangle 250"/>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40</a:t>
            </a:r>
          </a:p>
        </p:txBody>
      </p:sp>
      <p:sp>
        <p:nvSpPr>
          <p:cNvPr id="252" name="Rectangle 251"/>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41</a:t>
            </a:r>
          </a:p>
        </p:txBody>
      </p:sp>
      <p:sp>
        <p:nvSpPr>
          <p:cNvPr id="253" name="Rectangle 252"/>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42</a:t>
            </a:r>
          </a:p>
        </p:txBody>
      </p:sp>
      <p:sp>
        <p:nvSpPr>
          <p:cNvPr id="254" name="Rectangle 253"/>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43</a:t>
            </a:r>
          </a:p>
        </p:txBody>
      </p:sp>
      <p:sp>
        <p:nvSpPr>
          <p:cNvPr id="255" name="Rectangle 254"/>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44</a:t>
            </a:r>
          </a:p>
        </p:txBody>
      </p:sp>
      <p:sp>
        <p:nvSpPr>
          <p:cNvPr id="256" name="Rectangle 255"/>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45</a:t>
            </a:r>
          </a:p>
        </p:txBody>
      </p:sp>
      <p:sp>
        <p:nvSpPr>
          <p:cNvPr id="257" name="Rectangle 256"/>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46</a:t>
            </a:r>
          </a:p>
        </p:txBody>
      </p:sp>
      <p:sp>
        <p:nvSpPr>
          <p:cNvPr id="258" name="Rectangle 257"/>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47</a:t>
            </a:r>
          </a:p>
        </p:txBody>
      </p:sp>
      <p:sp>
        <p:nvSpPr>
          <p:cNvPr id="259" name="Rectangle 258"/>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48</a:t>
            </a:r>
          </a:p>
        </p:txBody>
      </p:sp>
      <p:sp>
        <p:nvSpPr>
          <p:cNvPr id="260" name="Rectangle 259"/>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49</a:t>
            </a:r>
          </a:p>
        </p:txBody>
      </p:sp>
      <p:sp>
        <p:nvSpPr>
          <p:cNvPr id="261" name="Rectangle 260"/>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50</a:t>
            </a:r>
          </a:p>
        </p:txBody>
      </p:sp>
      <p:sp>
        <p:nvSpPr>
          <p:cNvPr id="262" name="Rectangle 261"/>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51</a:t>
            </a:r>
          </a:p>
        </p:txBody>
      </p:sp>
      <p:sp>
        <p:nvSpPr>
          <p:cNvPr id="263" name="Rectangle 262"/>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52</a:t>
            </a:r>
          </a:p>
        </p:txBody>
      </p:sp>
      <p:sp>
        <p:nvSpPr>
          <p:cNvPr id="264" name="Rectangle 263"/>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53</a:t>
            </a:r>
          </a:p>
        </p:txBody>
      </p:sp>
      <p:sp>
        <p:nvSpPr>
          <p:cNvPr id="265" name="Rectangle 264"/>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54</a:t>
            </a:r>
          </a:p>
        </p:txBody>
      </p:sp>
      <p:sp>
        <p:nvSpPr>
          <p:cNvPr id="266" name="Rectangle 265"/>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55</a:t>
            </a:r>
          </a:p>
        </p:txBody>
      </p:sp>
      <p:sp>
        <p:nvSpPr>
          <p:cNvPr id="267" name="Rectangle 266"/>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56</a:t>
            </a:r>
          </a:p>
        </p:txBody>
      </p:sp>
      <p:sp>
        <p:nvSpPr>
          <p:cNvPr id="268" name="Rectangle 267"/>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57</a:t>
            </a:r>
          </a:p>
        </p:txBody>
      </p:sp>
      <p:sp>
        <p:nvSpPr>
          <p:cNvPr id="269" name="Rectangle 268"/>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58</a:t>
            </a:r>
          </a:p>
        </p:txBody>
      </p:sp>
      <p:sp>
        <p:nvSpPr>
          <p:cNvPr id="270" name="Rectangle 269"/>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59</a:t>
            </a:r>
          </a:p>
        </p:txBody>
      </p:sp>
      <p:sp>
        <p:nvSpPr>
          <p:cNvPr id="271" name="Rectangle 270"/>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00</a:t>
            </a:r>
          </a:p>
        </p:txBody>
      </p:sp>
      <p:sp>
        <p:nvSpPr>
          <p:cNvPr id="272" name="Rectangle 271"/>
          <p:cNvSpPr/>
          <p:nvPr/>
        </p:nvSpPr>
        <p:spPr>
          <a:xfrm>
            <a:off x="107504"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defTabSz="914400">
              <a:defRPr/>
            </a:pPr>
            <a:r>
              <a:rPr lang="en-GB" sz="4000" b="1" kern="0" dirty="0">
                <a:solidFill>
                  <a:prstClr val="white"/>
                </a:solidFill>
                <a:latin typeface="Bahnschrift SemiBold" panose="020B0502040204020203" pitchFamily="34" charset="0"/>
              </a:rPr>
              <a:t>04</a:t>
            </a:r>
          </a:p>
        </p:txBody>
      </p:sp>
      <p:sp>
        <p:nvSpPr>
          <p:cNvPr id="273" name="Rectangle 272"/>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01</a:t>
            </a:r>
          </a:p>
        </p:txBody>
      </p:sp>
      <p:sp>
        <p:nvSpPr>
          <p:cNvPr id="274" name="Rectangle 273"/>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02</a:t>
            </a:r>
          </a:p>
        </p:txBody>
      </p:sp>
      <p:sp>
        <p:nvSpPr>
          <p:cNvPr id="275" name="Rectangle 274"/>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03</a:t>
            </a:r>
          </a:p>
        </p:txBody>
      </p:sp>
      <p:sp>
        <p:nvSpPr>
          <p:cNvPr id="276" name="Rectangle 275"/>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04</a:t>
            </a:r>
          </a:p>
        </p:txBody>
      </p:sp>
      <p:sp>
        <p:nvSpPr>
          <p:cNvPr id="277" name="Rectangle 276"/>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05</a:t>
            </a:r>
          </a:p>
        </p:txBody>
      </p:sp>
      <p:sp>
        <p:nvSpPr>
          <p:cNvPr id="278" name="Rectangle 277"/>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06</a:t>
            </a:r>
          </a:p>
        </p:txBody>
      </p:sp>
      <p:sp>
        <p:nvSpPr>
          <p:cNvPr id="279" name="Rectangle 278"/>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07</a:t>
            </a:r>
          </a:p>
        </p:txBody>
      </p:sp>
      <p:sp>
        <p:nvSpPr>
          <p:cNvPr id="280" name="Rectangle 279"/>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08</a:t>
            </a:r>
          </a:p>
        </p:txBody>
      </p:sp>
      <p:sp>
        <p:nvSpPr>
          <p:cNvPr id="281" name="Rectangle 280"/>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09</a:t>
            </a:r>
          </a:p>
        </p:txBody>
      </p:sp>
      <p:sp>
        <p:nvSpPr>
          <p:cNvPr id="282" name="Rectangle 281"/>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10</a:t>
            </a:r>
          </a:p>
        </p:txBody>
      </p:sp>
      <p:sp>
        <p:nvSpPr>
          <p:cNvPr id="283" name="Rectangle 282"/>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11</a:t>
            </a:r>
          </a:p>
        </p:txBody>
      </p:sp>
      <p:sp>
        <p:nvSpPr>
          <p:cNvPr id="284" name="Rectangle 283"/>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12</a:t>
            </a:r>
          </a:p>
        </p:txBody>
      </p:sp>
      <p:sp>
        <p:nvSpPr>
          <p:cNvPr id="285" name="Rectangle 284"/>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13</a:t>
            </a:r>
          </a:p>
        </p:txBody>
      </p:sp>
      <p:sp>
        <p:nvSpPr>
          <p:cNvPr id="286" name="Rectangle 285"/>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14</a:t>
            </a:r>
          </a:p>
        </p:txBody>
      </p:sp>
      <p:sp>
        <p:nvSpPr>
          <p:cNvPr id="287" name="Rectangle 286"/>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15</a:t>
            </a:r>
          </a:p>
        </p:txBody>
      </p:sp>
      <p:sp>
        <p:nvSpPr>
          <p:cNvPr id="288" name="Rectangle 287"/>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16</a:t>
            </a:r>
          </a:p>
        </p:txBody>
      </p:sp>
      <p:sp>
        <p:nvSpPr>
          <p:cNvPr id="289" name="Rectangle 288"/>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17</a:t>
            </a:r>
          </a:p>
        </p:txBody>
      </p:sp>
      <p:sp>
        <p:nvSpPr>
          <p:cNvPr id="290" name="Rectangle 289"/>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18</a:t>
            </a:r>
          </a:p>
        </p:txBody>
      </p:sp>
      <p:sp>
        <p:nvSpPr>
          <p:cNvPr id="291" name="Rectangle 290"/>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19</a:t>
            </a:r>
          </a:p>
        </p:txBody>
      </p:sp>
      <p:sp>
        <p:nvSpPr>
          <p:cNvPr id="292" name="Rectangle 291"/>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20</a:t>
            </a:r>
          </a:p>
        </p:txBody>
      </p:sp>
      <p:sp>
        <p:nvSpPr>
          <p:cNvPr id="293" name="Rectangle 292"/>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21</a:t>
            </a:r>
          </a:p>
        </p:txBody>
      </p:sp>
      <p:sp>
        <p:nvSpPr>
          <p:cNvPr id="294" name="Rectangle 293"/>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22</a:t>
            </a:r>
          </a:p>
        </p:txBody>
      </p:sp>
      <p:sp>
        <p:nvSpPr>
          <p:cNvPr id="295" name="Rectangle 294"/>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23</a:t>
            </a:r>
          </a:p>
        </p:txBody>
      </p:sp>
      <p:sp>
        <p:nvSpPr>
          <p:cNvPr id="296" name="Rectangle 295"/>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24</a:t>
            </a:r>
          </a:p>
        </p:txBody>
      </p:sp>
      <p:sp>
        <p:nvSpPr>
          <p:cNvPr id="297" name="Rectangle 296"/>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25</a:t>
            </a:r>
          </a:p>
        </p:txBody>
      </p:sp>
      <p:sp>
        <p:nvSpPr>
          <p:cNvPr id="298" name="Rectangle 297"/>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26</a:t>
            </a:r>
          </a:p>
        </p:txBody>
      </p:sp>
      <p:sp>
        <p:nvSpPr>
          <p:cNvPr id="299" name="Rectangle 298"/>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27</a:t>
            </a:r>
          </a:p>
        </p:txBody>
      </p:sp>
      <p:sp>
        <p:nvSpPr>
          <p:cNvPr id="300" name="Rectangle 299"/>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28</a:t>
            </a:r>
          </a:p>
        </p:txBody>
      </p:sp>
      <p:sp>
        <p:nvSpPr>
          <p:cNvPr id="301" name="Rectangle 300"/>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29</a:t>
            </a:r>
          </a:p>
        </p:txBody>
      </p:sp>
      <p:sp>
        <p:nvSpPr>
          <p:cNvPr id="302" name="Rectangle 301"/>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30</a:t>
            </a:r>
          </a:p>
        </p:txBody>
      </p:sp>
      <p:sp>
        <p:nvSpPr>
          <p:cNvPr id="303" name="Rectangle 302"/>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31</a:t>
            </a:r>
          </a:p>
        </p:txBody>
      </p:sp>
      <p:sp>
        <p:nvSpPr>
          <p:cNvPr id="304" name="Rectangle 303"/>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32</a:t>
            </a:r>
          </a:p>
        </p:txBody>
      </p:sp>
      <p:sp>
        <p:nvSpPr>
          <p:cNvPr id="305" name="Rectangle 304"/>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33</a:t>
            </a:r>
          </a:p>
        </p:txBody>
      </p:sp>
      <p:sp>
        <p:nvSpPr>
          <p:cNvPr id="306" name="Rectangle 305"/>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34</a:t>
            </a:r>
          </a:p>
        </p:txBody>
      </p:sp>
      <p:sp>
        <p:nvSpPr>
          <p:cNvPr id="307" name="Rectangle 306"/>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35</a:t>
            </a:r>
          </a:p>
        </p:txBody>
      </p:sp>
      <p:sp>
        <p:nvSpPr>
          <p:cNvPr id="308" name="Rectangle 307"/>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36</a:t>
            </a:r>
          </a:p>
        </p:txBody>
      </p:sp>
      <p:sp>
        <p:nvSpPr>
          <p:cNvPr id="309" name="Rectangle 308"/>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37</a:t>
            </a:r>
          </a:p>
        </p:txBody>
      </p:sp>
      <p:sp>
        <p:nvSpPr>
          <p:cNvPr id="310" name="Rectangle 309"/>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38</a:t>
            </a:r>
          </a:p>
        </p:txBody>
      </p:sp>
      <p:sp>
        <p:nvSpPr>
          <p:cNvPr id="311" name="Rectangle 310"/>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39</a:t>
            </a:r>
          </a:p>
        </p:txBody>
      </p:sp>
      <p:sp>
        <p:nvSpPr>
          <p:cNvPr id="312" name="Rectangle 311"/>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40</a:t>
            </a:r>
          </a:p>
        </p:txBody>
      </p:sp>
      <p:sp>
        <p:nvSpPr>
          <p:cNvPr id="313" name="Rectangle 312"/>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41</a:t>
            </a:r>
          </a:p>
        </p:txBody>
      </p:sp>
      <p:sp>
        <p:nvSpPr>
          <p:cNvPr id="314" name="Rectangle 313"/>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42</a:t>
            </a:r>
          </a:p>
        </p:txBody>
      </p:sp>
      <p:sp>
        <p:nvSpPr>
          <p:cNvPr id="315" name="Rectangle 314"/>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43</a:t>
            </a:r>
          </a:p>
        </p:txBody>
      </p:sp>
      <p:sp>
        <p:nvSpPr>
          <p:cNvPr id="316" name="Rectangle 315"/>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44</a:t>
            </a:r>
          </a:p>
        </p:txBody>
      </p:sp>
      <p:sp>
        <p:nvSpPr>
          <p:cNvPr id="317" name="Rectangle 316"/>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45</a:t>
            </a:r>
          </a:p>
        </p:txBody>
      </p:sp>
      <p:sp>
        <p:nvSpPr>
          <p:cNvPr id="318" name="Rectangle 317"/>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46</a:t>
            </a:r>
          </a:p>
        </p:txBody>
      </p:sp>
      <p:sp>
        <p:nvSpPr>
          <p:cNvPr id="319" name="Rectangle 318"/>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47</a:t>
            </a:r>
          </a:p>
        </p:txBody>
      </p:sp>
      <p:sp>
        <p:nvSpPr>
          <p:cNvPr id="320" name="Rectangle 319"/>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48</a:t>
            </a:r>
          </a:p>
        </p:txBody>
      </p:sp>
      <p:sp>
        <p:nvSpPr>
          <p:cNvPr id="321" name="Rectangle 320"/>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49</a:t>
            </a:r>
          </a:p>
        </p:txBody>
      </p:sp>
      <p:sp>
        <p:nvSpPr>
          <p:cNvPr id="322" name="Rectangle 321"/>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50</a:t>
            </a:r>
          </a:p>
        </p:txBody>
      </p:sp>
      <p:sp>
        <p:nvSpPr>
          <p:cNvPr id="323" name="Rectangle 322"/>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51</a:t>
            </a:r>
          </a:p>
        </p:txBody>
      </p:sp>
      <p:sp>
        <p:nvSpPr>
          <p:cNvPr id="324" name="Rectangle 323"/>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52</a:t>
            </a:r>
          </a:p>
        </p:txBody>
      </p:sp>
      <p:sp>
        <p:nvSpPr>
          <p:cNvPr id="325" name="Rectangle 324"/>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53</a:t>
            </a:r>
          </a:p>
        </p:txBody>
      </p:sp>
      <p:sp>
        <p:nvSpPr>
          <p:cNvPr id="326" name="Rectangle 325"/>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54</a:t>
            </a:r>
          </a:p>
        </p:txBody>
      </p:sp>
      <p:sp>
        <p:nvSpPr>
          <p:cNvPr id="327" name="Rectangle 326"/>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55</a:t>
            </a:r>
          </a:p>
        </p:txBody>
      </p:sp>
      <p:sp>
        <p:nvSpPr>
          <p:cNvPr id="328" name="Rectangle 327"/>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56</a:t>
            </a:r>
          </a:p>
        </p:txBody>
      </p:sp>
      <p:sp>
        <p:nvSpPr>
          <p:cNvPr id="329" name="Rectangle 328"/>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57</a:t>
            </a:r>
          </a:p>
        </p:txBody>
      </p:sp>
      <p:sp>
        <p:nvSpPr>
          <p:cNvPr id="330" name="Rectangle 329"/>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58</a:t>
            </a:r>
          </a:p>
        </p:txBody>
      </p:sp>
      <p:sp>
        <p:nvSpPr>
          <p:cNvPr id="331" name="Rectangle 330"/>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59</a:t>
            </a:r>
          </a:p>
        </p:txBody>
      </p:sp>
      <p:sp>
        <p:nvSpPr>
          <p:cNvPr id="332" name="Rectangle 331"/>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00</a:t>
            </a:r>
          </a:p>
        </p:txBody>
      </p:sp>
      <p:sp>
        <p:nvSpPr>
          <p:cNvPr id="333" name="Rectangle 332"/>
          <p:cNvSpPr/>
          <p:nvPr/>
        </p:nvSpPr>
        <p:spPr>
          <a:xfrm>
            <a:off x="107504"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defTabSz="914400">
              <a:defRPr/>
            </a:pPr>
            <a:r>
              <a:rPr lang="en-GB" sz="4000" b="1" kern="0" dirty="0">
                <a:solidFill>
                  <a:prstClr val="white"/>
                </a:solidFill>
                <a:latin typeface="Bahnschrift SemiBold" panose="020B0502040204020203" pitchFamily="34" charset="0"/>
              </a:rPr>
              <a:t>05</a:t>
            </a:r>
          </a:p>
        </p:txBody>
      </p:sp>
      <p:sp>
        <p:nvSpPr>
          <p:cNvPr id="334" name="Rectangle 333"/>
          <p:cNvSpPr/>
          <p:nvPr/>
        </p:nvSpPr>
        <p:spPr>
          <a:xfrm>
            <a:off x="945705" y="917331"/>
            <a:ext cx="208006"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defRPr/>
            </a:pPr>
            <a:r>
              <a:rPr lang="en-GB" sz="4000" kern="0" dirty="0">
                <a:solidFill>
                  <a:prstClr val="white"/>
                </a:solidFill>
                <a:latin typeface="Calibri" panose="020F0502020204030204"/>
              </a:rPr>
              <a:t>:</a:t>
            </a:r>
            <a:endParaRPr lang="en-GB" kern="0" dirty="0">
              <a:solidFill>
                <a:prstClr val="white"/>
              </a:solidFill>
              <a:latin typeface="Calibri" panose="020F0502020204030204"/>
            </a:endParaRPr>
          </a:p>
        </p:txBody>
      </p:sp>
      <p:sp>
        <p:nvSpPr>
          <p:cNvPr id="335" name="TextBox 334"/>
          <p:cNvSpPr txBox="1"/>
          <p:nvPr/>
        </p:nvSpPr>
        <p:spPr>
          <a:xfrm>
            <a:off x="-2145421" y="0"/>
            <a:ext cx="1975029" cy="656590"/>
          </a:xfrm>
          <a:prstGeom prst="rect">
            <a:avLst/>
          </a:prstGeom>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none" lIns="50800" tIns="50800" rIns="50800" bIns="50800" numCol="1" spcCol="38100" rtlCol="0" anchor="ctr">
            <a:spAutoFit/>
          </a:bodyPr>
          <a:lstStyle/>
          <a:p>
            <a:pPr algn="ctr" defTabSz="584200" hangingPunct="0"/>
            <a:r>
              <a:rPr lang="en-GB" sz="3600" dirty="0">
                <a:solidFill>
                  <a:srgbClr val="000000"/>
                </a:solidFill>
                <a:latin typeface="Helvetica Neue Medium"/>
                <a:ea typeface="Helvetica Neue Medium"/>
                <a:cs typeface="Helvetica Neue Medium"/>
                <a:sym typeface="Helvetica Neue Medium"/>
              </a:rPr>
              <a:t>Template</a:t>
            </a:r>
          </a:p>
        </p:txBody>
      </p:sp>
      <p:pic>
        <p:nvPicPr>
          <p:cNvPr id="2" name="Picture 2" descr="Gaming, level, one, up ic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18589" y="642923"/>
            <a:ext cx="745179" cy="74518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Levelup Svg Png Icon Free Download (#306520) - OnlineWebFonts.COM"/>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24028" y="152638"/>
            <a:ext cx="1188132" cy="1188132"/>
          </a:xfrm>
          <a:prstGeom prst="rect">
            <a:avLst/>
          </a:prstGeom>
          <a:noFill/>
          <a:extLst>
            <a:ext uri="{909E8E84-426E-40DD-AFC4-6F175D3DCCD1}">
              <a14:hiddenFill xmlns:a14="http://schemas.microsoft.com/office/drawing/2010/main">
                <a:solidFill>
                  <a:srgbClr val="FFFFFF"/>
                </a:solidFill>
              </a14:hiddenFill>
            </a:ext>
          </a:extLst>
        </p:spPr>
      </p:pic>
      <p:pic>
        <p:nvPicPr>
          <p:cNvPr id="336" name="Picture 8" descr="Levelup Svg Png Icon Free Download (#306520) - OnlineWebFonts.COM"/>
          <p:cNvPicPr>
            <a:picLocks noChangeAspect="1" noChangeArrowheads="1"/>
          </p:cNvPicPr>
          <p:nvPr/>
        </p:nvPicPr>
        <p:blipFill rotWithShape="1">
          <a:blip r:embed="rId5">
            <a:extLst>
              <a:ext uri="{28A0092B-C50C-407E-A947-70E740481C1C}">
                <a14:useLocalDpi xmlns:a14="http://schemas.microsoft.com/office/drawing/2010/main" val="0"/>
              </a:ext>
            </a:extLst>
          </a:blip>
          <a:srcRect l="35322" t="23471" r="35736" b="22086"/>
          <a:stretch/>
        </p:blipFill>
        <p:spPr bwMode="auto">
          <a:xfrm>
            <a:off x="7995096" y="3861048"/>
            <a:ext cx="1041400" cy="292568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9" name="Table 8"/>
          <p:cNvGraphicFramePr>
            <a:graphicFrameLocks noGrp="1"/>
          </p:cNvGraphicFramePr>
          <p:nvPr>
            <p:extLst>
              <p:ext uri="{D42A27DB-BD31-4B8C-83A1-F6EECF244321}">
                <p14:modId xmlns:p14="http://schemas.microsoft.com/office/powerpoint/2010/main" val="2692643880"/>
              </p:ext>
            </p:extLst>
          </p:nvPr>
        </p:nvGraphicFramePr>
        <p:xfrm>
          <a:off x="6516216" y="1443690"/>
          <a:ext cx="2448272" cy="2273342"/>
        </p:xfrm>
        <a:graphic>
          <a:graphicData uri="http://schemas.openxmlformats.org/drawingml/2006/table">
            <a:tbl>
              <a:tblPr firstRow="1" bandRow="1">
                <a:tableStyleId>{5C22544A-7EE6-4342-B048-85BDC9FD1C3A}</a:tableStyleId>
              </a:tblPr>
              <a:tblGrid>
                <a:gridCol w="2448272">
                  <a:extLst>
                    <a:ext uri="{9D8B030D-6E8A-4147-A177-3AD203B41FA5}">
                      <a16:colId xmlns:a16="http://schemas.microsoft.com/office/drawing/2014/main" val="20000"/>
                    </a:ext>
                  </a:extLst>
                </a:gridCol>
              </a:tblGrid>
              <a:tr h="2273342">
                <a:tc>
                  <a:txBody>
                    <a:bodyPr/>
                    <a:lstStyle/>
                    <a:p>
                      <a:r>
                        <a:rPr lang="en-GB" sz="2300" dirty="0">
                          <a:solidFill>
                            <a:schemeClr val="tx1"/>
                          </a:solidFill>
                          <a:latin typeface="Segoe UI Light" panose="020B0502040204020203" pitchFamily="34" charset="0"/>
                          <a:cs typeface="Segoe UI Light" panose="020B0502040204020203" pitchFamily="34" charset="0"/>
                        </a:rPr>
                        <a:t>Insert</a:t>
                      </a:r>
                      <a:r>
                        <a:rPr lang="en-GB" sz="2300" baseline="0" dirty="0">
                          <a:solidFill>
                            <a:schemeClr val="tx1"/>
                          </a:solidFill>
                          <a:latin typeface="Segoe UI Light" panose="020B0502040204020203" pitchFamily="34" charset="0"/>
                          <a:cs typeface="Segoe UI Light" panose="020B0502040204020203" pitchFamily="34" charset="0"/>
                        </a:rPr>
                        <a:t> challenge</a:t>
                      </a:r>
                      <a:endParaRPr lang="en-GB" sz="2300" dirty="0">
                        <a:solidFill>
                          <a:schemeClr val="tx1"/>
                        </a:solidFill>
                        <a:latin typeface="Segoe UI Light" panose="020B0502040204020203" pitchFamily="34" charset="0"/>
                        <a:cs typeface="Segoe UI Light" panose="020B05020402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53432064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afterEffect">
                                  <p:stCondLst>
                                    <p:cond delay="0"/>
                                  </p:stCondLst>
                                  <p:childTnLst>
                                    <p:set>
                                      <p:cBhvr>
                                        <p:cTn id="6" dur="1" fill="hold">
                                          <p:stCondLst>
                                            <p:cond delay="999"/>
                                          </p:stCondLst>
                                        </p:cTn>
                                        <p:tgtEl>
                                          <p:spTgt spid="332"/>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999"/>
                                          </p:stCondLst>
                                        </p:cTn>
                                        <p:tgtEl>
                                          <p:spTgt spid="333"/>
                                        </p:tgtEl>
                                        <p:attrNameLst>
                                          <p:attrName>style.visibility</p:attrName>
                                        </p:attrNameLst>
                                      </p:cBhvr>
                                      <p:to>
                                        <p:strVal val="hidden"/>
                                      </p:to>
                                    </p:set>
                                  </p:childTnLst>
                                </p:cTn>
                              </p:par>
                            </p:childTnLst>
                          </p:cTn>
                        </p:par>
                        <p:par>
                          <p:cTn id="9" fill="hold">
                            <p:stCondLst>
                              <p:cond delay="1000"/>
                            </p:stCondLst>
                            <p:childTnLst>
                              <p:par>
                                <p:cTn id="10" presetID="1" presetClass="exit" presetSubtype="0" fill="hold" grpId="0" nodeType="afterEffect">
                                  <p:stCondLst>
                                    <p:cond delay="0"/>
                                  </p:stCondLst>
                                  <p:childTnLst>
                                    <p:set>
                                      <p:cBhvr>
                                        <p:cTn id="11" dur="1" fill="hold">
                                          <p:stCondLst>
                                            <p:cond delay="999"/>
                                          </p:stCondLst>
                                        </p:cTn>
                                        <p:tgtEl>
                                          <p:spTgt spid="331"/>
                                        </p:tgtEl>
                                        <p:attrNameLst>
                                          <p:attrName>style.visibility</p:attrName>
                                        </p:attrNameLst>
                                      </p:cBhvr>
                                      <p:to>
                                        <p:strVal val="hidden"/>
                                      </p:to>
                                    </p:set>
                                  </p:childTnLst>
                                </p:cTn>
                              </p:par>
                            </p:childTnLst>
                          </p:cTn>
                        </p:par>
                        <p:par>
                          <p:cTn id="12" fill="hold">
                            <p:stCondLst>
                              <p:cond delay="2000"/>
                            </p:stCondLst>
                            <p:childTnLst>
                              <p:par>
                                <p:cTn id="13" presetID="1" presetClass="exit" presetSubtype="0" fill="hold" grpId="0" nodeType="afterEffect">
                                  <p:stCondLst>
                                    <p:cond delay="0"/>
                                  </p:stCondLst>
                                  <p:childTnLst>
                                    <p:set>
                                      <p:cBhvr>
                                        <p:cTn id="14" dur="1" fill="hold">
                                          <p:stCondLst>
                                            <p:cond delay="999"/>
                                          </p:stCondLst>
                                        </p:cTn>
                                        <p:tgtEl>
                                          <p:spTgt spid="330"/>
                                        </p:tgtEl>
                                        <p:attrNameLst>
                                          <p:attrName>style.visibility</p:attrName>
                                        </p:attrNameLst>
                                      </p:cBhvr>
                                      <p:to>
                                        <p:strVal val="hidden"/>
                                      </p:to>
                                    </p:set>
                                  </p:childTnLst>
                                </p:cTn>
                              </p:par>
                            </p:childTnLst>
                          </p:cTn>
                        </p:par>
                        <p:par>
                          <p:cTn id="15" fill="hold">
                            <p:stCondLst>
                              <p:cond delay="3000"/>
                            </p:stCondLst>
                            <p:childTnLst>
                              <p:par>
                                <p:cTn id="16" presetID="1" presetClass="exit" presetSubtype="0" fill="hold" grpId="0" nodeType="afterEffect">
                                  <p:stCondLst>
                                    <p:cond delay="0"/>
                                  </p:stCondLst>
                                  <p:childTnLst>
                                    <p:set>
                                      <p:cBhvr>
                                        <p:cTn id="17" dur="1" fill="hold">
                                          <p:stCondLst>
                                            <p:cond delay="999"/>
                                          </p:stCondLst>
                                        </p:cTn>
                                        <p:tgtEl>
                                          <p:spTgt spid="329"/>
                                        </p:tgtEl>
                                        <p:attrNameLst>
                                          <p:attrName>style.visibility</p:attrName>
                                        </p:attrNameLst>
                                      </p:cBhvr>
                                      <p:to>
                                        <p:strVal val="hidden"/>
                                      </p:to>
                                    </p:set>
                                  </p:childTnLst>
                                </p:cTn>
                              </p:par>
                            </p:childTnLst>
                          </p:cTn>
                        </p:par>
                        <p:par>
                          <p:cTn id="18" fill="hold">
                            <p:stCondLst>
                              <p:cond delay="4000"/>
                            </p:stCondLst>
                            <p:childTnLst>
                              <p:par>
                                <p:cTn id="19" presetID="1" presetClass="exit" presetSubtype="0" fill="hold" grpId="0" nodeType="afterEffect">
                                  <p:stCondLst>
                                    <p:cond delay="0"/>
                                  </p:stCondLst>
                                  <p:childTnLst>
                                    <p:set>
                                      <p:cBhvr>
                                        <p:cTn id="20" dur="1" fill="hold">
                                          <p:stCondLst>
                                            <p:cond delay="999"/>
                                          </p:stCondLst>
                                        </p:cTn>
                                        <p:tgtEl>
                                          <p:spTgt spid="328"/>
                                        </p:tgtEl>
                                        <p:attrNameLst>
                                          <p:attrName>style.visibility</p:attrName>
                                        </p:attrNameLst>
                                      </p:cBhvr>
                                      <p:to>
                                        <p:strVal val="hidden"/>
                                      </p:to>
                                    </p:set>
                                  </p:childTnLst>
                                </p:cTn>
                              </p:par>
                            </p:childTnLst>
                          </p:cTn>
                        </p:par>
                        <p:par>
                          <p:cTn id="21" fill="hold">
                            <p:stCondLst>
                              <p:cond delay="5000"/>
                            </p:stCondLst>
                            <p:childTnLst>
                              <p:par>
                                <p:cTn id="22" presetID="1" presetClass="exit" presetSubtype="0" fill="hold" grpId="0" nodeType="afterEffect">
                                  <p:stCondLst>
                                    <p:cond delay="0"/>
                                  </p:stCondLst>
                                  <p:childTnLst>
                                    <p:set>
                                      <p:cBhvr>
                                        <p:cTn id="23" dur="1" fill="hold">
                                          <p:stCondLst>
                                            <p:cond delay="999"/>
                                          </p:stCondLst>
                                        </p:cTn>
                                        <p:tgtEl>
                                          <p:spTgt spid="327"/>
                                        </p:tgtEl>
                                        <p:attrNameLst>
                                          <p:attrName>style.visibility</p:attrName>
                                        </p:attrNameLst>
                                      </p:cBhvr>
                                      <p:to>
                                        <p:strVal val="hidden"/>
                                      </p:to>
                                    </p:set>
                                  </p:childTnLst>
                                </p:cTn>
                              </p:par>
                            </p:childTnLst>
                          </p:cTn>
                        </p:par>
                        <p:par>
                          <p:cTn id="24" fill="hold">
                            <p:stCondLst>
                              <p:cond delay="6000"/>
                            </p:stCondLst>
                            <p:childTnLst>
                              <p:par>
                                <p:cTn id="25" presetID="1" presetClass="exit" presetSubtype="0" fill="hold" grpId="0" nodeType="afterEffect">
                                  <p:stCondLst>
                                    <p:cond delay="0"/>
                                  </p:stCondLst>
                                  <p:childTnLst>
                                    <p:set>
                                      <p:cBhvr>
                                        <p:cTn id="26" dur="1" fill="hold">
                                          <p:stCondLst>
                                            <p:cond delay="999"/>
                                          </p:stCondLst>
                                        </p:cTn>
                                        <p:tgtEl>
                                          <p:spTgt spid="326"/>
                                        </p:tgtEl>
                                        <p:attrNameLst>
                                          <p:attrName>style.visibility</p:attrName>
                                        </p:attrNameLst>
                                      </p:cBhvr>
                                      <p:to>
                                        <p:strVal val="hidden"/>
                                      </p:to>
                                    </p:set>
                                  </p:childTnLst>
                                </p:cTn>
                              </p:par>
                            </p:childTnLst>
                          </p:cTn>
                        </p:par>
                        <p:par>
                          <p:cTn id="27" fill="hold">
                            <p:stCondLst>
                              <p:cond delay="7000"/>
                            </p:stCondLst>
                            <p:childTnLst>
                              <p:par>
                                <p:cTn id="28" presetID="1" presetClass="exit" presetSubtype="0" fill="hold" grpId="0" nodeType="afterEffect">
                                  <p:stCondLst>
                                    <p:cond delay="0"/>
                                  </p:stCondLst>
                                  <p:childTnLst>
                                    <p:set>
                                      <p:cBhvr>
                                        <p:cTn id="29" dur="1" fill="hold">
                                          <p:stCondLst>
                                            <p:cond delay="999"/>
                                          </p:stCondLst>
                                        </p:cTn>
                                        <p:tgtEl>
                                          <p:spTgt spid="325"/>
                                        </p:tgtEl>
                                        <p:attrNameLst>
                                          <p:attrName>style.visibility</p:attrName>
                                        </p:attrNameLst>
                                      </p:cBhvr>
                                      <p:to>
                                        <p:strVal val="hidden"/>
                                      </p:to>
                                    </p:set>
                                  </p:childTnLst>
                                </p:cTn>
                              </p:par>
                            </p:childTnLst>
                          </p:cTn>
                        </p:par>
                        <p:par>
                          <p:cTn id="30" fill="hold">
                            <p:stCondLst>
                              <p:cond delay="8000"/>
                            </p:stCondLst>
                            <p:childTnLst>
                              <p:par>
                                <p:cTn id="31" presetID="1" presetClass="exit" presetSubtype="0" fill="hold" grpId="0" nodeType="afterEffect">
                                  <p:stCondLst>
                                    <p:cond delay="0"/>
                                  </p:stCondLst>
                                  <p:childTnLst>
                                    <p:set>
                                      <p:cBhvr>
                                        <p:cTn id="32" dur="1" fill="hold">
                                          <p:stCondLst>
                                            <p:cond delay="999"/>
                                          </p:stCondLst>
                                        </p:cTn>
                                        <p:tgtEl>
                                          <p:spTgt spid="324"/>
                                        </p:tgtEl>
                                        <p:attrNameLst>
                                          <p:attrName>style.visibility</p:attrName>
                                        </p:attrNameLst>
                                      </p:cBhvr>
                                      <p:to>
                                        <p:strVal val="hidden"/>
                                      </p:to>
                                    </p:set>
                                  </p:childTnLst>
                                </p:cTn>
                              </p:par>
                            </p:childTnLst>
                          </p:cTn>
                        </p:par>
                        <p:par>
                          <p:cTn id="33" fill="hold">
                            <p:stCondLst>
                              <p:cond delay="9000"/>
                            </p:stCondLst>
                            <p:childTnLst>
                              <p:par>
                                <p:cTn id="34" presetID="1" presetClass="exit" presetSubtype="0" fill="hold" grpId="0" nodeType="afterEffect">
                                  <p:stCondLst>
                                    <p:cond delay="0"/>
                                  </p:stCondLst>
                                  <p:childTnLst>
                                    <p:set>
                                      <p:cBhvr>
                                        <p:cTn id="35" dur="1" fill="hold">
                                          <p:stCondLst>
                                            <p:cond delay="999"/>
                                          </p:stCondLst>
                                        </p:cTn>
                                        <p:tgtEl>
                                          <p:spTgt spid="323"/>
                                        </p:tgtEl>
                                        <p:attrNameLst>
                                          <p:attrName>style.visibility</p:attrName>
                                        </p:attrNameLst>
                                      </p:cBhvr>
                                      <p:to>
                                        <p:strVal val="hidden"/>
                                      </p:to>
                                    </p:set>
                                  </p:childTnLst>
                                </p:cTn>
                              </p:par>
                            </p:childTnLst>
                          </p:cTn>
                        </p:par>
                        <p:par>
                          <p:cTn id="36" fill="hold">
                            <p:stCondLst>
                              <p:cond delay="10000"/>
                            </p:stCondLst>
                            <p:childTnLst>
                              <p:par>
                                <p:cTn id="37" presetID="1" presetClass="exit" presetSubtype="0" fill="hold" grpId="0" nodeType="afterEffect">
                                  <p:stCondLst>
                                    <p:cond delay="0"/>
                                  </p:stCondLst>
                                  <p:childTnLst>
                                    <p:set>
                                      <p:cBhvr>
                                        <p:cTn id="38" dur="1" fill="hold">
                                          <p:stCondLst>
                                            <p:cond delay="999"/>
                                          </p:stCondLst>
                                        </p:cTn>
                                        <p:tgtEl>
                                          <p:spTgt spid="322"/>
                                        </p:tgtEl>
                                        <p:attrNameLst>
                                          <p:attrName>style.visibility</p:attrName>
                                        </p:attrNameLst>
                                      </p:cBhvr>
                                      <p:to>
                                        <p:strVal val="hidden"/>
                                      </p:to>
                                    </p:set>
                                  </p:childTnLst>
                                </p:cTn>
                              </p:par>
                            </p:childTnLst>
                          </p:cTn>
                        </p:par>
                        <p:par>
                          <p:cTn id="39" fill="hold">
                            <p:stCondLst>
                              <p:cond delay="11000"/>
                            </p:stCondLst>
                            <p:childTnLst>
                              <p:par>
                                <p:cTn id="40" presetID="1" presetClass="exit" presetSubtype="0" fill="hold" grpId="0" nodeType="afterEffect">
                                  <p:stCondLst>
                                    <p:cond delay="0"/>
                                  </p:stCondLst>
                                  <p:childTnLst>
                                    <p:set>
                                      <p:cBhvr>
                                        <p:cTn id="41" dur="1" fill="hold">
                                          <p:stCondLst>
                                            <p:cond delay="999"/>
                                          </p:stCondLst>
                                        </p:cTn>
                                        <p:tgtEl>
                                          <p:spTgt spid="321"/>
                                        </p:tgtEl>
                                        <p:attrNameLst>
                                          <p:attrName>style.visibility</p:attrName>
                                        </p:attrNameLst>
                                      </p:cBhvr>
                                      <p:to>
                                        <p:strVal val="hidden"/>
                                      </p:to>
                                    </p:set>
                                  </p:childTnLst>
                                </p:cTn>
                              </p:par>
                            </p:childTnLst>
                          </p:cTn>
                        </p:par>
                        <p:par>
                          <p:cTn id="42" fill="hold">
                            <p:stCondLst>
                              <p:cond delay="12000"/>
                            </p:stCondLst>
                            <p:childTnLst>
                              <p:par>
                                <p:cTn id="43" presetID="1" presetClass="exit" presetSubtype="0" fill="hold" grpId="0" nodeType="afterEffect">
                                  <p:stCondLst>
                                    <p:cond delay="0"/>
                                  </p:stCondLst>
                                  <p:childTnLst>
                                    <p:set>
                                      <p:cBhvr>
                                        <p:cTn id="44" dur="1" fill="hold">
                                          <p:stCondLst>
                                            <p:cond delay="999"/>
                                          </p:stCondLst>
                                        </p:cTn>
                                        <p:tgtEl>
                                          <p:spTgt spid="320"/>
                                        </p:tgtEl>
                                        <p:attrNameLst>
                                          <p:attrName>style.visibility</p:attrName>
                                        </p:attrNameLst>
                                      </p:cBhvr>
                                      <p:to>
                                        <p:strVal val="hidden"/>
                                      </p:to>
                                    </p:set>
                                  </p:childTnLst>
                                </p:cTn>
                              </p:par>
                            </p:childTnLst>
                          </p:cTn>
                        </p:par>
                        <p:par>
                          <p:cTn id="45" fill="hold">
                            <p:stCondLst>
                              <p:cond delay="13000"/>
                            </p:stCondLst>
                            <p:childTnLst>
                              <p:par>
                                <p:cTn id="46" presetID="1" presetClass="exit" presetSubtype="0" fill="hold" grpId="0" nodeType="afterEffect">
                                  <p:stCondLst>
                                    <p:cond delay="0"/>
                                  </p:stCondLst>
                                  <p:childTnLst>
                                    <p:set>
                                      <p:cBhvr>
                                        <p:cTn id="47" dur="1" fill="hold">
                                          <p:stCondLst>
                                            <p:cond delay="999"/>
                                          </p:stCondLst>
                                        </p:cTn>
                                        <p:tgtEl>
                                          <p:spTgt spid="319"/>
                                        </p:tgtEl>
                                        <p:attrNameLst>
                                          <p:attrName>style.visibility</p:attrName>
                                        </p:attrNameLst>
                                      </p:cBhvr>
                                      <p:to>
                                        <p:strVal val="hidden"/>
                                      </p:to>
                                    </p:set>
                                  </p:childTnLst>
                                </p:cTn>
                              </p:par>
                            </p:childTnLst>
                          </p:cTn>
                        </p:par>
                        <p:par>
                          <p:cTn id="48" fill="hold">
                            <p:stCondLst>
                              <p:cond delay="14000"/>
                            </p:stCondLst>
                            <p:childTnLst>
                              <p:par>
                                <p:cTn id="49" presetID="1" presetClass="exit" presetSubtype="0" fill="hold" grpId="0" nodeType="afterEffect">
                                  <p:stCondLst>
                                    <p:cond delay="0"/>
                                  </p:stCondLst>
                                  <p:childTnLst>
                                    <p:set>
                                      <p:cBhvr>
                                        <p:cTn id="50" dur="1" fill="hold">
                                          <p:stCondLst>
                                            <p:cond delay="999"/>
                                          </p:stCondLst>
                                        </p:cTn>
                                        <p:tgtEl>
                                          <p:spTgt spid="318"/>
                                        </p:tgtEl>
                                        <p:attrNameLst>
                                          <p:attrName>style.visibility</p:attrName>
                                        </p:attrNameLst>
                                      </p:cBhvr>
                                      <p:to>
                                        <p:strVal val="hidden"/>
                                      </p:to>
                                    </p:set>
                                  </p:childTnLst>
                                </p:cTn>
                              </p:par>
                            </p:childTnLst>
                          </p:cTn>
                        </p:par>
                        <p:par>
                          <p:cTn id="51" fill="hold">
                            <p:stCondLst>
                              <p:cond delay="15000"/>
                            </p:stCondLst>
                            <p:childTnLst>
                              <p:par>
                                <p:cTn id="52" presetID="1" presetClass="exit" presetSubtype="0" fill="hold" grpId="0" nodeType="afterEffect">
                                  <p:stCondLst>
                                    <p:cond delay="0"/>
                                  </p:stCondLst>
                                  <p:childTnLst>
                                    <p:set>
                                      <p:cBhvr>
                                        <p:cTn id="53" dur="1" fill="hold">
                                          <p:stCondLst>
                                            <p:cond delay="999"/>
                                          </p:stCondLst>
                                        </p:cTn>
                                        <p:tgtEl>
                                          <p:spTgt spid="317"/>
                                        </p:tgtEl>
                                        <p:attrNameLst>
                                          <p:attrName>style.visibility</p:attrName>
                                        </p:attrNameLst>
                                      </p:cBhvr>
                                      <p:to>
                                        <p:strVal val="hidden"/>
                                      </p:to>
                                    </p:set>
                                  </p:childTnLst>
                                </p:cTn>
                              </p:par>
                            </p:childTnLst>
                          </p:cTn>
                        </p:par>
                        <p:par>
                          <p:cTn id="54" fill="hold">
                            <p:stCondLst>
                              <p:cond delay="16000"/>
                            </p:stCondLst>
                            <p:childTnLst>
                              <p:par>
                                <p:cTn id="55" presetID="1" presetClass="exit" presetSubtype="0" fill="hold" grpId="0" nodeType="afterEffect">
                                  <p:stCondLst>
                                    <p:cond delay="0"/>
                                  </p:stCondLst>
                                  <p:childTnLst>
                                    <p:set>
                                      <p:cBhvr>
                                        <p:cTn id="56" dur="1" fill="hold">
                                          <p:stCondLst>
                                            <p:cond delay="999"/>
                                          </p:stCondLst>
                                        </p:cTn>
                                        <p:tgtEl>
                                          <p:spTgt spid="316"/>
                                        </p:tgtEl>
                                        <p:attrNameLst>
                                          <p:attrName>style.visibility</p:attrName>
                                        </p:attrNameLst>
                                      </p:cBhvr>
                                      <p:to>
                                        <p:strVal val="hidden"/>
                                      </p:to>
                                    </p:set>
                                  </p:childTnLst>
                                </p:cTn>
                              </p:par>
                            </p:childTnLst>
                          </p:cTn>
                        </p:par>
                        <p:par>
                          <p:cTn id="57" fill="hold">
                            <p:stCondLst>
                              <p:cond delay="17000"/>
                            </p:stCondLst>
                            <p:childTnLst>
                              <p:par>
                                <p:cTn id="58" presetID="1" presetClass="exit" presetSubtype="0" fill="hold" grpId="0" nodeType="afterEffect">
                                  <p:stCondLst>
                                    <p:cond delay="0"/>
                                  </p:stCondLst>
                                  <p:childTnLst>
                                    <p:set>
                                      <p:cBhvr>
                                        <p:cTn id="59" dur="1" fill="hold">
                                          <p:stCondLst>
                                            <p:cond delay="999"/>
                                          </p:stCondLst>
                                        </p:cTn>
                                        <p:tgtEl>
                                          <p:spTgt spid="315"/>
                                        </p:tgtEl>
                                        <p:attrNameLst>
                                          <p:attrName>style.visibility</p:attrName>
                                        </p:attrNameLst>
                                      </p:cBhvr>
                                      <p:to>
                                        <p:strVal val="hidden"/>
                                      </p:to>
                                    </p:set>
                                  </p:childTnLst>
                                </p:cTn>
                              </p:par>
                            </p:childTnLst>
                          </p:cTn>
                        </p:par>
                        <p:par>
                          <p:cTn id="60" fill="hold">
                            <p:stCondLst>
                              <p:cond delay="18000"/>
                            </p:stCondLst>
                            <p:childTnLst>
                              <p:par>
                                <p:cTn id="61" presetID="1" presetClass="exit" presetSubtype="0" fill="hold" grpId="0" nodeType="afterEffect">
                                  <p:stCondLst>
                                    <p:cond delay="0"/>
                                  </p:stCondLst>
                                  <p:childTnLst>
                                    <p:set>
                                      <p:cBhvr>
                                        <p:cTn id="62" dur="1" fill="hold">
                                          <p:stCondLst>
                                            <p:cond delay="999"/>
                                          </p:stCondLst>
                                        </p:cTn>
                                        <p:tgtEl>
                                          <p:spTgt spid="314"/>
                                        </p:tgtEl>
                                        <p:attrNameLst>
                                          <p:attrName>style.visibility</p:attrName>
                                        </p:attrNameLst>
                                      </p:cBhvr>
                                      <p:to>
                                        <p:strVal val="hidden"/>
                                      </p:to>
                                    </p:set>
                                  </p:childTnLst>
                                </p:cTn>
                              </p:par>
                            </p:childTnLst>
                          </p:cTn>
                        </p:par>
                        <p:par>
                          <p:cTn id="63" fill="hold">
                            <p:stCondLst>
                              <p:cond delay="19000"/>
                            </p:stCondLst>
                            <p:childTnLst>
                              <p:par>
                                <p:cTn id="64" presetID="1" presetClass="exit" presetSubtype="0" fill="hold" grpId="0" nodeType="afterEffect">
                                  <p:stCondLst>
                                    <p:cond delay="0"/>
                                  </p:stCondLst>
                                  <p:childTnLst>
                                    <p:set>
                                      <p:cBhvr>
                                        <p:cTn id="65" dur="1" fill="hold">
                                          <p:stCondLst>
                                            <p:cond delay="999"/>
                                          </p:stCondLst>
                                        </p:cTn>
                                        <p:tgtEl>
                                          <p:spTgt spid="313"/>
                                        </p:tgtEl>
                                        <p:attrNameLst>
                                          <p:attrName>style.visibility</p:attrName>
                                        </p:attrNameLst>
                                      </p:cBhvr>
                                      <p:to>
                                        <p:strVal val="hidden"/>
                                      </p:to>
                                    </p:set>
                                  </p:childTnLst>
                                </p:cTn>
                              </p:par>
                            </p:childTnLst>
                          </p:cTn>
                        </p:par>
                        <p:par>
                          <p:cTn id="66" fill="hold">
                            <p:stCondLst>
                              <p:cond delay="20000"/>
                            </p:stCondLst>
                            <p:childTnLst>
                              <p:par>
                                <p:cTn id="67" presetID="1" presetClass="exit" presetSubtype="0" fill="hold" grpId="0" nodeType="afterEffect">
                                  <p:stCondLst>
                                    <p:cond delay="0"/>
                                  </p:stCondLst>
                                  <p:childTnLst>
                                    <p:set>
                                      <p:cBhvr>
                                        <p:cTn id="68" dur="1" fill="hold">
                                          <p:stCondLst>
                                            <p:cond delay="999"/>
                                          </p:stCondLst>
                                        </p:cTn>
                                        <p:tgtEl>
                                          <p:spTgt spid="312"/>
                                        </p:tgtEl>
                                        <p:attrNameLst>
                                          <p:attrName>style.visibility</p:attrName>
                                        </p:attrNameLst>
                                      </p:cBhvr>
                                      <p:to>
                                        <p:strVal val="hidden"/>
                                      </p:to>
                                    </p:set>
                                  </p:childTnLst>
                                </p:cTn>
                              </p:par>
                            </p:childTnLst>
                          </p:cTn>
                        </p:par>
                        <p:par>
                          <p:cTn id="69" fill="hold">
                            <p:stCondLst>
                              <p:cond delay="21000"/>
                            </p:stCondLst>
                            <p:childTnLst>
                              <p:par>
                                <p:cTn id="70" presetID="1" presetClass="exit" presetSubtype="0" fill="hold" grpId="0" nodeType="afterEffect">
                                  <p:stCondLst>
                                    <p:cond delay="0"/>
                                  </p:stCondLst>
                                  <p:childTnLst>
                                    <p:set>
                                      <p:cBhvr>
                                        <p:cTn id="71" dur="1" fill="hold">
                                          <p:stCondLst>
                                            <p:cond delay="999"/>
                                          </p:stCondLst>
                                        </p:cTn>
                                        <p:tgtEl>
                                          <p:spTgt spid="311"/>
                                        </p:tgtEl>
                                        <p:attrNameLst>
                                          <p:attrName>style.visibility</p:attrName>
                                        </p:attrNameLst>
                                      </p:cBhvr>
                                      <p:to>
                                        <p:strVal val="hidden"/>
                                      </p:to>
                                    </p:set>
                                  </p:childTnLst>
                                </p:cTn>
                              </p:par>
                            </p:childTnLst>
                          </p:cTn>
                        </p:par>
                        <p:par>
                          <p:cTn id="72" fill="hold">
                            <p:stCondLst>
                              <p:cond delay="22000"/>
                            </p:stCondLst>
                            <p:childTnLst>
                              <p:par>
                                <p:cTn id="73" presetID="1" presetClass="exit" presetSubtype="0" fill="hold" grpId="0" nodeType="afterEffect">
                                  <p:stCondLst>
                                    <p:cond delay="0"/>
                                  </p:stCondLst>
                                  <p:childTnLst>
                                    <p:set>
                                      <p:cBhvr>
                                        <p:cTn id="74" dur="1" fill="hold">
                                          <p:stCondLst>
                                            <p:cond delay="999"/>
                                          </p:stCondLst>
                                        </p:cTn>
                                        <p:tgtEl>
                                          <p:spTgt spid="310"/>
                                        </p:tgtEl>
                                        <p:attrNameLst>
                                          <p:attrName>style.visibility</p:attrName>
                                        </p:attrNameLst>
                                      </p:cBhvr>
                                      <p:to>
                                        <p:strVal val="hidden"/>
                                      </p:to>
                                    </p:set>
                                  </p:childTnLst>
                                </p:cTn>
                              </p:par>
                            </p:childTnLst>
                          </p:cTn>
                        </p:par>
                        <p:par>
                          <p:cTn id="75" fill="hold">
                            <p:stCondLst>
                              <p:cond delay="23000"/>
                            </p:stCondLst>
                            <p:childTnLst>
                              <p:par>
                                <p:cTn id="76" presetID="1" presetClass="exit" presetSubtype="0" fill="hold" grpId="0" nodeType="afterEffect">
                                  <p:stCondLst>
                                    <p:cond delay="0"/>
                                  </p:stCondLst>
                                  <p:childTnLst>
                                    <p:set>
                                      <p:cBhvr>
                                        <p:cTn id="77" dur="1" fill="hold">
                                          <p:stCondLst>
                                            <p:cond delay="999"/>
                                          </p:stCondLst>
                                        </p:cTn>
                                        <p:tgtEl>
                                          <p:spTgt spid="309"/>
                                        </p:tgtEl>
                                        <p:attrNameLst>
                                          <p:attrName>style.visibility</p:attrName>
                                        </p:attrNameLst>
                                      </p:cBhvr>
                                      <p:to>
                                        <p:strVal val="hidden"/>
                                      </p:to>
                                    </p:set>
                                  </p:childTnLst>
                                </p:cTn>
                              </p:par>
                            </p:childTnLst>
                          </p:cTn>
                        </p:par>
                        <p:par>
                          <p:cTn id="78" fill="hold">
                            <p:stCondLst>
                              <p:cond delay="24000"/>
                            </p:stCondLst>
                            <p:childTnLst>
                              <p:par>
                                <p:cTn id="79" presetID="1" presetClass="exit" presetSubtype="0" fill="hold" grpId="0" nodeType="afterEffect">
                                  <p:stCondLst>
                                    <p:cond delay="0"/>
                                  </p:stCondLst>
                                  <p:childTnLst>
                                    <p:set>
                                      <p:cBhvr>
                                        <p:cTn id="80" dur="1" fill="hold">
                                          <p:stCondLst>
                                            <p:cond delay="999"/>
                                          </p:stCondLst>
                                        </p:cTn>
                                        <p:tgtEl>
                                          <p:spTgt spid="308"/>
                                        </p:tgtEl>
                                        <p:attrNameLst>
                                          <p:attrName>style.visibility</p:attrName>
                                        </p:attrNameLst>
                                      </p:cBhvr>
                                      <p:to>
                                        <p:strVal val="hidden"/>
                                      </p:to>
                                    </p:set>
                                  </p:childTnLst>
                                </p:cTn>
                              </p:par>
                            </p:childTnLst>
                          </p:cTn>
                        </p:par>
                        <p:par>
                          <p:cTn id="81" fill="hold">
                            <p:stCondLst>
                              <p:cond delay="25000"/>
                            </p:stCondLst>
                            <p:childTnLst>
                              <p:par>
                                <p:cTn id="82" presetID="1" presetClass="exit" presetSubtype="0" fill="hold" grpId="0" nodeType="afterEffect">
                                  <p:stCondLst>
                                    <p:cond delay="0"/>
                                  </p:stCondLst>
                                  <p:childTnLst>
                                    <p:set>
                                      <p:cBhvr>
                                        <p:cTn id="83" dur="1" fill="hold">
                                          <p:stCondLst>
                                            <p:cond delay="999"/>
                                          </p:stCondLst>
                                        </p:cTn>
                                        <p:tgtEl>
                                          <p:spTgt spid="307"/>
                                        </p:tgtEl>
                                        <p:attrNameLst>
                                          <p:attrName>style.visibility</p:attrName>
                                        </p:attrNameLst>
                                      </p:cBhvr>
                                      <p:to>
                                        <p:strVal val="hidden"/>
                                      </p:to>
                                    </p:set>
                                  </p:childTnLst>
                                </p:cTn>
                              </p:par>
                            </p:childTnLst>
                          </p:cTn>
                        </p:par>
                        <p:par>
                          <p:cTn id="84" fill="hold">
                            <p:stCondLst>
                              <p:cond delay="26000"/>
                            </p:stCondLst>
                            <p:childTnLst>
                              <p:par>
                                <p:cTn id="85" presetID="1" presetClass="exit" presetSubtype="0" fill="hold" grpId="0" nodeType="afterEffect">
                                  <p:stCondLst>
                                    <p:cond delay="0"/>
                                  </p:stCondLst>
                                  <p:childTnLst>
                                    <p:set>
                                      <p:cBhvr>
                                        <p:cTn id="86" dur="1" fill="hold">
                                          <p:stCondLst>
                                            <p:cond delay="999"/>
                                          </p:stCondLst>
                                        </p:cTn>
                                        <p:tgtEl>
                                          <p:spTgt spid="306"/>
                                        </p:tgtEl>
                                        <p:attrNameLst>
                                          <p:attrName>style.visibility</p:attrName>
                                        </p:attrNameLst>
                                      </p:cBhvr>
                                      <p:to>
                                        <p:strVal val="hidden"/>
                                      </p:to>
                                    </p:set>
                                  </p:childTnLst>
                                </p:cTn>
                              </p:par>
                            </p:childTnLst>
                          </p:cTn>
                        </p:par>
                        <p:par>
                          <p:cTn id="87" fill="hold">
                            <p:stCondLst>
                              <p:cond delay="27000"/>
                            </p:stCondLst>
                            <p:childTnLst>
                              <p:par>
                                <p:cTn id="88" presetID="1" presetClass="exit" presetSubtype="0" fill="hold" grpId="0" nodeType="afterEffect">
                                  <p:stCondLst>
                                    <p:cond delay="0"/>
                                  </p:stCondLst>
                                  <p:childTnLst>
                                    <p:set>
                                      <p:cBhvr>
                                        <p:cTn id="89" dur="1" fill="hold">
                                          <p:stCondLst>
                                            <p:cond delay="999"/>
                                          </p:stCondLst>
                                        </p:cTn>
                                        <p:tgtEl>
                                          <p:spTgt spid="305"/>
                                        </p:tgtEl>
                                        <p:attrNameLst>
                                          <p:attrName>style.visibility</p:attrName>
                                        </p:attrNameLst>
                                      </p:cBhvr>
                                      <p:to>
                                        <p:strVal val="hidden"/>
                                      </p:to>
                                    </p:set>
                                  </p:childTnLst>
                                </p:cTn>
                              </p:par>
                            </p:childTnLst>
                          </p:cTn>
                        </p:par>
                        <p:par>
                          <p:cTn id="90" fill="hold">
                            <p:stCondLst>
                              <p:cond delay="28000"/>
                            </p:stCondLst>
                            <p:childTnLst>
                              <p:par>
                                <p:cTn id="91" presetID="1" presetClass="exit" presetSubtype="0" fill="hold" grpId="0" nodeType="afterEffect">
                                  <p:stCondLst>
                                    <p:cond delay="0"/>
                                  </p:stCondLst>
                                  <p:childTnLst>
                                    <p:set>
                                      <p:cBhvr>
                                        <p:cTn id="92" dur="1" fill="hold">
                                          <p:stCondLst>
                                            <p:cond delay="999"/>
                                          </p:stCondLst>
                                        </p:cTn>
                                        <p:tgtEl>
                                          <p:spTgt spid="304"/>
                                        </p:tgtEl>
                                        <p:attrNameLst>
                                          <p:attrName>style.visibility</p:attrName>
                                        </p:attrNameLst>
                                      </p:cBhvr>
                                      <p:to>
                                        <p:strVal val="hidden"/>
                                      </p:to>
                                    </p:set>
                                  </p:childTnLst>
                                </p:cTn>
                              </p:par>
                            </p:childTnLst>
                          </p:cTn>
                        </p:par>
                        <p:par>
                          <p:cTn id="93" fill="hold">
                            <p:stCondLst>
                              <p:cond delay="29000"/>
                            </p:stCondLst>
                            <p:childTnLst>
                              <p:par>
                                <p:cTn id="94" presetID="1" presetClass="exit" presetSubtype="0" fill="hold" grpId="0" nodeType="afterEffect">
                                  <p:stCondLst>
                                    <p:cond delay="0"/>
                                  </p:stCondLst>
                                  <p:childTnLst>
                                    <p:set>
                                      <p:cBhvr>
                                        <p:cTn id="95" dur="1" fill="hold">
                                          <p:stCondLst>
                                            <p:cond delay="999"/>
                                          </p:stCondLst>
                                        </p:cTn>
                                        <p:tgtEl>
                                          <p:spTgt spid="303"/>
                                        </p:tgtEl>
                                        <p:attrNameLst>
                                          <p:attrName>style.visibility</p:attrName>
                                        </p:attrNameLst>
                                      </p:cBhvr>
                                      <p:to>
                                        <p:strVal val="hidden"/>
                                      </p:to>
                                    </p:set>
                                  </p:childTnLst>
                                </p:cTn>
                              </p:par>
                            </p:childTnLst>
                          </p:cTn>
                        </p:par>
                        <p:par>
                          <p:cTn id="96" fill="hold">
                            <p:stCondLst>
                              <p:cond delay="30000"/>
                            </p:stCondLst>
                            <p:childTnLst>
                              <p:par>
                                <p:cTn id="97" presetID="1" presetClass="exit" presetSubtype="0" fill="hold" grpId="0" nodeType="afterEffect">
                                  <p:stCondLst>
                                    <p:cond delay="0"/>
                                  </p:stCondLst>
                                  <p:childTnLst>
                                    <p:set>
                                      <p:cBhvr>
                                        <p:cTn id="98" dur="1" fill="hold">
                                          <p:stCondLst>
                                            <p:cond delay="999"/>
                                          </p:stCondLst>
                                        </p:cTn>
                                        <p:tgtEl>
                                          <p:spTgt spid="302"/>
                                        </p:tgtEl>
                                        <p:attrNameLst>
                                          <p:attrName>style.visibility</p:attrName>
                                        </p:attrNameLst>
                                      </p:cBhvr>
                                      <p:to>
                                        <p:strVal val="hidden"/>
                                      </p:to>
                                    </p:set>
                                  </p:childTnLst>
                                </p:cTn>
                              </p:par>
                            </p:childTnLst>
                          </p:cTn>
                        </p:par>
                        <p:par>
                          <p:cTn id="99" fill="hold">
                            <p:stCondLst>
                              <p:cond delay="31000"/>
                            </p:stCondLst>
                            <p:childTnLst>
                              <p:par>
                                <p:cTn id="100" presetID="1" presetClass="exit" presetSubtype="0" fill="hold" grpId="0" nodeType="afterEffect">
                                  <p:stCondLst>
                                    <p:cond delay="0"/>
                                  </p:stCondLst>
                                  <p:childTnLst>
                                    <p:set>
                                      <p:cBhvr>
                                        <p:cTn id="101" dur="1" fill="hold">
                                          <p:stCondLst>
                                            <p:cond delay="999"/>
                                          </p:stCondLst>
                                        </p:cTn>
                                        <p:tgtEl>
                                          <p:spTgt spid="301"/>
                                        </p:tgtEl>
                                        <p:attrNameLst>
                                          <p:attrName>style.visibility</p:attrName>
                                        </p:attrNameLst>
                                      </p:cBhvr>
                                      <p:to>
                                        <p:strVal val="hidden"/>
                                      </p:to>
                                    </p:set>
                                  </p:childTnLst>
                                </p:cTn>
                              </p:par>
                            </p:childTnLst>
                          </p:cTn>
                        </p:par>
                        <p:par>
                          <p:cTn id="102" fill="hold">
                            <p:stCondLst>
                              <p:cond delay="32000"/>
                            </p:stCondLst>
                            <p:childTnLst>
                              <p:par>
                                <p:cTn id="103" presetID="1" presetClass="exit" presetSubtype="0" fill="hold" grpId="0" nodeType="afterEffect">
                                  <p:stCondLst>
                                    <p:cond delay="0"/>
                                  </p:stCondLst>
                                  <p:childTnLst>
                                    <p:set>
                                      <p:cBhvr>
                                        <p:cTn id="104" dur="1" fill="hold">
                                          <p:stCondLst>
                                            <p:cond delay="999"/>
                                          </p:stCondLst>
                                        </p:cTn>
                                        <p:tgtEl>
                                          <p:spTgt spid="300"/>
                                        </p:tgtEl>
                                        <p:attrNameLst>
                                          <p:attrName>style.visibility</p:attrName>
                                        </p:attrNameLst>
                                      </p:cBhvr>
                                      <p:to>
                                        <p:strVal val="hidden"/>
                                      </p:to>
                                    </p:set>
                                  </p:childTnLst>
                                </p:cTn>
                              </p:par>
                            </p:childTnLst>
                          </p:cTn>
                        </p:par>
                        <p:par>
                          <p:cTn id="105" fill="hold">
                            <p:stCondLst>
                              <p:cond delay="33000"/>
                            </p:stCondLst>
                            <p:childTnLst>
                              <p:par>
                                <p:cTn id="106" presetID="1" presetClass="exit" presetSubtype="0" fill="hold" grpId="0" nodeType="afterEffect">
                                  <p:stCondLst>
                                    <p:cond delay="0"/>
                                  </p:stCondLst>
                                  <p:childTnLst>
                                    <p:set>
                                      <p:cBhvr>
                                        <p:cTn id="107" dur="1" fill="hold">
                                          <p:stCondLst>
                                            <p:cond delay="999"/>
                                          </p:stCondLst>
                                        </p:cTn>
                                        <p:tgtEl>
                                          <p:spTgt spid="299"/>
                                        </p:tgtEl>
                                        <p:attrNameLst>
                                          <p:attrName>style.visibility</p:attrName>
                                        </p:attrNameLst>
                                      </p:cBhvr>
                                      <p:to>
                                        <p:strVal val="hidden"/>
                                      </p:to>
                                    </p:set>
                                  </p:childTnLst>
                                </p:cTn>
                              </p:par>
                            </p:childTnLst>
                          </p:cTn>
                        </p:par>
                        <p:par>
                          <p:cTn id="108" fill="hold">
                            <p:stCondLst>
                              <p:cond delay="34000"/>
                            </p:stCondLst>
                            <p:childTnLst>
                              <p:par>
                                <p:cTn id="109" presetID="1" presetClass="exit" presetSubtype="0" fill="hold" grpId="0" nodeType="afterEffect">
                                  <p:stCondLst>
                                    <p:cond delay="0"/>
                                  </p:stCondLst>
                                  <p:childTnLst>
                                    <p:set>
                                      <p:cBhvr>
                                        <p:cTn id="110" dur="1" fill="hold">
                                          <p:stCondLst>
                                            <p:cond delay="999"/>
                                          </p:stCondLst>
                                        </p:cTn>
                                        <p:tgtEl>
                                          <p:spTgt spid="298"/>
                                        </p:tgtEl>
                                        <p:attrNameLst>
                                          <p:attrName>style.visibility</p:attrName>
                                        </p:attrNameLst>
                                      </p:cBhvr>
                                      <p:to>
                                        <p:strVal val="hidden"/>
                                      </p:to>
                                    </p:set>
                                  </p:childTnLst>
                                </p:cTn>
                              </p:par>
                            </p:childTnLst>
                          </p:cTn>
                        </p:par>
                        <p:par>
                          <p:cTn id="111" fill="hold">
                            <p:stCondLst>
                              <p:cond delay="35000"/>
                            </p:stCondLst>
                            <p:childTnLst>
                              <p:par>
                                <p:cTn id="112" presetID="1" presetClass="exit" presetSubtype="0" fill="hold" grpId="0" nodeType="afterEffect">
                                  <p:stCondLst>
                                    <p:cond delay="0"/>
                                  </p:stCondLst>
                                  <p:childTnLst>
                                    <p:set>
                                      <p:cBhvr>
                                        <p:cTn id="113" dur="1" fill="hold">
                                          <p:stCondLst>
                                            <p:cond delay="999"/>
                                          </p:stCondLst>
                                        </p:cTn>
                                        <p:tgtEl>
                                          <p:spTgt spid="297"/>
                                        </p:tgtEl>
                                        <p:attrNameLst>
                                          <p:attrName>style.visibility</p:attrName>
                                        </p:attrNameLst>
                                      </p:cBhvr>
                                      <p:to>
                                        <p:strVal val="hidden"/>
                                      </p:to>
                                    </p:set>
                                  </p:childTnLst>
                                </p:cTn>
                              </p:par>
                            </p:childTnLst>
                          </p:cTn>
                        </p:par>
                        <p:par>
                          <p:cTn id="114" fill="hold">
                            <p:stCondLst>
                              <p:cond delay="36000"/>
                            </p:stCondLst>
                            <p:childTnLst>
                              <p:par>
                                <p:cTn id="115" presetID="1" presetClass="exit" presetSubtype="0" fill="hold" grpId="0" nodeType="afterEffect">
                                  <p:stCondLst>
                                    <p:cond delay="0"/>
                                  </p:stCondLst>
                                  <p:childTnLst>
                                    <p:set>
                                      <p:cBhvr>
                                        <p:cTn id="116" dur="1" fill="hold">
                                          <p:stCondLst>
                                            <p:cond delay="999"/>
                                          </p:stCondLst>
                                        </p:cTn>
                                        <p:tgtEl>
                                          <p:spTgt spid="296"/>
                                        </p:tgtEl>
                                        <p:attrNameLst>
                                          <p:attrName>style.visibility</p:attrName>
                                        </p:attrNameLst>
                                      </p:cBhvr>
                                      <p:to>
                                        <p:strVal val="hidden"/>
                                      </p:to>
                                    </p:set>
                                  </p:childTnLst>
                                </p:cTn>
                              </p:par>
                            </p:childTnLst>
                          </p:cTn>
                        </p:par>
                        <p:par>
                          <p:cTn id="117" fill="hold">
                            <p:stCondLst>
                              <p:cond delay="37000"/>
                            </p:stCondLst>
                            <p:childTnLst>
                              <p:par>
                                <p:cTn id="118" presetID="1" presetClass="exit" presetSubtype="0" fill="hold" grpId="0" nodeType="afterEffect">
                                  <p:stCondLst>
                                    <p:cond delay="0"/>
                                  </p:stCondLst>
                                  <p:childTnLst>
                                    <p:set>
                                      <p:cBhvr>
                                        <p:cTn id="119" dur="1" fill="hold">
                                          <p:stCondLst>
                                            <p:cond delay="999"/>
                                          </p:stCondLst>
                                        </p:cTn>
                                        <p:tgtEl>
                                          <p:spTgt spid="295"/>
                                        </p:tgtEl>
                                        <p:attrNameLst>
                                          <p:attrName>style.visibility</p:attrName>
                                        </p:attrNameLst>
                                      </p:cBhvr>
                                      <p:to>
                                        <p:strVal val="hidden"/>
                                      </p:to>
                                    </p:set>
                                  </p:childTnLst>
                                </p:cTn>
                              </p:par>
                            </p:childTnLst>
                          </p:cTn>
                        </p:par>
                        <p:par>
                          <p:cTn id="120" fill="hold">
                            <p:stCondLst>
                              <p:cond delay="38000"/>
                            </p:stCondLst>
                            <p:childTnLst>
                              <p:par>
                                <p:cTn id="121" presetID="1" presetClass="exit" presetSubtype="0" fill="hold" grpId="0" nodeType="afterEffect">
                                  <p:stCondLst>
                                    <p:cond delay="0"/>
                                  </p:stCondLst>
                                  <p:childTnLst>
                                    <p:set>
                                      <p:cBhvr>
                                        <p:cTn id="122" dur="1" fill="hold">
                                          <p:stCondLst>
                                            <p:cond delay="999"/>
                                          </p:stCondLst>
                                        </p:cTn>
                                        <p:tgtEl>
                                          <p:spTgt spid="294"/>
                                        </p:tgtEl>
                                        <p:attrNameLst>
                                          <p:attrName>style.visibility</p:attrName>
                                        </p:attrNameLst>
                                      </p:cBhvr>
                                      <p:to>
                                        <p:strVal val="hidden"/>
                                      </p:to>
                                    </p:set>
                                  </p:childTnLst>
                                </p:cTn>
                              </p:par>
                            </p:childTnLst>
                          </p:cTn>
                        </p:par>
                        <p:par>
                          <p:cTn id="123" fill="hold">
                            <p:stCondLst>
                              <p:cond delay="39000"/>
                            </p:stCondLst>
                            <p:childTnLst>
                              <p:par>
                                <p:cTn id="124" presetID="1" presetClass="exit" presetSubtype="0" fill="hold" grpId="0" nodeType="afterEffect">
                                  <p:stCondLst>
                                    <p:cond delay="0"/>
                                  </p:stCondLst>
                                  <p:childTnLst>
                                    <p:set>
                                      <p:cBhvr>
                                        <p:cTn id="125" dur="1" fill="hold">
                                          <p:stCondLst>
                                            <p:cond delay="999"/>
                                          </p:stCondLst>
                                        </p:cTn>
                                        <p:tgtEl>
                                          <p:spTgt spid="293"/>
                                        </p:tgtEl>
                                        <p:attrNameLst>
                                          <p:attrName>style.visibility</p:attrName>
                                        </p:attrNameLst>
                                      </p:cBhvr>
                                      <p:to>
                                        <p:strVal val="hidden"/>
                                      </p:to>
                                    </p:set>
                                  </p:childTnLst>
                                </p:cTn>
                              </p:par>
                            </p:childTnLst>
                          </p:cTn>
                        </p:par>
                        <p:par>
                          <p:cTn id="126" fill="hold">
                            <p:stCondLst>
                              <p:cond delay="40000"/>
                            </p:stCondLst>
                            <p:childTnLst>
                              <p:par>
                                <p:cTn id="127" presetID="1" presetClass="exit" presetSubtype="0" fill="hold" grpId="0" nodeType="afterEffect">
                                  <p:stCondLst>
                                    <p:cond delay="0"/>
                                  </p:stCondLst>
                                  <p:childTnLst>
                                    <p:set>
                                      <p:cBhvr>
                                        <p:cTn id="128" dur="1" fill="hold">
                                          <p:stCondLst>
                                            <p:cond delay="999"/>
                                          </p:stCondLst>
                                        </p:cTn>
                                        <p:tgtEl>
                                          <p:spTgt spid="292"/>
                                        </p:tgtEl>
                                        <p:attrNameLst>
                                          <p:attrName>style.visibility</p:attrName>
                                        </p:attrNameLst>
                                      </p:cBhvr>
                                      <p:to>
                                        <p:strVal val="hidden"/>
                                      </p:to>
                                    </p:set>
                                  </p:childTnLst>
                                </p:cTn>
                              </p:par>
                            </p:childTnLst>
                          </p:cTn>
                        </p:par>
                        <p:par>
                          <p:cTn id="129" fill="hold">
                            <p:stCondLst>
                              <p:cond delay="41000"/>
                            </p:stCondLst>
                            <p:childTnLst>
                              <p:par>
                                <p:cTn id="130" presetID="1" presetClass="exit" presetSubtype="0" fill="hold" grpId="0" nodeType="afterEffect">
                                  <p:stCondLst>
                                    <p:cond delay="0"/>
                                  </p:stCondLst>
                                  <p:childTnLst>
                                    <p:set>
                                      <p:cBhvr>
                                        <p:cTn id="131" dur="1" fill="hold">
                                          <p:stCondLst>
                                            <p:cond delay="999"/>
                                          </p:stCondLst>
                                        </p:cTn>
                                        <p:tgtEl>
                                          <p:spTgt spid="291"/>
                                        </p:tgtEl>
                                        <p:attrNameLst>
                                          <p:attrName>style.visibility</p:attrName>
                                        </p:attrNameLst>
                                      </p:cBhvr>
                                      <p:to>
                                        <p:strVal val="hidden"/>
                                      </p:to>
                                    </p:set>
                                  </p:childTnLst>
                                </p:cTn>
                              </p:par>
                            </p:childTnLst>
                          </p:cTn>
                        </p:par>
                        <p:par>
                          <p:cTn id="132" fill="hold">
                            <p:stCondLst>
                              <p:cond delay="42000"/>
                            </p:stCondLst>
                            <p:childTnLst>
                              <p:par>
                                <p:cTn id="133" presetID="1" presetClass="exit" presetSubtype="0" fill="hold" grpId="0" nodeType="afterEffect">
                                  <p:stCondLst>
                                    <p:cond delay="0"/>
                                  </p:stCondLst>
                                  <p:childTnLst>
                                    <p:set>
                                      <p:cBhvr>
                                        <p:cTn id="134" dur="1" fill="hold">
                                          <p:stCondLst>
                                            <p:cond delay="999"/>
                                          </p:stCondLst>
                                        </p:cTn>
                                        <p:tgtEl>
                                          <p:spTgt spid="290"/>
                                        </p:tgtEl>
                                        <p:attrNameLst>
                                          <p:attrName>style.visibility</p:attrName>
                                        </p:attrNameLst>
                                      </p:cBhvr>
                                      <p:to>
                                        <p:strVal val="hidden"/>
                                      </p:to>
                                    </p:set>
                                  </p:childTnLst>
                                </p:cTn>
                              </p:par>
                            </p:childTnLst>
                          </p:cTn>
                        </p:par>
                        <p:par>
                          <p:cTn id="135" fill="hold">
                            <p:stCondLst>
                              <p:cond delay="43000"/>
                            </p:stCondLst>
                            <p:childTnLst>
                              <p:par>
                                <p:cTn id="136" presetID="1" presetClass="exit" presetSubtype="0" fill="hold" grpId="0" nodeType="afterEffect">
                                  <p:stCondLst>
                                    <p:cond delay="0"/>
                                  </p:stCondLst>
                                  <p:childTnLst>
                                    <p:set>
                                      <p:cBhvr>
                                        <p:cTn id="137" dur="1" fill="hold">
                                          <p:stCondLst>
                                            <p:cond delay="999"/>
                                          </p:stCondLst>
                                        </p:cTn>
                                        <p:tgtEl>
                                          <p:spTgt spid="289"/>
                                        </p:tgtEl>
                                        <p:attrNameLst>
                                          <p:attrName>style.visibility</p:attrName>
                                        </p:attrNameLst>
                                      </p:cBhvr>
                                      <p:to>
                                        <p:strVal val="hidden"/>
                                      </p:to>
                                    </p:set>
                                  </p:childTnLst>
                                </p:cTn>
                              </p:par>
                            </p:childTnLst>
                          </p:cTn>
                        </p:par>
                        <p:par>
                          <p:cTn id="138" fill="hold">
                            <p:stCondLst>
                              <p:cond delay="44000"/>
                            </p:stCondLst>
                            <p:childTnLst>
                              <p:par>
                                <p:cTn id="139" presetID="1" presetClass="exit" presetSubtype="0" fill="hold" grpId="0" nodeType="afterEffect">
                                  <p:stCondLst>
                                    <p:cond delay="0"/>
                                  </p:stCondLst>
                                  <p:childTnLst>
                                    <p:set>
                                      <p:cBhvr>
                                        <p:cTn id="140" dur="1" fill="hold">
                                          <p:stCondLst>
                                            <p:cond delay="999"/>
                                          </p:stCondLst>
                                        </p:cTn>
                                        <p:tgtEl>
                                          <p:spTgt spid="288"/>
                                        </p:tgtEl>
                                        <p:attrNameLst>
                                          <p:attrName>style.visibility</p:attrName>
                                        </p:attrNameLst>
                                      </p:cBhvr>
                                      <p:to>
                                        <p:strVal val="hidden"/>
                                      </p:to>
                                    </p:set>
                                  </p:childTnLst>
                                </p:cTn>
                              </p:par>
                            </p:childTnLst>
                          </p:cTn>
                        </p:par>
                        <p:par>
                          <p:cTn id="141" fill="hold">
                            <p:stCondLst>
                              <p:cond delay="45000"/>
                            </p:stCondLst>
                            <p:childTnLst>
                              <p:par>
                                <p:cTn id="142" presetID="1" presetClass="exit" presetSubtype="0" fill="hold" grpId="0" nodeType="afterEffect">
                                  <p:stCondLst>
                                    <p:cond delay="0"/>
                                  </p:stCondLst>
                                  <p:childTnLst>
                                    <p:set>
                                      <p:cBhvr>
                                        <p:cTn id="143" dur="1" fill="hold">
                                          <p:stCondLst>
                                            <p:cond delay="999"/>
                                          </p:stCondLst>
                                        </p:cTn>
                                        <p:tgtEl>
                                          <p:spTgt spid="287"/>
                                        </p:tgtEl>
                                        <p:attrNameLst>
                                          <p:attrName>style.visibility</p:attrName>
                                        </p:attrNameLst>
                                      </p:cBhvr>
                                      <p:to>
                                        <p:strVal val="hidden"/>
                                      </p:to>
                                    </p:set>
                                  </p:childTnLst>
                                </p:cTn>
                              </p:par>
                            </p:childTnLst>
                          </p:cTn>
                        </p:par>
                        <p:par>
                          <p:cTn id="144" fill="hold">
                            <p:stCondLst>
                              <p:cond delay="46000"/>
                            </p:stCondLst>
                            <p:childTnLst>
                              <p:par>
                                <p:cTn id="145" presetID="1" presetClass="exit" presetSubtype="0" fill="hold" grpId="0" nodeType="afterEffect">
                                  <p:stCondLst>
                                    <p:cond delay="0"/>
                                  </p:stCondLst>
                                  <p:childTnLst>
                                    <p:set>
                                      <p:cBhvr>
                                        <p:cTn id="146" dur="1" fill="hold">
                                          <p:stCondLst>
                                            <p:cond delay="999"/>
                                          </p:stCondLst>
                                        </p:cTn>
                                        <p:tgtEl>
                                          <p:spTgt spid="286"/>
                                        </p:tgtEl>
                                        <p:attrNameLst>
                                          <p:attrName>style.visibility</p:attrName>
                                        </p:attrNameLst>
                                      </p:cBhvr>
                                      <p:to>
                                        <p:strVal val="hidden"/>
                                      </p:to>
                                    </p:set>
                                  </p:childTnLst>
                                </p:cTn>
                              </p:par>
                            </p:childTnLst>
                          </p:cTn>
                        </p:par>
                        <p:par>
                          <p:cTn id="147" fill="hold">
                            <p:stCondLst>
                              <p:cond delay="47000"/>
                            </p:stCondLst>
                            <p:childTnLst>
                              <p:par>
                                <p:cTn id="148" presetID="1" presetClass="exit" presetSubtype="0" fill="hold" grpId="0" nodeType="afterEffect">
                                  <p:stCondLst>
                                    <p:cond delay="0"/>
                                  </p:stCondLst>
                                  <p:childTnLst>
                                    <p:set>
                                      <p:cBhvr>
                                        <p:cTn id="149" dur="1" fill="hold">
                                          <p:stCondLst>
                                            <p:cond delay="999"/>
                                          </p:stCondLst>
                                        </p:cTn>
                                        <p:tgtEl>
                                          <p:spTgt spid="285"/>
                                        </p:tgtEl>
                                        <p:attrNameLst>
                                          <p:attrName>style.visibility</p:attrName>
                                        </p:attrNameLst>
                                      </p:cBhvr>
                                      <p:to>
                                        <p:strVal val="hidden"/>
                                      </p:to>
                                    </p:set>
                                  </p:childTnLst>
                                </p:cTn>
                              </p:par>
                            </p:childTnLst>
                          </p:cTn>
                        </p:par>
                        <p:par>
                          <p:cTn id="150" fill="hold">
                            <p:stCondLst>
                              <p:cond delay="48000"/>
                            </p:stCondLst>
                            <p:childTnLst>
                              <p:par>
                                <p:cTn id="151" presetID="1" presetClass="exit" presetSubtype="0" fill="hold" grpId="0" nodeType="afterEffect">
                                  <p:stCondLst>
                                    <p:cond delay="0"/>
                                  </p:stCondLst>
                                  <p:childTnLst>
                                    <p:set>
                                      <p:cBhvr>
                                        <p:cTn id="152" dur="1" fill="hold">
                                          <p:stCondLst>
                                            <p:cond delay="999"/>
                                          </p:stCondLst>
                                        </p:cTn>
                                        <p:tgtEl>
                                          <p:spTgt spid="284"/>
                                        </p:tgtEl>
                                        <p:attrNameLst>
                                          <p:attrName>style.visibility</p:attrName>
                                        </p:attrNameLst>
                                      </p:cBhvr>
                                      <p:to>
                                        <p:strVal val="hidden"/>
                                      </p:to>
                                    </p:set>
                                  </p:childTnLst>
                                </p:cTn>
                              </p:par>
                            </p:childTnLst>
                          </p:cTn>
                        </p:par>
                        <p:par>
                          <p:cTn id="153" fill="hold">
                            <p:stCondLst>
                              <p:cond delay="49000"/>
                            </p:stCondLst>
                            <p:childTnLst>
                              <p:par>
                                <p:cTn id="154" presetID="1" presetClass="exit" presetSubtype="0" fill="hold" grpId="0" nodeType="afterEffect">
                                  <p:stCondLst>
                                    <p:cond delay="0"/>
                                  </p:stCondLst>
                                  <p:childTnLst>
                                    <p:set>
                                      <p:cBhvr>
                                        <p:cTn id="155" dur="1" fill="hold">
                                          <p:stCondLst>
                                            <p:cond delay="999"/>
                                          </p:stCondLst>
                                        </p:cTn>
                                        <p:tgtEl>
                                          <p:spTgt spid="283"/>
                                        </p:tgtEl>
                                        <p:attrNameLst>
                                          <p:attrName>style.visibility</p:attrName>
                                        </p:attrNameLst>
                                      </p:cBhvr>
                                      <p:to>
                                        <p:strVal val="hidden"/>
                                      </p:to>
                                    </p:set>
                                  </p:childTnLst>
                                </p:cTn>
                              </p:par>
                            </p:childTnLst>
                          </p:cTn>
                        </p:par>
                        <p:par>
                          <p:cTn id="156" fill="hold">
                            <p:stCondLst>
                              <p:cond delay="50000"/>
                            </p:stCondLst>
                            <p:childTnLst>
                              <p:par>
                                <p:cTn id="157" presetID="1" presetClass="exit" presetSubtype="0" fill="hold" grpId="0" nodeType="afterEffect">
                                  <p:stCondLst>
                                    <p:cond delay="0"/>
                                  </p:stCondLst>
                                  <p:childTnLst>
                                    <p:set>
                                      <p:cBhvr>
                                        <p:cTn id="158" dur="1" fill="hold">
                                          <p:stCondLst>
                                            <p:cond delay="999"/>
                                          </p:stCondLst>
                                        </p:cTn>
                                        <p:tgtEl>
                                          <p:spTgt spid="282"/>
                                        </p:tgtEl>
                                        <p:attrNameLst>
                                          <p:attrName>style.visibility</p:attrName>
                                        </p:attrNameLst>
                                      </p:cBhvr>
                                      <p:to>
                                        <p:strVal val="hidden"/>
                                      </p:to>
                                    </p:set>
                                  </p:childTnLst>
                                </p:cTn>
                              </p:par>
                            </p:childTnLst>
                          </p:cTn>
                        </p:par>
                        <p:par>
                          <p:cTn id="159" fill="hold">
                            <p:stCondLst>
                              <p:cond delay="51000"/>
                            </p:stCondLst>
                            <p:childTnLst>
                              <p:par>
                                <p:cTn id="160" presetID="1" presetClass="exit" presetSubtype="0" fill="hold" grpId="0" nodeType="afterEffect">
                                  <p:stCondLst>
                                    <p:cond delay="0"/>
                                  </p:stCondLst>
                                  <p:childTnLst>
                                    <p:set>
                                      <p:cBhvr>
                                        <p:cTn id="161" dur="1" fill="hold">
                                          <p:stCondLst>
                                            <p:cond delay="999"/>
                                          </p:stCondLst>
                                        </p:cTn>
                                        <p:tgtEl>
                                          <p:spTgt spid="281"/>
                                        </p:tgtEl>
                                        <p:attrNameLst>
                                          <p:attrName>style.visibility</p:attrName>
                                        </p:attrNameLst>
                                      </p:cBhvr>
                                      <p:to>
                                        <p:strVal val="hidden"/>
                                      </p:to>
                                    </p:set>
                                  </p:childTnLst>
                                </p:cTn>
                              </p:par>
                            </p:childTnLst>
                          </p:cTn>
                        </p:par>
                        <p:par>
                          <p:cTn id="162" fill="hold">
                            <p:stCondLst>
                              <p:cond delay="52000"/>
                            </p:stCondLst>
                            <p:childTnLst>
                              <p:par>
                                <p:cTn id="163" presetID="1" presetClass="exit" presetSubtype="0" fill="hold" grpId="0" nodeType="afterEffect">
                                  <p:stCondLst>
                                    <p:cond delay="0"/>
                                  </p:stCondLst>
                                  <p:childTnLst>
                                    <p:set>
                                      <p:cBhvr>
                                        <p:cTn id="164" dur="1" fill="hold">
                                          <p:stCondLst>
                                            <p:cond delay="999"/>
                                          </p:stCondLst>
                                        </p:cTn>
                                        <p:tgtEl>
                                          <p:spTgt spid="280"/>
                                        </p:tgtEl>
                                        <p:attrNameLst>
                                          <p:attrName>style.visibility</p:attrName>
                                        </p:attrNameLst>
                                      </p:cBhvr>
                                      <p:to>
                                        <p:strVal val="hidden"/>
                                      </p:to>
                                    </p:set>
                                  </p:childTnLst>
                                </p:cTn>
                              </p:par>
                            </p:childTnLst>
                          </p:cTn>
                        </p:par>
                        <p:par>
                          <p:cTn id="165" fill="hold">
                            <p:stCondLst>
                              <p:cond delay="53000"/>
                            </p:stCondLst>
                            <p:childTnLst>
                              <p:par>
                                <p:cTn id="166" presetID="1" presetClass="exit" presetSubtype="0" fill="hold" grpId="0" nodeType="afterEffect">
                                  <p:stCondLst>
                                    <p:cond delay="0"/>
                                  </p:stCondLst>
                                  <p:childTnLst>
                                    <p:set>
                                      <p:cBhvr>
                                        <p:cTn id="167" dur="1" fill="hold">
                                          <p:stCondLst>
                                            <p:cond delay="999"/>
                                          </p:stCondLst>
                                        </p:cTn>
                                        <p:tgtEl>
                                          <p:spTgt spid="279"/>
                                        </p:tgtEl>
                                        <p:attrNameLst>
                                          <p:attrName>style.visibility</p:attrName>
                                        </p:attrNameLst>
                                      </p:cBhvr>
                                      <p:to>
                                        <p:strVal val="hidden"/>
                                      </p:to>
                                    </p:set>
                                  </p:childTnLst>
                                </p:cTn>
                              </p:par>
                            </p:childTnLst>
                          </p:cTn>
                        </p:par>
                        <p:par>
                          <p:cTn id="168" fill="hold">
                            <p:stCondLst>
                              <p:cond delay="54000"/>
                            </p:stCondLst>
                            <p:childTnLst>
                              <p:par>
                                <p:cTn id="169" presetID="1" presetClass="exit" presetSubtype="0" fill="hold" grpId="0" nodeType="afterEffect">
                                  <p:stCondLst>
                                    <p:cond delay="0"/>
                                  </p:stCondLst>
                                  <p:childTnLst>
                                    <p:set>
                                      <p:cBhvr>
                                        <p:cTn id="170" dur="1" fill="hold">
                                          <p:stCondLst>
                                            <p:cond delay="999"/>
                                          </p:stCondLst>
                                        </p:cTn>
                                        <p:tgtEl>
                                          <p:spTgt spid="278"/>
                                        </p:tgtEl>
                                        <p:attrNameLst>
                                          <p:attrName>style.visibility</p:attrName>
                                        </p:attrNameLst>
                                      </p:cBhvr>
                                      <p:to>
                                        <p:strVal val="hidden"/>
                                      </p:to>
                                    </p:set>
                                  </p:childTnLst>
                                </p:cTn>
                              </p:par>
                            </p:childTnLst>
                          </p:cTn>
                        </p:par>
                        <p:par>
                          <p:cTn id="171" fill="hold">
                            <p:stCondLst>
                              <p:cond delay="55000"/>
                            </p:stCondLst>
                            <p:childTnLst>
                              <p:par>
                                <p:cTn id="172" presetID="1" presetClass="exit" presetSubtype="0" fill="hold" grpId="0" nodeType="afterEffect">
                                  <p:stCondLst>
                                    <p:cond delay="0"/>
                                  </p:stCondLst>
                                  <p:childTnLst>
                                    <p:set>
                                      <p:cBhvr>
                                        <p:cTn id="173" dur="1" fill="hold">
                                          <p:stCondLst>
                                            <p:cond delay="999"/>
                                          </p:stCondLst>
                                        </p:cTn>
                                        <p:tgtEl>
                                          <p:spTgt spid="277"/>
                                        </p:tgtEl>
                                        <p:attrNameLst>
                                          <p:attrName>style.visibility</p:attrName>
                                        </p:attrNameLst>
                                      </p:cBhvr>
                                      <p:to>
                                        <p:strVal val="hidden"/>
                                      </p:to>
                                    </p:set>
                                  </p:childTnLst>
                                </p:cTn>
                              </p:par>
                            </p:childTnLst>
                          </p:cTn>
                        </p:par>
                        <p:par>
                          <p:cTn id="174" fill="hold">
                            <p:stCondLst>
                              <p:cond delay="56000"/>
                            </p:stCondLst>
                            <p:childTnLst>
                              <p:par>
                                <p:cTn id="175" presetID="1" presetClass="exit" presetSubtype="0" fill="hold" grpId="0" nodeType="afterEffect">
                                  <p:stCondLst>
                                    <p:cond delay="0"/>
                                  </p:stCondLst>
                                  <p:childTnLst>
                                    <p:set>
                                      <p:cBhvr>
                                        <p:cTn id="176" dur="1" fill="hold">
                                          <p:stCondLst>
                                            <p:cond delay="999"/>
                                          </p:stCondLst>
                                        </p:cTn>
                                        <p:tgtEl>
                                          <p:spTgt spid="276"/>
                                        </p:tgtEl>
                                        <p:attrNameLst>
                                          <p:attrName>style.visibility</p:attrName>
                                        </p:attrNameLst>
                                      </p:cBhvr>
                                      <p:to>
                                        <p:strVal val="hidden"/>
                                      </p:to>
                                    </p:set>
                                  </p:childTnLst>
                                </p:cTn>
                              </p:par>
                            </p:childTnLst>
                          </p:cTn>
                        </p:par>
                        <p:par>
                          <p:cTn id="177" fill="hold">
                            <p:stCondLst>
                              <p:cond delay="57000"/>
                            </p:stCondLst>
                            <p:childTnLst>
                              <p:par>
                                <p:cTn id="178" presetID="1" presetClass="exit" presetSubtype="0" fill="hold" grpId="0" nodeType="afterEffect">
                                  <p:stCondLst>
                                    <p:cond delay="0"/>
                                  </p:stCondLst>
                                  <p:childTnLst>
                                    <p:set>
                                      <p:cBhvr>
                                        <p:cTn id="179" dur="1" fill="hold">
                                          <p:stCondLst>
                                            <p:cond delay="999"/>
                                          </p:stCondLst>
                                        </p:cTn>
                                        <p:tgtEl>
                                          <p:spTgt spid="275"/>
                                        </p:tgtEl>
                                        <p:attrNameLst>
                                          <p:attrName>style.visibility</p:attrName>
                                        </p:attrNameLst>
                                      </p:cBhvr>
                                      <p:to>
                                        <p:strVal val="hidden"/>
                                      </p:to>
                                    </p:set>
                                  </p:childTnLst>
                                </p:cTn>
                              </p:par>
                            </p:childTnLst>
                          </p:cTn>
                        </p:par>
                        <p:par>
                          <p:cTn id="180" fill="hold">
                            <p:stCondLst>
                              <p:cond delay="58000"/>
                            </p:stCondLst>
                            <p:childTnLst>
                              <p:par>
                                <p:cTn id="181" presetID="1" presetClass="exit" presetSubtype="0" fill="hold" grpId="0" nodeType="afterEffect">
                                  <p:stCondLst>
                                    <p:cond delay="0"/>
                                  </p:stCondLst>
                                  <p:childTnLst>
                                    <p:set>
                                      <p:cBhvr>
                                        <p:cTn id="182" dur="1" fill="hold">
                                          <p:stCondLst>
                                            <p:cond delay="999"/>
                                          </p:stCondLst>
                                        </p:cTn>
                                        <p:tgtEl>
                                          <p:spTgt spid="274"/>
                                        </p:tgtEl>
                                        <p:attrNameLst>
                                          <p:attrName>style.visibility</p:attrName>
                                        </p:attrNameLst>
                                      </p:cBhvr>
                                      <p:to>
                                        <p:strVal val="hidden"/>
                                      </p:to>
                                    </p:set>
                                  </p:childTnLst>
                                </p:cTn>
                              </p:par>
                            </p:childTnLst>
                          </p:cTn>
                        </p:par>
                        <p:par>
                          <p:cTn id="183" fill="hold">
                            <p:stCondLst>
                              <p:cond delay="59000"/>
                            </p:stCondLst>
                            <p:childTnLst>
                              <p:par>
                                <p:cTn id="184" presetID="1" presetClass="exit" presetSubtype="0" fill="hold" grpId="0" nodeType="afterEffect">
                                  <p:stCondLst>
                                    <p:cond delay="0"/>
                                  </p:stCondLst>
                                  <p:childTnLst>
                                    <p:set>
                                      <p:cBhvr>
                                        <p:cTn id="185" dur="1" fill="hold">
                                          <p:stCondLst>
                                            <p:cond delay="999"/>
                                          </p:stCondLst>
                                        </p:cTn>
                                        <p:tgtEl>
                                          <p:spTgt spid="273"/>
                                        </p:tgtEl>
                                        <p:attrNameLst>
                                          <p:attrName>style.visibility</p:attrName>
                                        </p:attrNameLst>
                                      </p:cBhvr>
                                      <p:to>
                                        <p:strVal val="hidden"/>
                                      </p:to>
                                    </p:set>
                                  </p:childTnLst>
                                </p:cTn>
                              </p:par>
                            </p:childTnLst>
                          </p:cTn>
                        </p:par>
                        <p:par>
                          <p:cTn id="186" fill="hold">
                            <p:stCondLst>
                              <p:cond delay="60000"/>
                            </p:stCondLst>
                            <p:childTnLst>
                              <p:par>
                                <p:cTn id="187" presetID="1" presetClass="exit" presetSubtype="0" fill="hold" grpId="0" nodeType="afterEffect">
                                  <p:stCondLst>
                                    <p:cond delay="0"/>
                                  </p:stCondLst>
                                  <p:childTnLst>
                                    <p:set>
                                      <p:cBhvr>
                                        <p:cTn id="188" dur="1" fill="hold">
                                          <p:stCondLst>
                                            <p:cond delay="999"/>
                                          </p:stCondLst>
                                        </p:cTn>
                                        <p:tgtEl>
                                          <p:spTgt spid="271"/>
                                        </p:tgtEl>
                                        <p:attrNameLst>
                                          <p:attrName>style.visibility</p:attrName>
                                        </p:attrNameLst>
                                      </p:cBhvr>
                                      <p:to>
                                        <p:strVal val="hidden"/>
                                      </p:to>
                                    </p:set>
                                  </p:childTnLst>
                                </p:cTn>
                              </p:par>
                              <p:par>
                                <p:cTn id="189" presetID="1" presetClass="exit" presetSubtype="0" fill="hold" grpId="0" nodeType="withEffect">
                                  <p:stCondLst>
                                    <p:cond delay="0"/>
                                  </p:stCondLst>
                                  <p:childTnLst>
                                    <p:set>
                                      <p:cBhvr>
                                        <p:cTn id="190" dur="1" fill="hold">
                                          <p:stCondLst>
                                            <p:cond delay="999"/>
                                          </p:stCondLst>
                                        </p:cTn>
                                        <p:tgtEl>
                                          <p:spTgt spid="272"/>
                                        </p:tgtEl>
                                        <p:attrNameLst>
                                          <p:attrName>style.visibility</p:attrName>
                                        </p:attrNameLst>
                                      </p:cBhvr>
                                      <p:to>
                                        <p:strVal val="hidden"/>
                                      </p:to>
                                    </p:set>
                                  </p:childTnLst>
                                </p:cTn>
                              </p:par>
                            </p:childTnLst>
                          </p:cTn>
                        </p:par>
                        <p:par>
                          <p:cTn id="191" fill="hold">
                            <p:stCondLst>
                              <p:cond delay="61000"/>
                            </p:stCondLst>
                            <p:childTnLst>
                              <p:par>
                                <p:cTn id="192" presetID="1" presetClass="exit" presetSubtype="0" fill="hold" grpId="0" nodeType="afterEffect">
                                  <p:stCondLst>
                                    <p:cond delay="0"/>
                                  </p:stCondLst>
                                  <p:childTnLst>
                                    <p:set>
                                      <p:cBhvr>
                                        <p:cTn id="193" dur="1" fill="hold">
                                          <p:stCondLst>
                                            <p:cond delay="999"/>
                                          </p:stCondLst>
                                        </p:cTn>
                                        <p:tgtEl>
                                          <p:spTgt spid="270"/>
                                        </p:tgtEl>
                                        <p:attrNameLst>
                                          <p:attrName>style.visibility</p:attrName>
                                        </p:attrNameLst>
                                      </p:cBhvr>
                                      <p:to>
                                        <p:strVal val="hidden"/>
                                      </p:to>
                                    </p:set>
                                  </p:childTnLst>
                                </p:cTn>
                              </p:par>
                            </p:childTnLst>
                          </p:cTn>
                        </p:par>
                        <p:par>
                          <p:cTn id="194" fill="hold">
                            <p:stCondLst>
                              <p:cond delay="62000"/>
                            </p:stCondLst>
                            <p:childTnLst>
                              <p:par>
                                <p:cTn id="195" presetID="1" presetClass="exit" presetSubtype="0" fill="hold" grpId="0" nodeType="afterEffect">
                                  <p:stCondLst>
                                    <p:cond delay="0"/>
                                  </p:stCondLst>
                                  <p:childTnLst>
                                    <p:set>
                                      <p:cBhvr>
                                        <p:cTn id="196" dur="1" fill="hold">
                                          <p:stCondLst>
                                            <p:cond delay="999"/>
                                          </p:stCondLst>
                                        </p:cTn>
                                        <p:tgtEl>
                                          <p:spTgt spid="269"/>
                                        </p:tgtEl>
                                        <p:attrNameLst>
                                          <p:attrName>style.visibility</p:attrName>
                                        </p:attrNameLst>
                                      </p:cBhvr>
                                      <p:to>
                                        <p:strVal val="hidden"/>
                                      </p:to>
                                    </p:set>
                                  </p:childTnLst>
                                </p:cTn>
                              </p:par>
                            </p:childTnLst>
                          </p:cTn>
                        </p:par>
                        <p:par>
                          <p:cTn id="197" fill="hold">
                            <p:stCondLst>
                              <p:cond delay="63000"/>
                            </p:stCondLst>
                            <p:childTnLst>
                              <p:par>
                                <p:cTn id="198" presetID="1" presetClass="exit" presetSubtype="0" fill="hold" grpId="0" nodeType="afterEffect">
                                  <p:stCondLst>
                                    <p:cond delay="0"/>
                                  </p:stCondLst>
                                  <p:childTnLst>
                                    <p:set>
                                      <p:cBhvr>
                                        <p:cTn id="199" dur="1" fill="hold">
                                          <p:stCondLst>
                                            <p:cond delay="999"/>
                                          </p:stCondLst>
                                        </p:cTn>
                                        <p:tgtEl>
                                          <p:spTgt spid="268"/>
                                        </p:tgtEl>
                                        <p:attrNameLst>
                                          <p:attrName>style.visibility</p:attrName>
                                        </p:attrNameLst>
                                      </p:cBhvr>
                                      <p:to>
                                        <p:strVal val="hidden"/>
                                      </p:to>
                                    </p:set>
                                  </p:childTnLst>
                                </p:cTn>
                              </p:par>
                            </p:childTnLst>
                          </p:cTn>
                        </p:par>
                        <p:par>
                          <p:cTn id="200" fill="hold">
                            <p:stCondLst>
                              <p:cond delay="64000"/>
                            </p:stCondLst>
                            <p:childTnLst>
                              <p:par>
                                <p:cTn id="201" presetID="1" presetClass="exit" presetSubtype="0" fill="hold" grpId="0" nodeType="afterEffect">
                                  <p:stCondLst>
                                    <p:cond delay="0"/>
                                  </p:stCondLst>
                                  <p:childTnLst>
                                    <p:set>
                                      <p:cBhvr>
                                        <p:cTn id="202" dur="1" fill="hold">
                                          <p:stCondLst>
                                            <p:cond delay="999"/>
                                          </p:stCondLst>
                                        </p:cTn>
                                        <p:tgtEl>
                                          <p:spTgt spid="267"/>
                                        </p:tgtEl>
                                        <p:attrNameLst>
                                          <p:attrName>style.visibility</p:attrName>
                                        </p:attrNameLst>
                                      </p:cBhvr>
                                      <p:to>
                                        <p:strVal val="hidden"/>
                                      </p:to>
                                    </p:set>
                                  </p:childTnLst>
                                </p:cTn>
                              </p:par>
                            </p:childTnLst>
                          </p:cTn>
                        </p:par>
                        <p:par>
                          <p:cTn id="203" fill="hold">
                            <p:stCondLst>
                              <p:cond delay="65000"/>
                            </p:stCondLst>
                            <p:childTnLst>
                              <p:par>
                                <p:cTn id="204" presetID="1" presetClass="exit" presetSubtype="0" fill="hold" grpId="0" nodeType="afterEffect">
                                  <p:stCondLst>
                                    <p:cond delay="0"/>
                                  </p:stCondLst>
                                  <p:childTnLst>
                                    <p:set>
                                      <p:cBhvr>
                                        <p:cTn id="205" dur="1" fill="hold">
                                          <p:stCondLst>
                                            <p:cond delay="999"/>
                                          </p:stCondLst>
                                        </p:cTn>
                                        <p:tgtEl>
                                          <p:spTgt spid="266"/>
                                        </p:tgtEl>
                                        <p:attrNameLst>
                                          <p:attrName>style.visibility</p:attrName>
                                        </p:attrNameLst>
                                      </p:cBhvr>
                                      <p:to>
                                        <p:strVal val="hidden"/>
                                      </p:to>
                                    </p:set>
                                  </p:childTnLst>
                                </p:cTn>
                              </p:par>
                            </p:childTnLst>
                          </p:cTn>
                        </p:par>
                        <p:par>
                          <p:cTn id="206" fill="hold">
                            <p:stCondLst>
                              <p:cond delay="66000"/>
                            </p:stCondLst>
                            <p:childTnLst>
                              <p:par>
                                <p:cTn id="207" presetID="1" presetClass="exit" presetSubtype="0" fill="hold" grpId="0" nodeType="afterEffect">
                                  <p:stCondLst>
                                    <p:cond delay="0"/>
                                  </p:stCondLst>
                                  <p:childTnLst>
                                    <p:set>
                                      <p:cBhvr>
                                        <p:cTn id="208" dur="1" fill="hold">
                                          <p:stCondLst>
                                            <p:cond delay="999"/>
                                          </p:stCondLst>
                                        </p:cTn>
                                        <p:tgtEl>
                                          <p:spTgt spid="265"/>
                                        </p:tgtEl>
                                        <p:attrNameLst>
                                          <p:attrName>style.visibility</p:attrName>
                                        </p:attrNameLst>
                                      </p:cBhvr>
                                      <p:to>
                                        <p:strVal val="hidden"/>
                                      </p:to>
                                    </p:set>
                                  </p:childTnLst>
                                </p:cTn>
                              </p:par>
                            </p:childTnLst>
                          </p:cTn>
                        </p:par>
                        <p:par>
                          <p:cTn id="209" fill="hold">
                            <p:stCondLst>
                              <p:cond delay="67000"/>
                            </p:stCondLst>
                            <p:childTnLst>
                              <p:par>
                                <p:cTn id="210" presetID="1" presetClass="exit" presetSubtype="0" fill="hold" grpId="0" nodeType="afterEffect">
                                  <p:stCondLst>
                                    <p:cond delay="0"/>
                                  </p:stCondLst>
                                  <p:childTnLst>
                                    <p:set>
                                      <p:cBhvr>
                                        <p:cTn id="211" dur="1" fill="hold">
                                          <p:stCondLst>
                                            <p:cond delay="999"/>
                                          </p:stCondLst>
                                        </p:cTn>
                                        <p:tgtEl>
                                          <p:spTgt spid="264"/>
                                        </p:tgtEl>
                                        <p:attrNameLst>
                                          <p:attrName>style.visibility</p:attrName>
                                        </p:attrNameLst>
                                      </p:cBhvr>
                                      <p:to>
                                        <p:strVal val="hidden"/>
                                      </p:to>
                                    </p:set>
                                  </p:childTnLst>
                                </p:cTn>
                              </p:par>
                            </p:childTnLst>
                          </p:cTn>
                        </p:par>
                        <p:par>
                          <p:cTn id="212" fill="hold">
                            <p:stCondLst>
                              <p:cond delay="68000"/>
                            </p:stCondLst>
                            <p:childTnLst>
                              <p:par>
                                <p:cTn id="213" presetID="1" presetClass="exit" presetSubtype="0" fill="hold" grpId="0" nodeType="afterEffect">
                                  <p:stCondLst>
                                    <p:cond delay="0"/>
                                  </p:stCondLst>
                                  <p:childTnLst>
                                    <p:set>
                                      <p:cBhvr>
                                        <p:cTn id="214" dur="1" fill="hold">
                                          <p:stCondLst>
                                            <p:cond delay="999"/>
                                          </p:stCondLst>
                                        </p:cTn>
                                        <p:tgtEl>
                                          <p:spTgt spid="263"/>
                                        </p:tgtEl>
                                        <p:attrNameLst>
                                          <p:attrName>style.visibility</p:attrName>
                                        </p:attrNameLst>
                                      </p:cBhvr>
                                      <p:to>
                                        <p:strVal val="hidden"/>
                                      </p:to>
                                    </p:set>
                                  </p:childTnLst>
                                </p:cTn>
                              </p:par>
                            </p:childTnLst>
                          </p:cTn>
                        </p:par>
                        <p:par>
                          <p:cTn id="215" fill="hold">
                            <p:stCondLst>
                              <p:cond delay="69000"/>
                            </p:stCondLst>
                            <p:childTnLst>
                              <p:par>
                                <p:cTn id="216" presetID="1" presetClass="exit" presetSubtype="0" fill="hold" grpId="0" nodeType="afterEffect">
                                  <p:stCondLst>
                                    <p:cond delay="0"/>
                                  </p:stCondLst>
                                  <p:childTnLst>
                                    <p:set>
                                      <p:cBhvr>
                                        <p:cTn id="217" dur="1" fill="hold">
                                          <p:stCondLst>
                                            <p:cond delay="999"/>
                                          </p:stCondLst>
                                        </p:cTn>
                                        <p:tgtEl>
                                          <p:spTgt spid="262"/>
                                        </p:tgtEl>
                                        <p:attrNameLst>
                                          <p:attrName>style.visibility</p:attrName>
                                        </p:attrNameLst>
                                      </p:cBhvr>
                                      <p:to>
                                        <p:strVal val="hidden"/>
                                      </p:to>
                                    </p:set>
                                  </p:childTnLst>
                                </p:cTn>
                              </p:par>
                            </p:childTnLst>
                          </p:cTn>
                        </p:par>
                        <p:par>
                          <p:cTn id="218" fill="hold">
                            <p:stCondLst>
                              <p:cond delay="70000"/>
                            </p:stCondLst>
                            <p:childTnLst>
                              <p:par>
                                <p:cTn id="219" presetID="1" presetClass="exit" presetSubtype="0" fill="hold" grpId="0" nodeType="afterEffect">
                                  <p:stCondLst>
                                    <p:cond delay="0"/>
                                  </p:stCondLst>
                                  <p:childTnLst>
                                    <p:set>
                                      <p:cBhvr>
                                        <p:cTn id="220" dur="1" fill="hold">
                                          <p:stCondLst>
                                            <p:cond delay="999"/>
                                          </p:stCondLst>
                                        </p:cTn>
                                        <p:tgtEl>
                                          <p:spTgt spid="261"/>
                                        </p:tgtEl>
                                        <p:attrNameLst>
                                          <p:attrName>style.visibility</p:attrName>
                                        </p:attrNameLst>
                                      </p:cBhvr>
                                      <p:to>
                                        <p:strVal val="hidden"/>
                                      </p:to>
                                    </p:set>
                                  </p:childTnLst>
                                </p:cTn>
                              </p:par>
                            </p:childTnLst>
                          </p:cTn>
                        </p:par>
                        <p:par>
                          <p:cTn id="221" fill="hold">
                            <p:stCondLst>
                              <p:cond delay="71000"/>
                            </p:stCondLst>
                            <p:childTnLst>
                              <p:par>
                                <p:cTn id="222" presetID="1" presetClass="exit" presetSubtype="0" fill="hold" grpId="0" nodeType="afterEffect">
                                  <p:stCondLst>
                                    <p:cond delay="0"/>
                                  </p:stCondLst>
                                  <p:childTnLst>
                                    <p:set>
                                      <p:cBhvr>
                                        <p:cTn id="223" dur="1" fill="hold">
                                          <p:stCondLst>
                                            <p:cond delay="999"/>
                                          </p:stCondLst>
                                        </p:cTn>
                                        <p:tgtEl>
                                          <p:spTgt spid="260"/>
                                        </p:tgtEl>
                                        <p:attrNameLst>
                                          <p:attrName>style.visibility</p:attrName>
                                        </p:attrNameLst>
                                      </p:cBhvr>
                                      <p:to>
                                        <p:strVal val="hidden"/>
                                      </p:to>
                                    </p:set>
                                  </p:childTnLst>
                                </p:cTn>
                              </p:par>
                            </p:childTnLst>
                          </p:cTn>
                        </p:par>
                        <p:par>
                          <p:cTn id="224" fill="hold">
                            <p:stCondLst>
                              <p:cond delay="72000"/>
                            </p:stCondLst>
                            <p:childTnLst>
                              <p:par>
                                <p:cTn id="225" presetID="1" presetClass="exit" presetSubtype="0" fill="hold" grpId="0" nodeType="afterEffect">
                                  <p:stCondLst>
                                    <p:cond delay="0"/>
                                  </p:stCondLst>
                                  <p:childTnLst>
                                    <p:set>
                                      <p:cBhvr>
                                        <p:cTn id="226" dur="1" fill="hold">
                                          <p:stCondLst>
                                            <p:cond delay="999"/>
                                          </p:stCondLst>
                                        </p:cTn>
                                        <p:tgtEl>
                                          <p:spTgt spid="259"/>
                                        </p:tgtEl>
                                        <p:attrNameLst>
                                          <p:attrName>style.visibility</p:attrName>
                                        </p:attrNameLst>
                                      </p:cBhvr>
                                      <p:to>
                                        <p:strVal val="hidden"/>
                                      </p:to>
                                    </p:set>
                                  </p:childTnLst>
                                </p:cTn>
                              </p:par>
                            </p:childTnLst>
                          </p:cTn>
                        </p:par>
                        <p:par>
                          <p:cTn id="227" fill="hold">
                            <p:stCondLst>
                              <p:cond delay="73000"/>
                            </p:stCondLst>
                            <p:childTnLst>
                              <p:par>
                                <p:cTn id="228" presetID="1" presetClass="exit" presetSubtype="0" fill="hold" grpId="0" nodeType="afterEffect">
                                  <p:stCondLst>
                                    <p:cond delay="0"/>
                                  </p:stCondLst>
                                  <p:childTnLst>
                                    <p:set>
                                      <p:cBhvr>
                                        <p:cTn id="229" dur="1" fill="hold">
                                          <p:stCondLst>
                                            <p:cond delay="999"/>
                                          </p:stCondLst>
                                        </p:cTn>
                                        <p:tgtEl>
                                          <p:spTgt spid="258"/>
                                        </p:tgtEl>
                                        <p:attrNameLst>
                                          <p:attrName>style.visibility</p:attrName>
                                        </p:attrNameLst>
                                      </p:cBhvr>
                                      <p:to>
                                        <p:strVal val="hidden"/>
                                      </p:to>
                                    </p:set>
                                  </p:childTnLst>
                                </p:cTn>
                              </p:par>
                            </p:childTnLst>
                          </p:cTn>
                        </p:par>
                        <p:par>
                          <p:cTn id="230" fill="hold">
                            <p:stCondLst>
                              <p:cond delay="74000"/>
                            </p:stCondLst>
                            <p:childTnLst>
                              <p:par>
                                <p:cTn id="231" presetID="1" presetClass="exit" presetSubtype="0" fill="hold" grpId="0" nodeType="afterEffect">
                                  <p:stCondLst>
                                    <p:cond delay="0"/>
                                  </p:stCondLst>
                                  <p:childTnLst>
                                    <p:set>
                                      <p:cBhvr>
                                        <p:cTn id="232" dur="1" fill="hold">
                                          <p:stCondLst>
                                            <p:cond delay="999"/>
                                          </p:stCondLst>
                                        </p:cTn>
                                        <p:tgtEl>
                                          <p:spTgt spid="257"/>
                                        </p:tgtEl>
                                        <p:attrNameLst>
                                          <p:attrName>style.visibility</p:attrName>
                                        </p:attrNameLst>
                                      </p:cBhvr>
                                      <p:to>
                                        <p:strVal val="hidden"/>
                                      </p:to>
                                    </p:set>
                                  </p:childTnLst>
                                </p:cTn>
                              </p:par>
                            </p:childTnLst>
                          </p:cTn>
                        </p:par>
                        <p:par>
                          <p:cTn id="233" fill="hold">
                            <p:stCondLst>
                              <p:cond delay="75000"/>
                            </p:stCondLst>
                            <p:childTnLst>
                              <p:par>
                                <p:cTn id="234" presetID="1" presetClass="exit" presetSubtype="0" fill="hold" grpId="0" nodeType="afterEffect">
                                  <p:stCondLst>
                                    <p:cond delay="0"/>
                                  </p:stCondLst>
                                  <p:childTnLst>
                                    <p:set>
                                      <p:cBhvr>
                                        <p:cTn id="235" dur="1" fill="hold">
                                          <p:stCondLst>
                                            <p:cond delay="999"/>
                                          </p:stCondLst>
                                        </p:cTn>
                                        <p:tgtEl>
                                          <p:spTgt spid="256"/>
                                        </p:tgtEl>
                                        <p:attrNameLst>
                                          <p:attrName>style.visibility</p:attrName>
                                        </p:attrNameLst>
                                      </p:cBhvr>
                                      <p:to>
                                        <p:strVal val="hidden"/>
                                      </p:to>
                                    </p:set>
                                  </p:childTnLst>
                                </p:cTn>
                              </p:par>
                            </p:childTnLst>
                          </p:cTn>
                        </p:par>
                        <p:par>
                          <p:cTn id="236" fill="hold">
                            <p:stCondLst>
                              <p:cond delay="76000"/>
                            </p:stCondLst>
                            <p:childTnLst>
                              <p:par>
                                <p:cTn id="237" presetID="1" presetClass="exit" presetSubtype="0" fill="hold" grpId="0" nodeType="afterEffect">
                                  <p:stCondLst>
                                    <p:cond delay="0"/>
                                  </p:stCondLst>
                                  <p:childTnLst>
                                    <p:set>
                                      <p:cBhvr>
                                        <p:cTn id="238" dur="1" fill="hold">
                                          <p:stCondLst>
                                            <p:cond delay="999"/>
                                          </p:stCondLst>
                                        </p:cTn>
                                        <p:tgtEl>
                                          <p:spTgt spid="255"/>
                                        </p:tgtEl>
                                        <p:attrNameLst>
                                          <p:attrName>style.visibility</p:attrName>
                                        </p:attrNameLst>
                                      </p:cBhvr>
                                      <p:to>
                                        <p:strVal val="hidden"/>
                                      </p:to>
                                    </p:set>
                                  </p:childTnLst>
                                </p:cTn>
                              </p:par>
                            </p:childTnLst>
                          </p:cTn>
                        </p:par>
                        <p:par>
                          <p:cTn id="239" fill="hold">
                            <p:stCondLst>
                              <p:cond delay="77000"/>
                            </p:stCondLst>
                            <p:childTnLst>
                              <p:par>
                                <p:cTn id="240" presetID="1" presetClass="exit" presetSubtype="0" fill="hold" grpId="0" nodeType="afterEffect">
                                  <p:stCondLst>
                                    <p:cond delay="0"/>
                                  </p:stCondLst>
                                  <p:childTnLst>
                                    <p:set>
                                      <p:cBhvr>
                                        <p:cTn id="241" dur="1" fill="hold">
                                          <p:stCondLst>
                                            <p:cond delay="999"/>
                                          </p:stCondLst>
                                        </p:cTn>
                                        <p:tgtEl>
                                          <p:spTgt spid="254"/>
                                        </p:tgtEl>
                                        <p:attrNameLst>
                                          <p:attrName>style.visibility</p:attrName>
                                        </p:attrNameLst>
                                      </p:cBhvr>
                                      <p:to>
                                        <p:strVal val="hidden"/>
                                      </p:to>
                                    </p:set>
                                  </p:childTnLst>
                                </p:cTn>
                              </p:par>
                            </p:childTnLst>
                          </p:cTn>
                        </p:par>
                        <p:par>
                          <p:cTn id="242" fill="hold">
                            <p:stCondLst>
                              <p:cond delay="78000"/>
                            </p:stCondLst>
                            <p:childTnLst>
                              <p:par>
                                <p:cTn id="243" presetID="1" presetClass="exit" presetSubtype="0" fill="hold" grpId="0" nodeType="afterEffect">
                                  <p:stCondLst>
                                    <p:cond delay="0"/>
                                  </p:stCondLst>
                                  <p:childTnLst>
                                    <p:set>
                                      <p:cBhvr>
                                        <p:cTn id="244" dur="1" fill="hold">
                                          <p:stCondLst>
                                            <p:cond delay="999"/>
                                          </p:stCondLst>
                                        </p:cTn>
                                        <p:tgtEl>
                                          <p:spTgt spid="253"/>
                                        </p:tgtEl>
                                        <p:attrNameLst>
                                          <p:attrName>style.visibility</p:attrName>
                                        </p:attrNameLst>
                                      </p:cBhvr>
                                      <p:to>
                                        <p:strVal val="hidden"/>
                                      </p:to>
                                    </p:set>
                                  </p:childTnLst>
                                </p:cTn>
                              </p:par>
                            </p:childTnLst>
                          </p:cTn>
                        </p:par>
                        <p:par>
                          <p:cTn id="245" fill="hold">
                            <p:stCondLst>
                              <p:cond delay="79000"/>
                            </p:stCondLst>
                            <p:childTnLst>
                              <p:par>
                                <p:cTn id="246" presetID="1" presetClass="exit" presetSubtype="0" fill="hold" grpId="0" nodeType="afterEffect">
                                  <p:stCondLst>
                                    <p:cond delay="0"/>
                                  </p:stCondLst>
                                  <p:childTnLst>
                                    <p:set>
                                      <p:cBhvr>
                                        <p:cTn id="247" dur="1" fill="hold">
                                          <p:stCondLst>
                                            <p:cond delay="999"/>
                                          </p:stCondLst>
                                        </p:cTn>
                                        <p:tgtEl>
                                          <p:spTgt spid="252"/>
                                        </p:tgtEl>
                                        <p:attrNameLst>
                                          <p:attrName>style.visibility</p:attrName>
                                        </p:attrNameLst>
                                      </p:cBhvr>
                                      <p:to>
                                        <p:strVal val="hidden"/>
                                      </p:to>
                                    </p:set>
                                  </p:childTnLst>
                                </p:cTn>
                              </p:par>
                            </p:childTnLst>
                          </p:cTn>
                        </p:par>
                        <p:par>
                          <p:cTn id="248" fill="hold">
                            <p:stCondLst>
                              <p:cond delay="80000"/>
                            </p:stCondLst>
                            <p:childTnLst>
                              <p:par>
                                <p:cTn id="249" presetID="1" presetClass="exit" presetSubtype="0" fill="hold" grpId="0" nodeType="afterEffect">
                                  <p:stCondLst>
                                    <p:cond delay="0"/>
                                  </p:stCondLst>
                                  <p:childTnLst>
                                    <p:set>
                                      <p:cBhvr>
                                        <p:cTn id="250" dur="1" fill="hold">
                                          <p:stCondLst>
                                            <p:cond delay="999"/>
                                          </p:stCondLst>
                                        </p:cTn>
                                        <p:tgtEl>
                                          <p:spTgt spid="251"/>
                                        </p:tgtEl>
                                        <p:attrNameLst>
                                          <p:attrName>style.visibility</p:attrName>
                                        </p:attrNameLst>
                                      </p:cBhvr>
                                      <p:to>
                                        <p:strVal val="hidden"/>
                                      </p:to>
                                    </p:set>
                                  </p:childTnLst>
                                </p:cTn>
                              </p:par>
                            </p:childTnLst>
                          </p:cTn>
                        </p:par>
                        <p:par>
                          <p:cTn id="251" fill="hold">
                            <p:stCondLst>
                              <p:cond delay="81000"/>
                            </p:stCondLst>
                            <p:childTnLst>
                              <p:par>
                                <p:cTn id="252" presetID="1" presetClass="exit" presetSubtype="0" fill="hold" grpId="0" nodeType="afterEffect">
                                  <p:stCondLst>
                                    <p:cond delay="0"/>
                                  </p:stCondLst>
                                  <p:childTnLst>
                                    <p:set>
                                      <p:cBhvr>
                                        <p:cTn id="253" dur="1" fill="hold">
                                          <p:stCondLst>
                                            <p:cond delay="999"/>
                                          </p:stCondLst>
                                        </p:cTn>
                                        <p:tgtEl>
                                          <p:spTgt spid="250"/>
                                        </p:tgtEl>
                                        <p:attrNameLst>
                                          <p:attrName>style.visibility</p:attrName>
                                        </p:attrNameLst>
                                      </p:cBhvr>
                                      <p:to>
                                        <p:strVal val="hidden"/>
                                      </p:to>
                                    </p:set>
                                  </p:childTnLst>
                                </p:cTn>
                              </p:par>
                            </p:childTnLst>
                          </p:cTn>
                        </p:par>
                        <p:par>
                          <p:cTn id="254" fill="hold">
                            <p:stCondLst>
                              <p:cond delay="82000"/>
                            </p:stCondLst>
                            <p:childTnLst>
                              <p:par>
                                <p:cTn id="255" presetID="1" presetClass="exit" presetSubtype="0" fill="hold" grpId="0" nodeType="afterEffect">
                                  <p:stCondLst>
                                    <p:cond delay="0"/>
                                  </p:stCondLst>
                                  <p:childTnLst>
                                    <p:set>
                                      <p:cBhvr>
                                        <p:cTn id="256" dur="1" fill="hold">
                                          <p:stCondLst>
                                            <p:cond delay="999"/>
                                          </p:stCondLst>
                                        </p:cTn>
                                        <p:tgtEl>
                                          <p:spTgt spid="249"/>
                                        </p:tgtEl>
                                        <p:attrNameLst>
                                          <p:attrName>style.visibility</p:attrName>
                                        </p:attrNameLst>
                                      </p:cBhvr>
                                      <p:to>
                                        <p:strVal val="hidden"/>
                                      </p:to>
                                    </p:set>
                                  </p:childTnLst>
                                </p:cTn>
                              </p:par>
                            </p:childTnLst>
                          </p:cTn>
                        </p:par>
                        <p:par>
                          <p:cTn id="257" fill="hold">
                            <p:stCondLst>
                              <p:cond delay="83000"/>
                            </p:stCondLst>
                            <p:childTnLst>
                              <p:par>
                                <p:cTn id="258" presetID="1" presetClass="exit" presetSubtype="0" fill="hold" grpId="0" nodeType="afterEffect">
                                  <p:stCondLst>
                                    <p:cond delay="0"/>
                                  </p:stCondLst>
                                  <p:childTnLst>
                                    <p:set>
                                      <p:cBhvr>
                                        <p:cTn id="259" dur="1" fill="hold">
                                          <p:stCondLst>
                                            <p:cond delay="999"/>
                                          </p:stCondLst>
                                        </p:cTn>
                                        <p:tgtEl>
                                          <p:spTgt spid="248"/>
                                        </p:tgtEl>
                                        <p:attrNameLst>
                                          <p:attrName>style.visibility</p:attrName>
                                        </p:attrNameLst>
                                      </p:cBhvr>
                                      <p:to>
                                        <p:strVal val="hidden"/>
                                      </p:to>
                                    </p:set>
                                  </p:childTnLst>
                                </p:cTn>
                              </p:par>
                            </p:childTnLst>
                          </p:cTn>
                        </p:par>
                        <p:par>
                          <p:cTn id="260" fill="hold">
                            <p:stCondLst>
                              <p:cond delay="84000"/>
                            </p:stCondLst>
                            <p:childTnLst>
                              <p:par>
                                <p:cTn id="261" presetID="1" presetClass="exit" presetSubtype="0" fill="hold" grpId="0" nodeType="afterEffect">
                                  <p:stCondLst>
                                    <p:cond delay="0"/>
                                  </p:stCondLst>
                                  <p:childTnLst>
                                    <p:set>
                                      <p:cBhvr>
                                        <p:cTn id="262" dur="1" fill="hold">
                                          <p:stCondLst>
                                            <p:cond delay="999"/>
                                          </p:stCondLst>
                                        </p:cTn>
                                        <p:tgtEl>
                                          <p:spTgt spid="247"/>
                                        </p:tgtEl>
                                        <p:attrNameLst>
                                          <p:attrName>style.visibility</p:attrName>
                                        </p:attrNameLst>
                                      </p:cBhvr>
                                      <p:to>
                                        <p:strVal val="hidden"/>
                                      </p:to>
                                    </p:set>
                                  </p:childTnLst>
                                </p:cTn>
                              </p:par>
                            </p:childTnLst>
                          </p:cTn>
                        </p:par>
                        <p:par>
                          <p:cTn id="263" fill="hold">
                            <p:stCondLst>
                              <p:cond delay="85000"/>
                            </p:stCondLst>
                            <p:childTnLst>
                              <p:par>
                                <p:cTn id="264" presetID="1" presetClass="exit" presetSubtype="0" fill="hold" grpId="0" nodeType="afterEffect">
                                  <p:stCondLst>
                                    <p:cond delay="0"/>
                                  </p:stCondLst>
                                  <p:childTnLst>
                                    <p:set>
                                      <p:cBhvr>
                                        <p:cTn id="265" dur="1" fill="hold">
                                          <p:stCondLst>
                                            <p:cond delay="999"/>
                                          </p:stCondLst>
                                        </p:cTn>
                                        <p:tgtEl>
                                          <p:spTgt spid="246"/>
                                        </p:tgtEl>
                                        <p:attrNameLst>
                                          <p:attrName>style.visibility</p:attrName>
                                        </p:attrNameLst>
                                      </p:cBhvr>
                                      <p:to>
                                        <p:strVal val="hidden"/>
                                      </p:to>
                                    </p:set>
                                  </p:childTnLst>
                                </p:cTn>
                              </p:par>
                            </p:childTnLst>
                          </p:cTn>
                        </p:par>
                        <p:par>
                          <p:cTn id="266" fill="hold">
                            <p:stCondLst>
                              <p:cond delay="86000"/>
                            </p:stCondLst>
                            <p:childTnLst>
                              <p:par>
                                <p:cTn id="267" presetID="1" presetClass="exit" presetSubtype="0" fill="hold" grpId="0" nodeType="afterEffect">
                                  <p:stCondLst>
                                    <p:cond delay="0"/>
                                  </p:stCondLst>
                                  <p:childTnLst>
                                    <p:set>
                                      <p:cBhvr>
                                        <p:cTn id="268" dur="1" fill="hold">
                                          <p:stCondLst>
                                            <p:cond delay="999"/>
                                          </p:stCondLst>
                                        </p:cTn>
                                        <p:tgtEl>
                                          <p:spTgt spid="245"/>
                                        </p:tgtEl>
                                        <p:attrNameLst>
                                          <p:attrName>style.visibility</p:attrName>
                                        </p:attrNameLst>
                                      </p:cBhvr>
                                      <p:to>
                                        <p:strVal val="hidden"/>
                                      </p:to>
                                    </p:set>
                                  </p:childTnLst>
                                </p:cTn>
                              </p:par>
                            </p:childTnLst>
                          </p:cTn>
                        </p:par>
                        <p:par>
                          <p:cTn id="269" fill="hold">
                            <p:stCondLst>
                              <p:cond delay="87000"/>
                            </p:stCondLst>
                            <p:childTnLst>
                              <p:par>
                                <p:cTn id="270" presetID="1" presetClass="exit" presetSubtype="0" fill="hold" grpId="0" nodeType="afterEffect">
                                  <p:stCondLst>
                                    <p:cond delay="0"/>
                                  </p:stCondLst>
                                  <p:childTnLst>
                                    <p:set>
                                      <p:cBhvr>
                                        <p:cTn id="271" dur="1" fill="hold">
                                          <p:stCondLst>
                                            <p:cond delay="999"/>
                                          </p:stCondLst>
                                        </p:cTn>
                                        <p:tgtEl>
                                          <p:spTgt spid="244"/>
                                        </p:tgtEl>
                                        <p:attrNameLst>
                                          <p:attrName>style.visibility</p:attrName>
                                        </p:attrNameLst>
                                      </p:cBhvr>
                                      <p:to>
                                        <p:strVal val="hidden"/>
                                      </p:to>
                                    </p:set>
                                  </p:childTnLst>
                                </p:cTn>
                              </p:par>
                            </p:childTnLst>
                          </p:cTn>
                        </p:par>
                        <p:par>
                          <p:cTn id="272" fill="hold">
                            <p:stCondLst>
                              <p:cond delay="88000"/>
                            </p:stCondLst>
                            <p:childTnLst>
                              <p:par>
                                <p:cTn id="273" presetID="1" presetClass="exit" presetSubtype="0" fill="hold" grpId="0" nodeType="afterEffect">
                                  <p:stCondLst>
                                    <p:cond delay="0"/>
                                  </p:stCondLst>
                                  <p:childTnLst>
                                    <p:set>
                                      <p:cBhvr>
                                        <p:cTn id="274" dur="1" fill="hold">
                                          <p:stCondLst>
                                            <p:cond delay="999"/>
                                          </p:stCondLst>
                                        </p:cTn>
                                        <p:tgtEl>
                                          <p:spTgt spid="243"/>
                                        </p:tgtEl>
                                        <p:attrNameLst>
                                          <p:attrName>style.visibility</p:attrName>
                                        </p:attrNameLst>
                                      </p:cBhvr>
                                      <p:to>
                                        <p:strVal val="hidden"/>
                                      </p:to>
                                    </p:set>
                                  </p:childTnLst>
                                </p:cTn>
                              </p:par>
                            </p:childTnLst>
                          </p:cTn>
                        </p:par>
                        <p:par>
                          <p:cTn id="275" fill="hold">
                            <p:stCondLst>
                              <p:cond delay="89000"/>
                            </p:stCondLst>
                            <p:childTnLst>
                              <p:par>
                                <p:cTn id="276" presetID="1" presetClass="exit" presetSubtype="0" fill="hold" grpId="0" nodeType="afterEffect">
                                  <p:stCondLst>
                                    <p:cond delay="0"/>
                                  </p:stCondLst>
                                  <p:childTnLst>
                                    <p:set>
                                      <p:cBhvr>
                                        <p:cTn id="277" dur="1" fill="hold">
                                          <p:stCondLst>
                                            <p:cond delay="999"/>
                                          </p:stCondLst>
                                        </p:cTn>
                                        <p:tgtEl>
                                          <p:spTgt spid="242"/>
                                        </p:tgtEl>
                                        <p:attrNameLst>
                                          <p:attrName>style.visibility</p:attrName>
                                        </p:attrNameLst>
                                      </p:cBhvr>
                                      <p:to>
                                        <p:strVal val="hidden"/>
                                      </p:to>
                                    </p:set>
                                  </p:childTnLst>
                                </p:cTn>
                              </p:par>
                            </p:childTnLst>
                          </p:cTn>
                        </p:par>
                        <p:par>
                          <p:cTn id="278" fill="hold">
                            <p:stCondLst>
                              <p:cond delay="90000"/>
                            </p:stCondLst>
                            <p:childTnLst>
                              <p:par>
                                <p:cTn id="279" presetID="1" presetClass="exit" presetSubtype="0" fill="hold" grpId="0" nodeType="afterEffect">
                                  <p:stCondLst>
                                    <p:cond delay="0"/>
                                  </p:stCondLst>
                                  <p:childTnLst>
                                    <p:set>
                                      <p:cBhvr>
                                        <p:cTn id="280" dur="1" fill="hold">
                                          <p:stCondLst>
                                            <p:cond delay="999"/>
                                          </p:stCondLst>
                                        </p:cTn>
                                        <p:tgtEl>
                                          <p:spTgt spid="241"/>
                                        </p:tgtEl>
                                        <p:attrNameLst>
                                          <p:attrName>style.visibility</p:attrName>
                                        </p:attrNameLst>
                                      </p:cBhvr>
                                      <p:to>
                                        <p:strVal val="hidden"/>
                                      </p:to>
                                    </p:set>
                                  </p:childTnLst>
                                </p:cTn>
                              </p:par>
                            </p:childTnLst>
                          </p:cTn>
                        </p:par>
                        <p:par>
                          <p:cTn id="281" fill="hold">
                            <p:stCondLst>
                              <p:cond delay="91000"/>
                            </p:stCondLst>
                            <p:childTnLst>
                              <p:par>
                                <p:cTn id="282" presetID="1" presetClass="exit" presetSubtype="0" fill="hold" grpId="0" nodeType="afterEffect">
                                  <p:stCondLst>
                                    <p:cond delay="0"/>
                                  </p:stCondLst>
                                  <p:childTnLst>
                                    <p:set>
                                      <p:cBhvr>
                                        <p:cTn id="283" dur="1" fill="hold">
                                          <p:stCondLst>
                                            <p:cond delay="999"/>
                                          </p:stCondLst>
                                        </p:cTn>
                                        <p:tgtEl>
                                          <p:spTgt spid="240"/>
                                        </p:tgtEl>
                                        <p:attrNameLst>
                                          <p:attrName>style.visibility</p:attrName>
                                        </p:attrNameLst>
                                      </p:cBhvr>
                                      <p:to>
                                        <p:strVal val="hidden"/>
                                      </p:to>
                                    </p:set>
                                  </p:childTnLst>
                                </p:cTn>
                              </p:par>
                            </p:childTnLst>
                          </p:cTn>
                        </p:par>
                        <p:par>
                          <p:cTn id="284" fill="hold">
                            <p:stCondLst>
                              <p:cond delay="92000"/>
                            </p:stCondLst>
                            <p:childTnLst>
                              <p:par>
                                <p:cTn id="285" presetID="1" presetClass="exit" presetSubtype="0" fill="hold" grpId="0" nodeType="afterEffect">
                                  <p:stCondLst>
                                    <p:cond delay="0"/>
                                  </p:stCondLst>
                                  <p:childTnLst>
                                    <p:set>
                                      <p:cBhvr>
                                        <p:cTn id="286" dur="1" fill="hold">
                                          <p:stCondLst>
                                            <p:cond delay="999"/>
                                          </p:stCondLst>
                                        </p:cTn>
                                        <p:tgtEl>
                                          <p:spTgt spid="239"/>
                                        </p:tgtEl>
                                        <p:attrNameLst>
                                          <p:attrName>style.visibility</p:attrName>
                                        </p:attrNameLst>
                                      </p:cBhvr>
                                      <p:to>
                                        <p:strVal val="hidden"/>
                                      </p:to>
                                    </p:set>
                                  </p:childTnLst>
                                </p:cTn>
                              </p:par>
                            </p:childTnLst>
                          </p:cTn>
                        </p:par>
                        <p:par>
                          <p:cTn id="287" fill="hold">
                            <p:stCondLst>
                              <p:cond delay="93000"/>
                            </p:stCondLst>
                            <p:childTnLst>
                              <p:par>
                                <p:cTn id="288" presetID="1" presetClass="exit" presetSubtype="0" fill="hold" grpId="0" nodeType="afterEffect">
                                  <p:stCondLst>
                                    <p:cond delay="0"/>
                                  </p:stCondLst>
                                  <p:childTnLst>
                                    <p:set>
                                      <p:cBhvr>
                                        <p:cTn id="289" dur="1" fill="hold">
                                          <p:stCondLst>
                                            <p:cond delay="999"/>
                                          </p:stCondLst>
                                        </p:cTn>
                                        <p:tgtEl>
                                          <p:spTgt spid="238"/>
                                        </p:tgtEl>
                                        <p:attrNameLst>
                                          <p:attrName>style.visibility</p:attrName>
                                        </p:attrNameLst>
                                      </p:cBhvr>
                                      <p:to>
                                        <p:strVal val="hidden"/>
                                      </p:to>
                                    </p:set>
                                  </p:childTnLst>
                                </p:cTn>
                              </p:par>
                            </p:childTnLst>
                          </p:cTn>
                        </p:par>
                        <p:par>
                          <p:cTn id="290" fill="hold">
                            <p:stCondLst>
                              <p:cond delay="94000"/>
                            </p:stCondLst>
                            <p:childTnLst>
                              <p:par>
                                <p:cTn id="291" presetID="1" presetClass="exit" presetSubtype="0" fill="hold" grpId="0" nodeType="afterEffect">
                                  <p:stCondLst>
                                    <p:cond delay="0"/>
                                  </p:stCondLst>
                                  <p:childTnLst>
                                    <p:set>
                                      <p:cBhvr>
                                        <p:cTn id="292" dur="1" fill="hold">
                                          <p:stCondLst>
                                            <p:cond delay="999"/>
                                          </p:stCondLst>
                                        </p:cTn>
                                        <p:tgtEl>
                                          <p:spTgt spid="237"/>
                                        </p:tgtEl>
                                        <p:attrNameLst>
                                          <p:attrName>style.visibility</p:attrName>
                                        </p:attrNameLst>
                                      </p:cBhvr>
                                      <p:to>
                                        <p:strVal val="hidden"/>
                                      </p:to>
                                    </p:set>
                                  </p:childTnLst>
                                </p:cTn>
                              </p:par>
                            </p:childTnLst>
                          </p:cTn>
                        </p:par>
                        <p:par>
                          <p:cTn id="293" fill="hold">
                            <p:stCondLst>
                              <p:cond delay="95000"/>
                            </p:stCondLst>
                            <p:childTnLst>
                              <p:par>
                                <p:cTn id="294" presetID="1" presetClass="exit" presetSubtype="0" fill="hold" grpId="0" nodeType="afterEffect">
                                  <p:stCondLst>
                                    <p:cond delay="0"/>
                                  </p:stCondLst>
                                  <p:childTnLst>
                                    <p:set>
                                      <p:cBhvr>
                                        <p:cTn id="295" dur="1" fill="hold">
                                          <p:stCondLst>
                                            <p:cond delay="999"/>
                                          </p:stCondLst>
                                        </p:cTn>
                                        <p:tgtEl>
                                          <p:spTgt spid="236"/>
                                        </p:tgtEl>
                                        <p:attrNameLst>
                                          <p:attrName>style.visibility</p:attrName>
                                        </p:attrNameLst>
                                      </p:cBhvr>
                                      <p:to>
                                        <p:strVal val="hidden"/>
                                      </p:to>
                                    </p:set>
                                  </p:childTnLst>
                                </p:cTn>
                              </p:par>
                            </p:childTnLst>
                          </p:cTn>
                        </p:par>
                        <p:par>
                          <p:cTn id="296" fill="hold">
                            <p:stCondLst>
                              <p:cond delay="96000"/>
                            </p:stCondLst>
                            <p:childTnLst>
                              <p:par>
                                <p:cTn id="297" presetID="1" presetClass="exit" presetSubtype="0" fill="hold" grpId="0" nodeType="afterEffect">
                                  <p:stCondLst>
                                    <p:cond delay="0"/>
                                  </p:stCondLst>
                                  <p:childTnLst>
                                    <p:set>
                                      <p:cBhvr>
                                        <p:cTn id="298" dur="1" fill="hold">
                                          <p:stCondLst>
                                            <p:cond delay="999"/>
                                          </p:stCondLst>
                                        </p:cTn>
                                        <p:tgtEl>
                                          <p:spTgt spid="235"/>
                                        </p:tgtEl>
                                        <p:attrNameLst>
                                          <p:attrName>style.visibility</p:attrName>
                                        </p:attrNameLst>
                                      </p:cBhvr>
                                      <p:to>
                                        <p:strVal val="hidden"/>
                                      </p:to>
                                    </p:set>
                                  </p:childTnLst>
                                </p:cTn>
                              </p:par>
                            </p:childTnLst>
                          </p:cTn>
                        </p:par>
                        <p:par>
                          <p:cTn id="299" fill="hold">
                            <p:stCondLst>
                              <p:cond delay="97000"/>
                            </p:stCondLst>
                            <p:childTnLst>
                              <p:par>
                                <p:cTn id="300" presetID="1" presetClass="exit" presetSubtype="0" fill="hold" grpId="0" nodeType="afterEffect">
                                  <p:stCondLst>
                                    <p:cond delay="0"/>
                                  </p:stCondLst>
                                  <p:childTnLst>
                                    <p:set>
                                      <p:cBhvr>
                                        <p:cTn id="301" dur="1" fill="hold">
                                          <p:stCondLst>
                                            <p:cond delay="999"/>
                                          </p:stCondLst>
                                        </p:cTn>
                                        <p:tgtEl>
                                          <p:spTgt spid="234"/>
                                        </p:tgtEl>
                                        <p:attrNameLst>
                                          <p:attrName>style.visibility</p:attrName>
                                        </p:attrNameLst>
                                      </p:cBhvr>
                                      <p:to>
                                        <p:strVal val="hidden"/>
                                      </p:to>
                                    </p:set>
                                  </p:childTnLst>
                                </p:cTn>
                              </p:par>
                            </p:childTnLst>
                          </p:cTn>
                        </p:par>
                        <p:par>
                          <p:cTn id="302" fill="hold">
                            <p:stCondLst>
                              <p:cond delay="98000"/>
                            </p:stCondLst>
                            <p:childTnLst>
                              <p:par>
                                <p:cTn id="303" presetID="1" presetClass="exit" presetSubtype="0" fill="hold" grpId="0" nodeType="afterEffect">
                                  <p:stCondLst>
                                    <p:cond delay="0"/>
                                  </p:stCondLst>
                                  <p:childTnLst>
                                    <p:set>
                                      <p:cBhvr>
                                        <p:cTn id="304" dur="1" fill="hold">
                                          <p:stCondLst>
                                            <p:cond delay="999"/>
                                          </p:stCondLst>
                                        </p:cTn>
                                        <p:tgtEl>
                                          <p:spTgt spid="233"/>
                                        </p:tgtEl>
                                        <p:attrNameLst>
                                          <p:attrName>style.visibility</p:attrName>
                                        </p:attrNameLst>
                                      </p:cBhvr>
                                      <p:to>
                                        <p:strVal val="hidden"/>
                                      </p:to>
                                    </p:set>
                                  </p:childTnLst>
                                </p:cTn>
                              </p:par>
                            </p:childTnLst>
                          </p:cTn>
                        </p:par>
                        <p:par>
                          <p:cTn id="305" fill="hold">
                            <p:stCondLst>
                              <p:cond delay="99000"/>
                            </p:stCondLst>
                            <p:childTnLst>
                              <p:par>
                                <p:cTn id="306" presetID="1" presetClass="exit" presetSubtype="0" fill="hold" grpId="0" nodeType="afterEffect">
                                  <p:stCondLst>
                                    <p:cond delay="0"/>
                                  </p:stCondLst>
                                  <p:childTnLst>
                                    <p:set>
                                      <p:cBhvr>
                                        <p:cTn id="307" dur="1" fill="hold">
                                          <p:stCondLst>
                                            <p:cond delay="999"/>
                                          </p:stCondLst>
                                        </p:cTn>
                                        <p:tgtEl>
                                          <p:spTgt spid="232"/>
                                        </p:tgtEl>
                                        <p:attrNameLst>
                                          <p:attrName>style.visibility</p:attrName>
                                        </p:attrNameLst>
                                      </p:cBhvr>
                                      <p:to>
                                        <p:strVal val="hidden"/>
                                      </p:to>
                                    </p:set>
                                  </p:childTnLst>
                                </p:cTn>
                              </p:par>
                            </p:childTnLst>
                          </p:cTn>
                        </p:par>
                        <p:par>
                          <p:cTn id="308" fill="hold">
                            <p:stCondLst>
                              <p:cond delay="100000"/>
                            </p:stCondLst>
                            <p:childTnLst>
                              <p:par>
                                <p:cTn id="309" presetID="1" presetClass="exit" presetSubtype="0" fill="hold" grpId="0" nodeType="afterEffect">
                                  <p:stCondLst>
                                    <p:cond delay="0"/>
                                  </p:stCondLst>
                                  <p:childTnLst>
                                    <p:set>
                                      <p:cBhvr>
                                        <p:cTn id="310" dur="1" fill="hold">
                                          <p:stCondLst>
                                            <p:cond delay="999"/>
                                          </p:stCondLst>
                                        </p:cTn>
                                        <p:tgtEl>
                                          <p:spTgt spid="231"/>
                                        </p:tgtEl>
                                        <p:attrNameLst>
                                          <p:attrName>style.visibility</p:attrName>
                                        </p:attrNameLst>
                                      </p:cBhvr>
                                      <p:to>
                                        <p:strVal val="hidden"/>
                                      </p:to>
                                    </p:set>
                                  </p:childTnLst>
                                </p:cTn>
                              </p:par>
                            </p:childTnLst>
                          </p:cTn>
                        </p:par>
                        <p:par>
                          <p:cTn id="311" fill="hold">
                            <p:stCondLst>
                              <p:cond delay="101000"/>
                            </p:stCondLst>
                            <p:childTnLst>
                              <p:par>
                                <p:cTn id="312" presetID="1" presetClass="exit" presetSubtype="0" fill="hold" grpId="0" nodeType="afterEffect">
                                  <p:stCondLst>
                                    <p:cond delay="0"/>
                                  </p:stCondLst>
                                  <p:childTnLst>
                                    <p:set>
                                      <p:cBhvr>
                                        <p:cTn id="313" dur="1" fill="hold">
                                          <p:stCondLst>
                                            <p:cond delay="999"/>
                                          </p:stCondLst>
                                        </p:cTn>
                                        <p:tgtEl>
                                          <p:spTgt spid="230"/>
                                        </p:tgtEl>
                                        <p:attrNameLst>
                                          <p:attrName>style.visibility</p:attrName>
                                        </p:attrNameLst>
                                      </p:cBhvr>
                                      <p:to>
                                        <p:strVal val="hidden"/>
                                      </p:to>
                                    </p:set>
                                  </p:childTnLst>
                                </p:cTn>
                              </p:par>
                            </p:childTnLst>
                          </p:cTn>
                        </p:par>
                        <p:par>
                          <p:cTn id="314" fill="hold">
                            <p:stCondLst>
                              <p:cond delay="102000"/>
                            </p:stCondLst>
                            <p:childTnLst>
                              <p:par>
                                <p:cTn id="315" presetID="1" presetClass="exit" presetSubtype="0" fill="hold" grpId="0" nodeType="afterEffect">
                                  <p:stCondLst>
                                    <p:cond delay="0"/>
                                  </p:stCondLst>
                                  <p:childTnLst>
                                    <p:set>
                                      <p:cBhvr>
                                        <p:cTn id="316" dur="1" fill="hold">
                                          <p:stCondLst>
                                            <p:cond delay="999"/>
                                          </p:stCondLst>
                                        </p:cTn>
                                        <p:tgtEl>
                                          <p:spTgt spid="229"/>
                                        </p:tgtEl>
                                        <p:attrNameLst>
                                          <p:attrName>style.visibility</p:attrName>
                                        </p:attrNameLst>
                                      </p:cBhvr>
                                      <p:to>
                                        <p:strVal val="hidden"/>
                                      </p:to>
                                    </p:set>
                                  </p:childTnLst>
                                </p:cTn>
                              </p:par>
                            </p:childTnLst>
                          </p:cTn>
                        </p:par>
                        <p:par>
                          <p:cTn id="317" fill="hold">
                            <p:stCondLst>
                              <p:cond delay="103000"/>
                            </p:stCondLst>
                            <p:childTnLst>
                              <p:par>
                                <p:cTn id="318" presetID="1" presetClass="exit" presetSubtype="0" fill="hold" grpId="0" nodeType="afterEffect">
                                  <p:stCondLst>
                                    <p:cond delay="0"/>
                                  </p:stCondLst>
                                  <p:childTnLst>
                                    <p:set>
                                      <p:cBhvr>
                                        <p:cTn id="319" dur="1" fill="hold">
                                          <p:stCondLst>
                                            <p:cond delay="999"/>
                                          </p:stCondLst>
                                        </p:cTn>
                                        <p:tgtEl>
                                          <p:spTgt spid="228"/>
                                        </p:tgtEl>
                                        <p:attrNameLst>
                                          <p:attrName>style.visibility</p:attrName>
                                        </p:attrNameLst>
                                      </p:cBhvr>
                                      <p:to>
                                        <p:strVal val="hidden"/>
                                      </p:to>
                                    </p:set>
                                  </p:childTnLst>
                                </p:cTn>
                              </p:par>
                            </p:childTnLst>
                          </p:cTn>
                        </p:par>
                        <p:par>
                          <p:cTn id="320" fill="hold">
                            <p:stCondLst>
                              <p:cond delay="104000"/>
                            </p:stCondLst>
                            <p:childTnLst>
                              <p:par>
                                <p:cTn id="321" presetID="1" presetClass="exit" presetSubtype="0" fill="hold" grpId="0" nodeType="afterEffect">
                                  <p:stCondLst>
                                    <p:cond delay="0"/>
                                  </p:stCondLst>
                                  <p:childTnLst>
                                    <p:set>
                                      <p:cBhvr>
                                        <p:cTn id="322" dur="1" fill="hold">
                                          <p:stCondLst>
                                            <p:cond delay="999"/>
                                          </p:stCondLst>
                                        </p:cTn>
                                        <p:tgtEl>
                                          <p:spTgt spid="227"/>
                                        </p:tgtEl>
                                        <p:attrNameLst>
                                          <p:attrName>style.visibility</p:attrName>
                                        </p:attrNameLst>
                                      </p:cBhvr>
                                      <p:to>
                                        <p:strVal val="hidden"/>
                                      </p:to>
                                    </p:set>
                                  </p:childTnLst>
                                </p:cTn>
                              </p:par>
                            </p:childTnLst>
                          </p:cTn>
                        </p:par>
                        <p:par>
                          <p:cTn id="323" fill="hold">
                            <p:stCondLst>
                              <p:cond delay="105000"/>
                            </p:stCondLst>
                            <p:childTnLst>
                              <p:par>
                                <p:cTn id="324" presetID="1" presetClass="exit" presetSubtype="0" fill="hold" grpId="0" nodeType="afterEffect">
                                  <p:stCondLst>
                                    <p:cond delay="0"/>
                                  </p:stCondLst>
                                  <p:childTnLst>
                                    <p:set>
                                      <p:cBhvr>
                                        <p:cTn id="325" dur="1" fill="hold">
                                          <p:stCondLst>
                                            <p:cond delay="999"/>
                                          </p:stCondLst>
                                        </p:cTn>
                                        <p:tgtEl>
                                          <p:spTgt spid="226"/>
                                        </p:tgtEl>
                                        <p:attrNameLst>
                                          <p:attrName>style.visibility</p:attrName>
                                        </p:attrNameLst>
                                      </p:cBhvr>
                                      <p:to>
                                        <p:strVal val="hidden"/>
                                      </p:to>
                                    </p:set>
                                  </p:childTnLst>
                                </p:cTn>
                              </p:par>
                            </p:childTnLst>
                          </p:cTn>
                        </p:par>
                        <p:par>
                          <p:cTn id="326" fill="hold">
                            <p:stCondLst>
                              <p:cond delay="106000"/>
                            </p:stCondLst>
                            <p:childTnLst>
                              <p:par>
                                <p:cTn id="327" presetID="1" presetClass="exit" presetSubtype="0" fill="hold" grpId="0" nodeType="afterEffect">
                                  <p:stCondLst>
                                    <p:cond delay="0"/>
                                  </p:stCondLst>
                                  <p:childTnLst>
                                    <p:set>
                                      <p:cBhvr>
                                        <p:cTn id="328" dur="1" fill="hold">
                                          <p:stCondLst>
                                            <p:cond delay="999"/>
                                          </p:stCondLst>
                                        </p:cTn>
                                        <p:tgtEl>
                                          <p:spTgt spid="225"/>
                                        </p:tgtEl>
                                        <p:attrNameLst>
                                          <p:attrName>style.visibility</p:attrName>
                                        </p:attrNameLst>
                                      </p:cBhvr>
                                      <p:to>
                                        <p:strVal val="hidden"/>
                                      </p:to>
                                    </p:set>
                                  </p:childTnLst>
                                </p:cTn>
                              </p:par>
                            </p:childTnLst>
                          </p:cTn>
                        </p:par>
                        <p:par>
                          <p:cTn id="329" fill="hold">
                            <p:stCondLst>
                              <p:cond delay="107000"/>
                            </p:stCondLst>
                            <p:childTnLst>
                              <p:par>
                                <p:cTn id="330" presetID="1" presetClass="exit" presetSubtype="0" fill="hold" grpId="0" nodeType="afterEffect">
                                  <p:stCondLst>
                                    <p:cond delay="0"/>
                                  </p:stCondLst>
                                  <p:childTnLst>
                                    <p:set>
                                      <p:cBhvr>
                                        <p:cTn id="331" dur="1" fill="hold">
                                          <p:stCondLst>
                                            <p:cond delay="999"/>
                                          </p:stCondLst>
                                        </p:cTn>
                                        <p:tgtEl>
                                          <p:spTgt spid="224"/>
                                        </p:tgtEl>
                                        <p:attrNameLst>
                                          <p:attrName>style.visibility</p:attrName>
                                        </p:attrNameLst>
                                      </p:cBhvr>
                                      <p:to>
                                        <p:strVal val="hidden"/>
                                      </p:to>
                                    </p:set>
                                  </p:childTnLst>
                                </p:cTn>
                              </p:par>
                            </p:childTnLst>
                          </p:cTn>
                        </p:par>
                        <p:par>
                          <p:cTn id="332" fill="hold">
                            <p:stCondLst>
                              <p:cond delay="108000"/>
                            </p:stCondLst>
                            <p:childTnLst>
                              <p:par>
                                <p:cTn id="333" presetID="1" presetClass="exit" presetSubtype="0" fill="hold" grpId="0" nodeType="afterEffect">
                                  <p:stCondLst>
                                    <p:cond delay="0"/>
                                  </p:stCondLst>
                                  <p:childTnLst>
                                    <p:set>
                                      <p:cBhvr>
                                        <p:cTn id="334" dur="1" fill="hold">
                                          <p:stCondLst>
                                            <p:cond delay="999"/>
                                          </p:stCondLst>
                                        </p:cTn>
                                        <p:tgtEl>
                                          <p:spTgt spid="223"/>
                                        </p:tgtEl>
                                        <p:attrNameLst>
                                          <p:attrName>style.visibility</p:attrName>
                                        </p:attrNameLst>
                                      </p:cBhvr>
                                      <p:to>
                                        <p:strVal val="hidden"/>
                                      </p:to>
                                    </p:set>
                                  </p:childTnLst>
                                </p:cTn>
                              </p:par>
                            </p:childTnLst>
                          </p:cTn>
                        </p:par>
                        <p:par>
                          <p:cTn id="335" fill="hold">
                            <p:stCondLst>
                              <p:cond delay="109000"/>
                            </p:stCondLst>
                            <p:childTnLst>
                              <p:par>
                                <p:cTn id="336" presetID="1" presetClass="exit" presetSubtype="0" fill="hold" grpId="0" nodeType="afterEffect">
                                  <p:stCondLst>
                                    <p:cond delay="0"/>
                                  </p:stCondLst>
                                  <p:childTnLst>
                                    <p:set>
                                      <p:cBhvr>
                                        <p:cTn id="337" dur="1" fill="hold">
                                          <p:stCondLst>
                                            <p:cond delay="999"/>
                                          </p:stCondLst>
                                        </p:cTn>
                                        <p:tgtEl>
                                          <p:spTgt spid="222"/>
                                        </p:tgtEl>
                                        <p:attrNameLst>
                                          <p:attrName>style.visibility</p:attrName>
                                        </p:attrNameLst>
                                      </p:cBhvr>
                                      <p:to>
                                        <p:strVal val="hidden"/>
                                      </p:to>
                                    </p:set>
                                  </p:childTnLst>
                                </p:cTn>
                              </p:par>
                            </p:childTnLst>
                          </p:cTn>
                        </p:par>
                        <p:par>
                          <p:cTn id="338" fill="hold">
                            <p:stCondLst>
                              <p:cond delay="110000"/>
                            </p:stCondLst>
                            <p:childTnLst>
                              <p:par>
                                <p:cTn id="339" presetID="1" presetClass="exit" presetSubtype="0" fill="hold" grpId="0" nodeType="afterEffect">
                                  <p:stCondLst>
                                    <p:cond delay="0"/>
                                  </p:stCondLst>
                                  <p:childTnLst>
                                    <p:set>
                                      <p:cBhvr>
                                        <p:cTn id="340" dur="1" fill="hold">
                                          <p:stCondLst>
                                            <p:cond delay="999"/>
                                          </p:stCondLst>
                                        </p:cTn>
                                        <p:tgtEl>
                                          <p:spTgt spid="221"/>
                                        </p:tgtEl>
                                        <p:attrNameLst>
                                          <p:attrName>style.visibility</p:attrName>
                                        </p:attrNameLst>
                                      </p:cBhvr>
                                      <p:to>
                                        <p:strVal val="hidden"/>
                                      </p:to>
                                    </p:set>
                                  </p:childTnLst>
                                </p:cTn>
                              </p:par>
                            </p:childTnLst>
                          </p:cTn>
                        </p:par>
                        <p:par>
                          <p:cTn id="341" fill="hold">
                            <p:stCondLst>
                              <p:cond delay="111000"/>
                            </p:stCondLst>
                            <p:childTnLst>
                              <p:par>
                                <p:cTn id="342" presetID="1" presetClass="exit" presetSubtype="0" fill="hold" grpId="0" nodeType="afterEffect">
                                  <p:stCondLst>
                                    <p:cond delay="0"/>
                                  </p:stCondLst>
                                  <p:childTnLst>
                                    <p:set>
                                      <p:cBhvr>
                                        <p:cTn id="343" dur="1" fill="hold">
                                          <p:stCondLst>
                                            <p:cond delay="999"/>
                                          </p:stCondLst>
                                        </p:cTn>
                                        <p:tgtEl>
                                          <p:spTgt spid="220"/>
                                        </p:tgtEl>
                                        <p:attrNameLst>
                                          <p:attrName>style.visibility</p:attrName>
                                        </p:attrNameLst>
                                      </p:cBhvr>
                                      <p:to>
                                        <p:strVal val="hidden"/>
                                      </p:to>
                                    </p:set>
                                  </p:childTnLst>
                                </p:cTn>
                              </p:par>
                            </p:childTnLst>
                          </p:cTn>
                        </p:par>
                        <p:par>
                          <p:cTn id="344" fill="hold">
                            <p:stCondLst>
                              <p:cond delay="112000"/>
                            </p:stCondLst>
                            <p:childTnLst>
                              <p:par>
                                <p:cTn id="345" presetID="1" presetClass="exit" presetSubtype="0" fill="hold" grpId="0" nodeType="afterEffect">
                                  <p:stCondLst>
                                    <p:cond delay="0"/>
                                  </p:stCondLst>
                                  <p:childTnLst>
                                    <p:set>
                                      <p:cBhvr>
                                        <p:cTn id="346" dur="1" fill="hold">
                                          <p:stCondLst>
                                            <p:cond delay="999"/>
                                          </p:stCondLst>
                                        </p:cTn>
                                        <p:tgtEl>
                                          <p:spTgt spid="219"/>
                                        </p:tgtEl>
                                        <p:attrNameLst>
                                          <p:attrName>style.visibility</p:attrName>
                                        </p:attrNameLst>
                                      </p:cBhvr>
                                      <p:to>
                                        <p:strVal val="hidden"/>
                                      </p:to>
                                    </p:set>
                                  </p:childTnLst>
                                </p:cTn>
                              </p:par>
                            </p:childTnLst>
                          </p:cTn>
                        </p:par>
                        <p:par>
                          <p:cTn id="347" fill="hold">
                            <p:stCondLst>
                              <p:cond delay="113000"/>
                            </p:stCondLst>
                            <p:childTnLst>
                              <p:par>
                                <p:cTn id="348" presetID="1" presetClass="exit" presetSubtype="0" fill="hold" grpId="0" nodeType="afterEffect">
                                  <p:stCondLst>
                                    <p:cond delay="0"/>
                                  </p:stCondLst>
                                  <p:childTnLst>
                                    <p:set>
                                      <p:cBhvr>
                                        <p:cTn id="349" dur="1" fill="hold">
                                          <p:stCondLst>
                                            <p:cond delay="999"/>
                                          </p:stCondLst>
                                        </p:cTn>
                                        <p:tgtEl>
                                          <p:spTgt spid="218"/>
                                        </p:tgtEl>
                                        <p:attrNameLst>
                                          <p:attrName>style.visibility</p:attrName>
                                        </p:attrNameLst>
                                      </p:cBhvr>
                                      <p:to>
                                        <p:strVal val="hidden"/>
                                      </p:to>
                                    </p:set>
                                  </p:childTnLst>
                                </p:cTn>
                              </p:par>
                            </p:childTnLst>
                          </p:cTn>
                        </p:par>
                        <p:par>
                          <p:cTn id="350" fill="hold">
                            <p:stCondLst>
                              <p:cond delay="114000"/>
                            </p:stCondLst>
                            <p:childTnLst>
                              <p:par>
                                <p:cTn id="351" presetID="1" presetClass="exit" presetSubtype="0" fill="hold" grpId="0" nodeType="afterEffect">
                                  <p:stCondLst>
                                    <p:cond delay="0"/>
                                  </p:stCondLst>
                                  <p:childTnLst>
                                    <p:set>
                                      <p:cBhvr>
                                        <p:cTn id="352" dur="1" fill="hold">
                                          <p:stCondLst>
                                            <p:cond delay="999"/>
                                          </p:stCondLst>
                                        </p:cTn>
                                        <p:tgtEl>
                                          <p:spTgt spid="217"/>
                                        </p:tgtEl>
                                        <p:attrNameLst>
                                          <p:attrName>style.visibility</p:attrName>
                                        </p:attrNameLst>
                                      </p:cBhvr>
                                      <p:to>
                                        <p:strVal val="hidden"/>
                                      </p:to>
                                    </p:set>
                                  </p:childTnLst>
                                </p:cTn>
                              </p:par>
                            </p:childTnLst>
                          </p:cTn>
                        </p:par>
                        <p:par>
                          <p:cTn id="353" fill="hold">
                            <p:stCondLst>
                              <p:cond delay="115000"/>
                            </p:stCondLst>
                            <p:childTnLst>
                              <p:par>
                                <p:cTn id="354" presetID="1" presetClass="exit" presetSubtype="0" fill="hold" grpId="0" nodeType="afterEffect">
                                  <p:stCondLst>
                                    <p:cond delay="0"/>
                                  </p:stCondLst>
                                  <p:childTnLst>
                                    <p:set>
                                      <p:cBhvr>
                                        <p:cTn id="355" dur="1" fill="hold">
                                          <p:stCondLst>
                                            <p:cond delay="999"/>
                                          </p:stCondLst>
                                        </p:cTn>
                                        <p:tgtEl>
                                          <p:spTgt spid="216"/>
                                        </p:tgtEl>
                                        <p:attrNameLst>
                                          <p:attrName>style.visibility</p:attrName>
                                        </p:attrNameLst>
                                      </p:cBhvr>
                                      <p:to>
                                        <p:strVal val="hidden"/>
                                      </p:to>
                                    </p:set>
                                  </p:childTnLst>
                                </p:cTn>
                              </p:par>
                            </p:childTnLst>
                          </p:cTn>
                        </p:par>
                        <p:par>
                          <p:cTn id="356" fill="hold">
                            <p:stCondLst>
                              <p:cond delay="116000"/>
                            </p:stCondLst>
                            <p:childTnLst>
                              <p:par>
                                <p:cTn id="357" presetID="1" presetClass="exit" presetSubtype="0" fill="hold" grpId="0" nodeType="afterEffect">
                                  <p:stCondLst>
                                    <p:cond delay="0"/>
                                  </p:stCondLst>
                                  <p:childTnLst>
                                    <p:set>
                                      <p:cBhvr>
                                        <p:cTn id="358" dur="1" fill="hold">
                                          <p:stCondLst>
                                            <p:cond delay="999"/>
                                          </p:stCondLst>
                                        </p:cTn>
                                        <p:tgtEl>
                                          <p:spTgt spid="215"/>
                                        </p:tgtEl>
                                        <p:attrNameLst>
                                          <p:attrName>style.visibility</p:attrName>
                                        </p:attrNameLst>
                                      </p:cBhvr>
                                      <p:to>
                                        <p:strVal val="hidden"/>
                                      </p:to>
                                    </p:set>
                                  </p:childTnLst>
                                </p:cTn>
                              </p:par>
                            </p:childTnLst>
                          </p:cTn>
                        </p:par>
                        <p:par>
                          <p:cTn id="359" fill="hold">
                            <p:stCondLst>
                              <p:cond delay="117000"/>
                            </p:stCondLst>
                            <p:childTnLst>
                              <p:par>
                                <p:cTn id="360" presetID="1" presetClass="exit" presetSubtype="0" fill="hold" grpId="0" nodeType="afterEffect">
                                  <p:stCondLst>
                                    <p:cond delay="0"/>
                                  </p:stCondLst>
                                  <p:childTnLst>
                                    <p:set>
                                      <p:cBhvr>
                                        <p:cTn id="361" dur="1" fill="hold">
                                          <p:stCondLst>
                                            <p:cond delay="999"/>
                                          </p:stCondLst>
                                        </p:cTn>
                                        <p:tgtEl>
                                          <p:spTgt spid="214"/>
                                        </p:tgtEl>
                                        <p:attrNameLst>
                                          <p:attrName>style.visibility</p:attrName>
                                        </p:attrNameLst>
                                      </p:cBhvr>
                                      <p:to>
                                        <p:strVal val="hidden"/>
                                      </p:to>
                                    </p:set>
                                  </p:childTnLst>
                                </p:cTn>
                              </p:par>
                            </p:childTnLst>
                          </p:cTn>
                        </p:par>
                        <p:par>
                          <p:cTn id="362" fill="hold">
                            <p:stCondLst>
                              <p:cond delay="118000"/>
                            </p:stCondLst>
                            <p:childTnLst>
                              <p:par>
                                <p:cTn id="363" presetID="1" presetClass="exit" presetSubtype="0" fill="hold" grpId="0" nodeType="afterEffect">
                                  <p:stCondLst>
                                    <p:cond delay="0"/>
                                  </p:stCondLst>
                                  <p:childTnLst>
                                    <p:set>
                                      <p:cBhvr>
                                        <p:cTn id="364" dur="1" fill="hold">
                                          <p:stCondLst>
                                            <p:cond delay="999"/>
                                          </p:stCondLst>
                                        </p:cTn>
                                        <p:tgtEl>
                                          <p:spTgt spid="213"/>
                                        </p:tgtEl>
                                        <p:attrNameLst>
                                          <p:attrName>style.visibility</p:attrName>
                                        </p:attrNameLst>
                                      </p:cBhvr>
                                      <p:to>
                                        <p:strVal val="hidden"/>
                                      </p:to>
                                    </p:set>
                                  </p:childTnLst>
                                </p:cTn>
                              </p:par>
                            </p:childTnLst>
                          </p:cTn>
                        </p:par>
                        <p:par>
                          <p:cTn id="365" fill="hold">
                            <p:stCondLst>
                              <p:cond delay="119000"/>
                            </p:stCondLst>
                            <p:childTnLst>
                              <p:par>
                                <p:cTn id="366" presetID="1" presetClass="exit" presetSubtype="0" fill="hold" grpId="0" nodeType="afterEffect">
                                  <p:stCondLst>
                                    <p:cond delay="0"/>
                                  </p:stCondLst>
                                  <p:childTnLst>
                                    <p:set>
                                      <p:cBhvr>
                                        <p:cTn id="367" dur="1" fill="hold">
                                          <p:stCondLst>
                                            <p:cond delay="999"/>
                                          </p:stCondLst>
                                        </p:cTn>
                                        <p:tgtEl>
                                          <p:spTgt spid="212"/>
                                        </p:tgtEl>
                                        <p:attrNameLst>
                                          <p:attrName>style.visibility</p:attrName>
                                        </p:attrNameLst>
                                      </p:cBhvr>
                                      <p:to>
                                        <p:strVal val="hidden"/>
                                      </p:to>
                                    </p:set>
                                  </p:childTnLst>
                                </p:cTn>
                              </p:par>
                            </p:childTnLst>
                          </p:cTn>
                        </p:par>
                        <p:par>
                          <p:cTn id="368" fill="hold">
                            <p:stCondLst>
                              <p:cond delay="120000"/>
                            </p:stCondLst>
                            <p:childTnLst>
                              <p:par>
                                <p:cTn id="369" presetID="1" presetClass="exit" presetSubtype="0" fill="hold" grpId="0" nodeType="afterEffect">
                                  <p:stCondLst>
                                    <p:cond delay="0"/>
                                  </p:stCondLst>
                                  <p:childTnLst>
                                    <p:set>
                                      <p:cBhvr>
                                        <p:cTn id="370" dur="1" fill="hold">
                                          <p:stCondLst>
                                            <p:cond delay="999"/>
                                          </p:stCondLst>
                                        </p:cTn>
                                        <p:tgtEl>
                                          <p:spTgt spid="210"/>
                                        </p:tgtEl>
                                        <p:attrNameLst>
                                          <p:attrName>style.visibility</p:attrName>
                                        </p:attrNameLst>
                                      </p:cBhvr>
                                      <p:to>
                                        <p:strVal val="hidden"/>
                                      </p:to>
                                    </p:set>
                                  </p:childTnLst>
                                </p:cTn>
                              </p:par>
                              <p:par>
                                <p:cTn id="371" presetID="1" presetClass="exit" presetSubtype="0" fill="hold" grpId="0" nodeType="withEffect">
                                  <p:stCondLst>
                                    <p:cond delay="0"/>
                                  </p:stCondLst>
                                  <p:childTnLst>
                                    <p:set>
                                      <p:cBhvr>
                                        <p:cTn id="372" dur="1" fill="hold">
                                          <p:stCondLst>
                                            <p:cond delay="999"/>
                                          </p:stCondLst>
                                        </p:cTn>
                                        <p:tgtEl>
                                          <p:spTgt spid="211"/>
                                        </p:tgtEl>
                                        <p:attrNameLst>
                                          <p:attrName>style.visibility</p:attrName>
                                        </p:attrNameLst>
                                      </p:cBhvr>
                                      <p:to>
                                        <p:strVal val="hidden"/>
                                      </p:to>
                                    </p:set>
                                  </p:childTnLst>
                                </p:cTn>
                              </p:par>
                            </p:childTnLst>
                          </p:cTn>
                        </p:par>
                        <p:par>
                          <p:cTn id="373" fill="hold">
                            <p:stCondLst>
                              <p:cond delay="121000"/>
                            </p:stCondLst>
                            <p:childTnLst>
                              <p:par>
                                <p:cTn id="374" presetID="1" presetClass="exit" presetSubtype="0" fill="hold" grpId="0" nodeType="afterEffect">
                                  <p:stCondLst>
                                    <p:cond delay="0"/>
                                  </p:stCondLst>
                                  <p:childTnLst>
                                    <p:set>
                                      <p:cBhvr>
                                        <p:cTn id="375" dur="1" fill="hold">
                                          <p:stCondLst>
                                            <p:cond delay="999"/>
                                          </p:stCondLst>
                                        </p:cTn>
                                        <p:tgtEl>
                                          <p:spTgt spid="209"/>
                                        </p:tgtEl>
                                        <p:attrNameLst>
                                          <p:attrName>style.visibility</p:attrName>
                                        </p:attrNameLst>
                                      </p:cBhvr>
                                      <p:to>
                                        <p:strVal val="hidden"/>
                                      </p:to>
                                    </p:set>
                                  </p:childTnLst>
                                </p:cTn>
                              </p:par>
                            </p:childTnLst>
                          </p:cTn>
                        </p:par>
                        <p:par>
                          <p:cTn id="376" fill="hold">
                            <p:stCondLst>
                              <p:cond delay="122000"/>
                            </p:stCondLst>
                            <p:childTnLst>
                              <p:par>
                                <p:cTn id="377" presetID="1" presetClass="exit" presetSubtype="0" fill="hold" grpId="0" nodeType="afterEffect">
                                  <p:stCondLst>
                                    <p:cond delay="0"/>
                                  </p:stCondLst>
                                  <p:childTnLst>
                                    <p:set>
                                      <p:cBhvr>
                                        <p:cTn id="378" dur="1" fill="hold">
                                          <p:stCondLst>
                                            <p:cond delay="999"/>
                                          </p:stCondLst>
                                        </p:cTn>
                                        <p:tgtEl>
                                          <p:spTgt spid="208"/>
                                        </p:tgtEl>
                                        <p:attrNameLst>
                                          <p:attrName>style.visibility</p:attrName>
                                        </p:attrNameLst>
                                      </p:cBhvr>
                                      <p:to>
                                        <p:strVal val="hidden"/>
                                      </p:to>
                                    </p:set>
                                  </p:childTnLst>
                                </p:cTn>
                              </p:par>
                            </p:childTnLst>
                          </p:cTn>
                        </p:par>
                        <p:par>
                          <p:cTn id="379" fill="hold">
                            <p:stCondLst>
                              <p:cond delay="123000"/>
                            </p:stCondLst>
                            <p:childTnLst>
                              <p:par>
                                <p:cTn id="380" presetID="1" presetClass="exit" presetSubtype="0" fill="hold" grpId="0" nodeType="afterEffect">
                                  <p:stCondLst>
                                    <p:cond delay="0"/>
                                  </p:stCondLst>
                                  <p:childTnLst>
                                    <p:set>
                                      <p:cBhvr>
                                        <p:cTn id="381" dur="1" fill="hold">
                                          <p:stCondLst>
                                            <p:cond delay="999"/>
                                          </p:stCondLst>
                                        </p:cTn>
                                        <p:tgtEl>
                                          <p:spTgt spid="207"/>
                                        </p:tgtEl>
                                        <p:attrNameLst>
                                          <p:attrName>style.visibility</p:attrName>
                                        </p:attrNameLst>
                                      </p:cBhvr>
                                      <p:to>
                                        <p:strVal val="hidden"/>
                                      </p:to>
                                    </p:set>
                                  </p:childTnLst>
                                </p:cTn>
                              </p:par>
                            </p:childTnLst>
                          </p:cTn>
                        </p:par>
                        <p:par>
                          <p:cTn id="382" fill="hold">
                            <p:stCondLst>
                              <p:cond delay="124000"/>
                            </p:stCondLst>
                            <p:childTnLst>
                              <p:par>
                                <p:cTn id="383" presetID="1" presetClass="exit" presetSubtype="0" fill="hold" grpId="0" nodeType="afterEffect">
                                  <p:stCondLst>
                                    <p:cond delay="0"/>
                                  </p:stCondLst>
                                  <p:childTnLst>
                                    <p:set>
                                      <p:cBhvr>
                                        <p:cTn id="384" dur="1" fill="hold">
                                          <p:stCondLst>
                                            <p:cond delay="999"/>
                                          </p:stCondLst>
                                        </p:cTn>
                                        <p:tgtEl>
                                          <p:spTgt spid="206"/>
                                        </p:tgtEl>
                                        <p:attrNameLst>
                                          <p:attrName>style.visibility</p:attrName>
                                        </p:attrNameLst>
                                      </p:cBhvr>
                                      <p:to>
                                        <p:strVal val="hidden"/>
                                      </p:to>
                                    </p:set>
                                  </p:childTnLst>
                                </p:cTn>
                              </p:par>
                            </p:childTnLst>
                          </p:cTn>
                        </p:par>
                        <p:par>
                          <p:cTn id="385" fill="hold">
                            <p:stCondLst>
                              <p:cond delay="125000"/>
                            </p:stCondLst>
                            <p:childTnLst>
                              <p:par>
                                <p:cTn id="386" presetID="1" presetClass="exit" presetSubtype="0" fill="hold" grpId="0" nodeType="afterEffect">
                                  <p:stCondLst>
                                    <p:cond delay="0"/>
                                  </p:stCondLst>
                                  <p:childTnLst>
                                    <p:set>
                                      <p:cBhvr>
                                        <p:cTn id="387" dur="1" fill="hold">
                                          <p:stCondLst>
                                            <p:cond delay="999"/>
                                          </p:stCondLst>
                                        </p:cTn>
                                        <p:tgtEl>
                                          <p:spTgt spid="205"/>
                                        </p:tgtEl>
                                        <p:attrNameLst>
                                          <p:attrName>style.visibility</p:attrName>
                                        </p:attrNameLst>
                                      </p:cBhvr>
                                      <p:to>
                                        <p:strVal val="hidden"/>
                                      </p:to>
                                    </p:set>
                                  </p:childTnLst>
                                </p:cTn>
                              </p:par>
                            </p:childTnLst>
                          </p:cTn>
                        </p:par>
                        <p:par>
                          <p:cTn id="388" fill="hold">
                            <p:stCondLst>
                              <p:cond delay="126000"/>
                            </p:stCondLst>
                            <p:childTnLst>
                              <p:par>
                                <p:cTn id="389" presetID="1" presetClass="exit" presetSubtype="0" fill="hold" grpId="0" nodeType="afterEffect">
                                  <p:stCondLst>
                                    <p:cond delay="0"/>
                                  </p:stCondLst>
                                  <p:childTnLst>
                                    <p:set>
                                      <p:cBhvr>
                                        <p:cTn id="390" dur="1" fill="hold">
                                          <p:stCondLst>
                                            <p:cond delay="999"/>
                                          </p:stCondLst>
                                        </p:cTn>
                                        <p:tgtEl>
                                          <p:spTgt spid="204"/>
                                        </p:tgtEl>
                                        <p:attrNameLst>
                                          <p:attrName>style.visibility</p:attrName>
                                        </p:attrNameLst>
                                      </p:cBhvr>
                                      <p:to>
                                        <p:strVal val="hidden"/>
                                      </p:to>
                                    </p:set>
                                  </p:childTnLst>
                                </p:cTn>
                              </p:par>
                            </p:childTnLst>
                          </p:cTn>
                        </p:par>
                        <p:par>
                          <p:cTn id="391" fill="hold">
                            <p:stCondLst>
                              <p:cond delay="127000"/>
                            </p:stCondLst>
                            <p:childTnLst>
                              <p:par>
                                <p:cTn id="392" presetID="1" presetClass="exit" presetSubtype="0" fill="hold" grpId="0" nodeType="afterEffect">
                                  <p:stCondLst>
                                    <p:cond delay="0"/>
                                  </p:stCondLst>
                                  <p:childTnLst>
                                    <p:set>
                                      <p:cBhvr>
                                        <p:cTn id="393" dur="1" fill="hold">
                                          <p:stCondLst>
                                            <p:cond delay="999"/>
                                          </p:stCondLst>
                                        </p:cTn>
                                        <p:tgtEl>
                                          <p:spTgt spid="203"/>
                                        </p:tgtEl>
                                        <p:attrNameLst>
                                          <p:attrName>style.visibility</p:attrName>
                                        </p:attrNameLst>
                                      </p:cBhvr>
                                      <p:to>
                                        <p:strVal val="hidden"/>
                                      </p:to>
                                    </p:set>
                                  </p:childTnLst>
                                </p:cTn>
                              </p:par>
                            </p:childTnLst>
                          </p:cTn>
                        </p:par>
                        <p:par>
                          <p:cTn id="394" fill="hold">
                            <p:stCondLst>
                              <p:cond delay="128000"/>
                            </p:stCondLst>
                            <p:childTnLst>
                              <p:par>
                                <p:cTn id="395" presetID="1" presetClass="exit" presetSubtype="0" fill="hold" grpId="0" nodeType="afterEffect">
                                  <p:stCondLst>
                                    <p:cond delay="0"/>
                                  </p:stCondLst>
                                  <p:childTnLst>
                                    <p:set>
                                      <p:cBhvr>
                                        <p:cTn id="396" dur="1" fill="hold">
                                          <p:stCondLst>
                                            <p:cond delay="999"/>
                                          </p:stCondLst>
                                        </p:cTn>
                                        <p:tgtEl>
                                          <p:spTgt spid="202"/>
                                        </p:tgtEl>
                                        <p:attrNameLst>
                                          <p:attrName>style.visibility</p:attrName>
                                        </p:attrNameLst>
                                      </p:cBhvr>
                                      <p:to>
                                        <p:strVal val="hidden"/>
                                      </p:to>
                                    </p:set>
                                  </p:childTnLst>
                                </p:cTn>
                              </p:par>
                            </p:childTnLst>
                          </p:cTn>
                        </p:par>
                        <p:par>
                          <p:cTn id="397" fill="hold">
                            <p:stCondLst>
                              <p:cond delay="129000"/>
                            </p:stCondLst>
                            <p:childTnLst>
                              <p:par>
                                <p:cTn id="398" presetID="1" presetClass="exit" presetSubtype="0" fill="hold" grpId="0" nodeType="afterEffect">
                                  <p:stCondLst>
                                    <p:cond delay="0"/>
                                  </p:stCondLst>
                                  <p:childTnLst>
                                    <p:set>
                                      <p:cBhvr>
                                        <p:cTn id="399" dur="1" fill="hold">
                                          <p:stCondLst>
                                            <p:cond delay="999"/>
                                          </p:stCondLst>
                                        </p:cTn>
                                        <p:tgtEl>
                                          <p:spTgt spid="201"/>
                                        </p:tgtEl>
                                        <p:attrNameLst>
                                          <p:attrName>style.visibility</p:attrName>
                                        </p:attrNameLst>
                                      </p:cBhvr>
                                      <p:to>
                                        <p:strVal val="hidden"/>
                                      </p:to>
                                    </p:set>
                                  </p:childTnLst>
                                </p:cTn>
                              </p:par>
                            </p:childTnLst>
                          </p:cTn>
                        </p:par>
                        <p:par>
                          <p:cTn id="400" fill="hold">
                            <p:stCondLst>
                              <p:cond delay="130000"/>
                            </p:stCondLst>
                            <p:childTnLst>
                              <p:par>
                                <p:cTn id="401" presetID="1" presetClass="exit" presetSubtype="0" fill="hold" grpId="0" nodeType="afterEffect">
                                  <p:stCondLst>
                                    <p:cond delay="0"/>
                                  </p:stCondLst>
                                  <p:childTnLst>
                                    <p:set>
                                      <p:cBhvr>
                                        <p:cTn id="402" dur="1" fill="hold">
                                          <p:stCondLst>
                                            <p:cond delay="999"/>
                                          </p:stCondLst>
                                        </p:cTn>
                                        <p:tgtEl>
                                          <p:spTgt spid="200"/>
                                        </p:tgtEl>
                                        <p:attrNameLst>
                                          <p:attrName>style.visibility</p:attrName>
                                        </p:attrNameLst>
                                      </p:cBhvr>
                                      <p:to>
                                        <p:strVal val="hidden"/>
                                      </p:to>
                                    </p:set>
                                  </p:childTnLst>
                                </p:cTn>
                              </p:par>
                            </p:childTnLst>
                          </p:cTn>
                        </p:par>
                        <p:par>
                          <p:cTn id="403" fill="hold">
                            <p:stCondLst>
                              <p:cond delay="131000"/>
                            </p:stCondLst>
                            <p:childTnLst>
                              <p:par>
                                <p:cTn id="404" presetID="1" presetClass="exit" presetSubtype="0" fill="hold" grpId="0" nodeType="afterEffect">
                                  <p:stCondLst>
                                    <p:cond delay="0"/>
                                  </p:stCondLst>
                                  <p:childTnLst>
                                    <p:set>
                                      <p:cBhvr>
                                        <p:cTn id="405" dur="1" fill="hold">
                                          <p:stCondLst>
                                            <p:cond delay="999"/>
                                          </p:stCondLst>
                                        </p:cTn>
                                        <p:tgtEl>
                                          <p:spTgt spid="199"/>
                                        </p:tgtEl>
                                        <p:attrNameLst>
                                          <p:attrName>style.visibility</p:attrName>
                                        </p:attrNameLst>
                                      </p:cBhvr>
                                      <p:to>
                                        <p:strVal val="hidden"/>
                                      </p:to>
                                    </p:set>
                                  </p:childTnLst>
                                </p:cTn>
                              </p:par>
                            </p:childTnLst>
                          </p:cTn>
                        </p:par>
                        <p:par>
                          <p:cTn id="406" fill="hold">
                            <p:stCondLst>
                              <p:cond delay="132000"/>
                            </p:stCondLst>
                            <p:childTnLst>
                              <p:par>
                                <p:cTn id="407" presetID="1" presetClass="exit" presetSubtype="0" fill="hold" grpId="0" nodeType="afterEffect">
                                  <p:stCondLst>
                                    <p:cond delay="0"/>
                                  </p:stCondLst>
                                  <p:childTnLst>
                                    <p:set>
                                      <p:cBhvr>
                                        <p:cTn id="408" dur="1" fill="hold">
                                          <p:stCondLst>
                                            <p:cond delay="999"/>
                                          </p:stCondLst>
                                        </p:cTn>
                                        <p:tgtEl>
                                          <p:spTgt spid="198"/>
                                        </p:tgtEl>
                                        <p:attrNameLst>
                                          <p:attrName>style.visibility</p:attrName>
                                        </p:attrNameLst>
                                      </p:cBhvr>
                                      <p:to>
                                        <p:strVal val="hidden"/>
                                      </p:to>
                                    </p:set>
                                  </p:childTnLst>
                                </p:cTn>
                              </p:par>
                            </p:childTnLst>
                          </p:cTn>
                        </p:par>
                        <p:par>
                          <p:cTn id="409" fill="hold">
                            <p:stCondLst>
                              <p:cond delay="133000"/>
                            </p:stCondLst>
                            <p:childTnLst>
                              <p:par>
                                <p:cTn id="410" presetID="1" presetClass="exit" presetSubtype="0" fill="hold" grpId="0" nodeType="afterEffect">
                                  <p:stCondLst>
                                    <p:cond delay="0"/>
                                  </p:stCondLst>
                                  <p:childTnLst>
                                    <p:set>
                                      <p:cBhvr>
                                        <p:cTn id="411" dur="1" fill="hold">
                                          <p:stCondLst>
                                            <p:cond delay="999"/>
                                          </p:stCondLst>
                                        </p:cTn>
                                        <p:tgtEl>
                                          <p:spTgt spid="197"/>
                                        </p:tgtEl>
                                        <p:attrNameLst>
                                          <p:attrName>style.visibility</p:attrName>
                                        </p:attrNameLst>
                                      </p:cBhvr>
                                      <p:to>
                                        <p:strVal val="hidden"/>
                                      </p:to>
                                    </p:set>
                                  </p:childTnLst>
                                </p:cTn>
                              </p:par>
                            </p:childTnLst>
                          </p:cTn>
                        </p:par>
                        <p:par>
                          <p:cTn id="412" fill="hold">
                            <p:stCondLst>
                              <p:cond delay="134000"/>
                            </p:stCondLst>
                            <p:childTnLst>
                              <p:par>
                                <p:cTn id="413" presetID="1" presetClass="exit" presetSubtype="0" fill="hold" grpId="0" nodeType="afterEffect">
                                  <p:stCondLst>
                                    <p:cond delay="0"/>
                                  </p:stCondLst>
                                  <p:childTnLst>
                                    <p:set>
                                      <p:cBhvr>
                                        <p:cTn id="414" dur="1" fill="hold">
                                          <p:stCondLst>
                                            <p:cond delay="999"/>
                                          </p:stCondLst>
                                        </p:cTn>
                                        <p:tgtEl>
                                          <p:spTgt spid="196"/>
                                        </p:tgtEl>
                                        <p:attrNameLst>
                                          <p:attrName>style.visibility</p:attrName>
                                        </p:attrNameLst>
                                      </p:cBhvr>
                                      <p:to>
                                        <p:strVal val="hidden"/>
                                      </p:to>
                                    </p:set>
                                  </p:childTnLst>
                                </p:cTn>
                              </p:par>
                            </p:childTnLst>
                          </p:cTn>
                        </p:par>
                        <p:par>
                          <p:cTn id="415" fill="hold">
                            <p:stCondLst>
                              <p:cond delay="135000"/>
                            </p:stCondLst>
                            <p:childTnLst>
                              <p:par>
                                <p:cTn id="416" presetID="1" presetClass="exit" presetSubtype="0" fill="hold" grpId="0" nodeType="afterEffect">
                                  <p:stCondLst>
                                    <p:cond delay="0"/>
                                  </p:stCondLst>
                                  <p:childTnLst>
                                    <p:set>
                                      <p:cBhvr>
                                        <p:cTn id="417" dur="1" fill="hold">
                                          <p:stCondLst>
                                            <p:cond delay="999"/>
                                          </p:stCondLst>
                                        </p:cTn>
                                        <p:tgtEl>
                                          <p:spTgt spid="195"/>
                                        </p:tgtEl>
                                        <p:attrNameLst>
                                          <p:attrName>style.visibility</p:attrName>
                                        </p:attrNameLst>
                                      </p:cBhvr>
                                      <p:to>
                                        <p:strVal val="hidden"/>
                                      </p:to>
                                    </p:set>
                                  </p:childTnLst>
                                </p:cTn>
                              </p:par>
                            </p:childTnLst>
                          </p:cTn>
                        </p:par>
                        <p:par>
                          <p:cTn id="418" fill="hold">
                            <p:stCondLst>
                              <p:cond delay="136000"/>
                            </p:stCondLst>
                            <p:childTnLst>
                              <p:par>
                                <p:cTn id="419" presetID="1" presetClass="exit" presetSubtype="0" fill="hold" grpId="0" nodeType="afterEffect">
                                  <p:stCondLst>
                                    <p:cond delay="0"/>
                                  </p:stCondLst>
                                  <p:childTnLst>
                                    <p:set>
                                      <p:cBhvr>
                                        <p:cTn id="420" dur="1" fill="hold">
                                          <p:stCondLst>
                                            <p:cond delay="999"/>
                                          </p:stCondLst>
                                        </p:cTn>
                                        <p:tgtEl>
                                          <p:spTgt spid="194"/>
                                        </p:tgtEl>
                                        <p:attrNameLst>
                                          <p:attrName>style.visibility</p:attrName>
                                        </p:attrNameLst>
                                      </p:cBhvr>
                                      <p:to>
                                        <p:strVal val="hidden"/>
                                      </p:to>
                                    </p:set>
                                  </p:childTnLst>
                                </p:cTn>
                              </p:par>
                            </p:childTnLst>
                          </p:cTn>
                        </p:par>
                        <p:par>
                          <p:cTn id="421" fill="hold">
                            <p:stCondLst>
                              <p:cond delay="137000"/>
                            </p:stCondLst>
                            <p:childTnLst>
                              <p:par>
                                <p:cTn id="422" presetID="1" presetClass="exit" presetSubtype="0" fill="hold" grpId="0" nodeType="afterEffect">
                                  <p:stCondLst>
                                    <p:cond delay="0"/>
                                  </p:stCondLst>
                                  <p:childTnLst>
                                    <p:set>
                                      <p:cBhvr>
                                        <p:cTn id="423" dur="1" fill="hold">
                                          <p:stCondLst>
                                            <p:cond delay="999"/>
                                          </p:stCondLst>
                                        </p:cTn>
                                        <p:tgtEl>
                                          <p:spTgt spid="193"/>
                                        </p:tgtEl>
                                        <p:attrNameLst>
                                          <p:attrName>style.visibility</p:attrName>
                                        </p:attrNameLst>
                                      </p:cBhvr>
                                      <p:to>
                                        <p:strVal val="hidden"/>
                                      </p:to>
                                    </p:set>
                                  </p:childTnLst>
                                </p:cTn>
                              </p:par>
                            </p:childTnLst>
                          </p:cTn>
                        </p:par>
                        <p:par>
                          <p:cTn id="424" fill="hold">
                            <p:stCondLst>
                              <p:cond delay="138000"/>
                            </p:stCondLst>
                            <p:childTnLst>
                              <p:par>
                                <p:cTn id="425" presetID="1" presetClass="exit" presetSubtype="0" fill="hold" grpId="0" nodeType="afterEffect">
                                  <p:stCondLst>
                                    <p:cond delay="0"/>
                                  </p:stCondLst>
                                  <p:childTnLst>
                                    <p:set>
                                      <p:cBhvr>
                                        <p:cTn id="426" dur="1" fill="hold">
                                          <p:stCondLst>
                                            <p:cond delay="999"/>
                                          </p:stCondLst>
                                        </p:cTn>
                                        <p:tgtEl>
                                          <p:spTgt spid="192"/>
                                        </p:tgtEl>
                                        <p:attrNameLst>
                                          <p:attrName>style.visibility</p:attrName>
                                        </p:attrNameLst>
                                      </p:cBhvr>
                                      <p:to>
                                        <p:strVal val="hidden"/>
                                      </p:to>
                                    </p:set>
                                  </p:childTnLst>
                                </p:cTn>
                              </p:par>
                            </p:childTnLst>
                          </p:cTn>
                        </p:par>
                        <p:par>
                          <p:cTn id="427" fill="hold">
                            <p:stCondLst>
                              <p:cond delay="139000"/>
                            </p:stCondLst>
                            <p:childTnLst>
                              <p:par>
                                <p:cTn id="428" presetID="1" presetClass="exit" presetSubtype="0" fill="hold" grpId="0" nodeType="afterEffect">
                                  <p:stCondLst>
                                    <p:cond delay="0"/>
                                  </p:stCondLst>
                                  <p:childTnLst>
                                    <p:set>
                                      <p:cBhvr>
                                        <p:cTn id="429" dur="1" fill="hold">
                                          <p:stCondLst>
                                            <p:cond delay="999"/>
                                          </p:stCondLst>
                                        </p:cTn>
                                        <p:tgtEl>
                                          <p:spTgt spid="191"/>
                                        </p:tgtEl>
                                        <p:attrNameLst>
                                          <p:attrName>style.visibility</p:attrName>
                                        </p:attrNameLst>
                                      </p:cBhvr>
                                      <p:to>
                                        <p:strVal val="hidden"/>
                                      </p:to>
                                    </p:set>
                                  </p:childTnLst>
                                </p:cTn>
                              </p:par>
                            </p:childTnLst>
                          </p:cTn>
                        </p:par>
                        <p:par>
                          <p:cTn id="430" fill="hold">
                            <p:stCondLst>
                              <p:cond delay="140000"/>
                            </p:stCondLst>
                            <p:childTnLst>
                              <p:par>
                                <p:cTn id="431" presetID="1" presetClass="exit" presetSubtype="0" fill="hold" grpId="0" nodeType="afterEffect">
                                  <p:stCondLst>
                                    <p:cond delay="0"/>
                                  </p:stCondLst>
                                  <p:childTnLst>
                                    <p:set>
                                      <p:cBhvr>
                                        <p:cTn id="432" dur="1" fill="hold">
                                          <p:stCondLst>
                                            <p:cond delay="999"/>
                                          </p:stCondLst>
                                        </p:cTn>
                                        <p:tgtEl>
                                          <p:spTgt spid="190"/>
                                        </p:tgtEl>
                                        <p:attrNameLst>
                                          <p:attrName>style.visibility</p:attrName>
                                        </p:attrNameLst>
                                      </p:cBhvr>
                                      <p:to>
                                        <p:strVal val="hidden"/>
                                      </p:to>
                                    </p:set>
                                  </p:childTnLst>
                                </p:cTn>
                              </p:par>
                            </p:childTnLst>
                          </p:cTn>
                        </p:par>
                        <p:par>
                          <p:cTn id="433" fill="hold">
                            <p:stCondLst>
                              <p:cond delay="141000"/>
                            </p:stCondLst>
                            <p:childTnLst>
                              <p:par>
                                <p:cTn id="434" presetID="1" presetClass="exit" presetSubtype="0" fill="hold" grpId="0" nodeType="afterEffect">
                                  <p:stCondLst>
                                    <p:cond delay="0"/>
                                  </p:stCondLst>
                                  <p:childTnLst>
                                    <p:set>
                                      <p:cBhvr>
                                        <p:cTn id="435" dur="1" fill="hold">
                                          <p:stCondLst>
                                            <p:cond delay="999"/>
                                          </p:stCondLst>
                                        </p:cTn>
                                        <p:tgtEl>
                                          <p:spTgt spid="189"/>
                                        </p:tgtEl>
                                        <p:attrNameLst>
                                          <p:attrName>style.visibility</p:attrName>
                                        </p:attrNameLst>
                                      </p:cBhvr>
                                      <p:to>
                                        <p:strVal val="hidden"/>
                                      </p:to>
                                    </p:set>
                                  </p:childTnLst>
                                </p:cTn>
                              </p:par>
                            </p:childTnLst>
                          </p:cTn>
                        </p:par>
                        <p:par>
                          <p:cTn id="436" fill="hold">
                            <p:stCondLst>
                              <p:cond delay="142000"/>
                            </p:stCondLst>
                            <p:childTnLst>
                              <p:par>
                                <p:cTn id="437" presetID="1" presetClass="exit" presetSubtype="0" fill="hold" grpId="0" nodeType="afterEffect">
                                  <p:stCondLst>
                                    <p:cond delay="0"/>
                                  </p:stCondLst>
                                  <p:childTnLst>
                                    <p:set>
                                      <p:cBhvr>
                                        <p:cTn id="438" dur="1" fill="hold">
                                          <p:stCondLst>
                                            <p:cond delay="999"/>
                                          </p:stCondLst>
                                        </p:cTn>
                                        <p:tgtEl>
                                          <p:spTgt spid="188"/>
                                        </p:tgtEl>
                                        <p:attrNameLst>
                                          <p:attrName>style.visibility</p:attrName>
                                        </p:attrNameLst>
                                      </p:cBhvr>
                                      <p:to>
                                        <p:strVal val="hidden"/>
                                      </p:to>
                                    </p:set>
                                  </p:childTnLst>
                                </p:cTn>
                              </p:par>
                            </p:childTnLst>
                          </p:cTn>
                        </p:par>
                        <p:par>
                          <p:cTn id="439" fill="hold">
                            <p:stCondLst>
                              <p:cond delay="143000"/>
                            </p:stCondLst>
                            <p:childTnLst>
                              <p:par>
                                <p:cTn id="440" presetID="1" presetClass="exit" presetSubtype="0" fill="hold" grpId="0" nodeType="afterEffect">
                                  <p:stCondLst>
                                    <p:cond delay="0"/>
                                  </p:stCondLst>
                                  <p:childTnLst>
                                    <p:set>
                                      <p:cBhvr>
                                        <p:cTn id="441" dur="1" fill="hold">
                                          <p:stCondLst>
                                            <p:cond delay="999"/>
                                          </p:stCondLst>
                                        </p:cTn>
                                        <p:tgtEl>
                                          <p:spTgt spid="187"/>
                                        </p:tgtEl>
                                        <p:attrNameLst>
                                          <p:attrName>style.visibility</p:attrName>
                                        </p:attrNameLst>
                                      </p:cBhvr>
                                      <p:to>
                                        <p:strVal val="hidden"/>
                                      </p:to>
                                    </p:set>
                                  </p:childTnLst>
                                </p:cTn>
                              </p:par>
                            </p:childTnLst>
                          </p:cTn>
                        </p:par>
                        <p:par>
                          <p:cTn id="442" fill="hold">
                            <p:stCondLst>
                              <p:cond delay="144000"/>
                            </p:stCondLst>
                            <p:childTnLst>
                              <p:par>
                                <p:cTn id="443" presetID="1" presetClass="exit" presetSubtype="0" fill="hold" grpId="0" nodeType="afterEffect">
                                  <p:stCondLst>
                                    <p:cond delay="0"/>
                                  </p:stCondLst>
                                  <p:childTnLst>
                                    <p:set>
                                      <p:cBhvr>
                                        <p:cTn id="444" dur="1" fill="hold">
                                          <p:stCondLst>
                                            <p:cond delay="999"/>
                                          </p:stCondLst>
                                        </p:cTn>
                                        <p:tgtEl>
                                          <p:spTgt spid="186"/>
                                        </p:tgtEl>
                                        <p:attrNameLst>
                                          <p:attrName>style.visibility</p:attrName>
                                        </p:attrNameLst>
                                      </p:cBhvr>
                                      <p:to>
                                        <p:strVal val="hidden"/>
                                      </p:to>
                                    </p:set>
                                  </p:childTnLst>
                                </p:cTn>
                              </p:par>
                            </p:childTnLst>
                          </p:cTn>
                        </p:par>
                        <p:par>
                          <p:cTn id="445" fill="hold">
                            <p:stCondLst>
                              <p:cond delay="145000"/>
                            </p:stCondLst>
                            <p:childTnLst>
                              <p:par>
                                <p:cTn id="446" presetID="1" presetClass="exit" presetSubtype="0" fill="hold" grpId="0" nodeType="afterEffect">
                                  <p:stCondLst>
                                    <p:cond delay="0"/>
                                  </p:stCondLst>
                                  <p:childTnLst>
                                    <p:set>
                                      <p:cBhvr>
                                        <p:cTn id="447" dur="1" fill="hold">
                                          <p:stCondLst>
                                            <p:cond delay="999"/>
                                          </p:stCondLst>
                                        </p:cTn>
                                        <p:tgtEl>
                                          <p:spTgt spid="185"/>
                                        </p:tgtEl>
                                        <p:attrNameLst>
                                          <p:attrName>style.visibility</p:attrName>
                                        </p:attrNameLst>
                                      </p:cBhvr>
                                      <p:to>
                                        <p:strVal val="hidden"/>
                                      </p:to>
                                    </p:set>
                                  </p:childTnLst>
                                </p:cTn>
                              </p:par>
                            </p:childTnLst>
                          </p:cTn>
                        </p:par>
                        <p:par>
                          <p:cTn id="448" fill="hold">
                            <p:stCondLst>
                              <p:cond delay="146000"/>
                            </p:stCondLst>
                            <p:childTnLst>
                              <p:par>
                                <p:cTn id="449" presetID="1" presetClass="exit" presetSubtype="0" fill="hold" grpId="0" nodeType="afterEffect">
                                  <p:stCondLst>
                                    <p:cond delay="0"/>
                                  </p:stCondLst>
                                  <p:childTnLst>
                                    <p:set>
                                      <p:cBhvr>
                                        <p:cTn id="450" dur="1" fill="hold">
                                          <p:stCondLst>
                                            <p:cond delay="999"/>
                                          </p:stCondLst>
                                        </p:cTn>
                                        <p:tgtEl>
                                          <p:spTgt spid="184"/>
                                        </p:tgtEl>
                                        <p:attrNameLst>
                                          <p:attrName>style.visibility</p:attrName>
                                        </p:attrNameLst>
                                      </p:cBhvr>
                                      <p:to>
                                        <p:strVal val="hidden"/>
                                      </p:to>
                                    </p:set>
                                  </p:childTnLst>
                                </p:cTn>
                              </p:par>
                            </p:childTnLst>
                          </p:cTn>
                        </p:par>
                        <p:par>
                          <p:cTn id="451" fill="hold">
                            <p:stCondLst>
                              <p:cond delay="147000"/>
                            </p:stCondLst>
                            <p:childTnLst>
                              <p:par>
                                <p:cTn id="452" presetID="1" presetClass="exit" presetSubtype="0" fill="hold" grpId="0" nodeType="afterEffect">
                                  <p:stCondLst>
                                    <p:cond delay="0"/>
                                  </p:stCondLst>
                                  <p:childTnLst>
                                    <p:set>
                                      <p:cBhvr>
                                        <p:cTn id="453" dur="1" fill="hold">
                                          <p:stCondLst>
                                            <p:cond delay="999"/>
                                          </p:stCondLst>
                                        </p:cTn>
                                        <p:tgtEl>
                                          <p:spTgt spid="183"/>
                                        </p:tgtEl>
                                        <p:attrNameLst>
                                          <p:attrName>style.visibility</p:attrName>
                                        </p:attrNameLst>
                                      </p:cBhvr>
                                      <p:to>
                                        <p:strVal val="hidden"/>
                                      </p:to>
                                    </p:set>
                                  </p:childTnLst>
                                </p:cTn>
                              </p:par>
                            </p:childTnLst>
                          </p:cTn>
                        </p:par>
                        <p:par>
                          <p:cTn id="454" fill="hold">
                            <p:stCondLst>
                              <p:cond delay="148000"/>
                            </p:stCondLst>
                            <p:childTnLst>
                              <p:par>
                                <p:cTn id="455" presetID="1" presetClass="exit" presetSubtype="0" fill="hold" grpId="0" nodeType="afterEffect">
                                  <p:stCondLst>
                                    <p:cond delay="0"/>
                                  </p:stCondLst>
                                  <p:childTnLst>
                                    <p:set>
                                      <p:cBhvr>
                                        <p:cTn id="456" dur="1" fill="hold">
                                          <p:stCondLst>
                                            <p:cond delay="999"/>
                                          </p:stCondLst>
                                        </p:cTn>
                                        <p:tgtEl>
                                          <p:spTgt spid="182"/>
                                        </p:tgtEl>
                                        <p:attrNameLst>
                                          <p:attrName>style.visibility</p:attrName>
                                        </p:attrNameLst>
                                      </p:cBhvr>
                                      <p:to>
                                        <p:strVal val="hidden"/>
                                      </p:to>
                                    </p:set>
                                  </p:childTnLst>
                                </p:cTn>
                              </p:par>
                            </p:childTnLst>
                          </p:cTn>
                        </p:par>
                        <p:par>
                          <p:cTn id="457" fill="hold">
                            <p:stCondLst>
                              <p:cond delay="149000"/>
                            </p:stCondLst>
                            <p:childTnLst>
                              <p:par>
                                <p:cTn id="458" presetID="1" presetClass="exit" presetSubtype="0" fill="hold" grpId="0" nodeType="afterEffect">
                                  <p:stCondLst>
                                    <p:cond delay="0"/>
                                  </p:stCondLst>
                                  <p:childTnLst>
                                    <p:set>
                                      <p:cBhvr>
                                        <p:cTn id="459" dur="1" fill="hold">
                                          <p:stCondLst>
                                            <p:cond delay="999"/>
                                          </p:stCondLst>
                                        </p:cTn>
                                        <p:tgtEl>
                                          <p:spTgt spid="181"/>
                                        </p:tgtEl>
                                        <p:attrNameLst>
                                          <p:attrName>style.visibility</p:attrName>
                                        </p:attrNameLst>
                                      </p:cBhvr>
                                      <p:to>
                                        <p:strVal val="hidden"/>
                                      </p:to>
                                    </p:set>
                                  </p:childTnLst>
                                </p:cTn>
                              </p:par>
                            </p:childTnLst>
                          </p:cTn>
                        </p:par>
                        <p:par>
                          <p:cTn id="460" fill="hold">
                            <p:stCondLst>
                              <p:cond delay="150000"/>
                            </p:stCondLst>
                            <p:childTnLst>
                              <p:par>
                                <p:cTn id="461" presetID="1" presetClass="exit" presetSubtype="0" fill="hold" grpId="0" nodeType="afterEffect">
                                  <p:stCondLst>
                                    <p:cond delay="0"/>
                                  </p:stCondLst>
                                  <p:childTnLst>
                                    <p:set>
                                      <p:cBhvr>
                                        <p:cTn id="462" dur="1" fill="hold">
                                          <p:stCondLst>
                                            <p:cond delay="999"/>
                                          </p:stCondLst>
                                        </p:cTn>
                                        <p:tgtEl>
                                          <p:spTgt spid="180"/>
                                        </p:tgtEl>
                                        <p:attrNameLst>
                                          <p:attrName>style.visibility</p:attrName>
                                        </p:attrNameLst>
                                      </p:cBhvr>
                                      <p:to>
                                        <p:strVal val="hidden"/>
                                      </p:to>
                                    </p:set>
                                  </p:childTnLst>
                                </p:cTn>
                              </p:par>
                            </p:childTnLst>
                          </p:cTn>
                        </p:par>
                        <p:par>
                          <p:cTn id="463" fill="hold">
                            <p:stCondLst>
                              <p:cond delay="151000"/>
                            </p:stCondLst>
                            <p:childTnLst>
                              <p:par>
                                <p:cTn id="464" presetID="1" presetClass="exit" presetSubtype="0" fill="hold" grpId="0" nodeType="afterEffect">
                                  <p:stCondLst>
                                    <p:cond delay="0"/>
                                  </p:stCondLst>
                                  <p:childTnLst>
                                    <p:set>
                                      <p:cBhvr>
                                        <p:cTn id="465" dur="1" fill="hold">
                                          <p:stCondLst>
                                            <p:cond delay="999"/>
                                          </p:stCondLst>
                                        </p:cTn>
                                        <p:tgtEl>
                                          <p:spTgt spid="179"/>
                                        </p:tgtEl>
                                        <p:attrNameLst>
                                          <p:attrName>style.visibility</p:attrName>
                                        </p:attrNameLst>
                                      </p:cBhvr>
                                      <p:to>
                                        <p:strVal val="hidden"/>
                                      </p:to>
                                    </p:set>
                                  </p:childTnLst>
                                </p:cTn>
                              </p:par>
                            </p:childTnLst>
                          </p:cTn>
                        </p:par>
                        <p:par>
                          <p:cTn id="466" fill="hold">
                            <p:stCondLst>
                              <p:cond delay="152000"/>
                            </p:stCondLst>
                            <p:childTnLst>
                              <p:par>
                                <p:cTn id="467" presetID="1" presetClass="exit" presetSubtype="0" fill="hold" grpId="0" nodeType="afterEffect">
                                  <p:stCondLst>
                                    <p:cond delay="0"/>
                                  </p:stCondLst>
                                  <p:childTnLst>
                                    <p:set>
                                      <p:cBhvr>
                                        <p:cTn id="468" dur="1" fill="hold">
                                          <p:stCondLst>
                                            <p:cond delay="999"/>
                                          </p:stCondLst>
                                        </p:cTn>
                                        <p:tgtEl>
                                          <p:spTgt spid="178"/>
                                        </p:tgtEl>
                                        <p:attrNameLst>
                                          <p:attrName>style.visibility</p:attrName>
                                        </p:attrNameLst>
                                      </p:cBhvr>
                                      <p:to>
                                        <p:strVal val="hidden"/>
                                      </p:to>
                                    </p:set>
                                  </p:childTnLst>
                                </p:cTn>
                              </p:par>
                            </p:childTnLst>
                          </p:cTn>
                        </p:par>
                        <p:par>
                          <p:cTn id="469" fill="hold">
                            <p:stCondLst>
                              <p:cond delay="153000"/>
                            </p:stCondLst>
                            <p:childTnLst>
                              <p:par>
                                <p:cTn id="470" presetID="1" presetClass="exit" presetSubtype="0" fill="hold" grpId="0" nodeType="afterEffect">
                                  <p:stCondLst>
                                    <p:cond delay="0"/>
                                  </p:stCondLst>
                                  <p:childTnLst>
                                    <p:set>
                                      <p:cBhvr>
                                        <p:cTn id="471" dur="1" fill="hold">
                                          <p:stCondLst>
                                            <p:cond delay="999"/>
                                          </p:stCondLst>
                                        </p:cTn>
                                        <p:tgtEl>
                                          <p:spTgt spid="177"/>
                                        </p:tgtEl>
                                        <p:attrNameLst>
                                          <p:attrName>style.visibility</p:attrName>
                                        </p:attrNameLst>
                                      </p:cBhvr>
                                      <p:to>
                                        <p:strVal val="hidden"/>
                                      </p:to>
                                    </p:set>
                                  </p:childTnLst>
                                </p:cTn>
                              </p:par>
                            </p:childTnLst>
                          </p:cTn>
                        </p:par>
                        <p:par>
                          <p:cTn id="472" fill="hold">
                            <p:stCondLst>
                              <p:cond delay="154000"/>
                            </p:stCondLst>
                            <p:childTnLst>
                              <p:par>
                                <p:cTn id="473" presetID="1" presetClass="exit" presetSubtype="0" fill="hold" grpId="0" nodeType="afterEffect">
                                  <p:stCondLst>
                                    <p:cond delay="0"/>
                                  </p:stCondLst>
                                  <p:childTnLst>
                                    <p:set>
                                      <p:cBhvr>
                                        <p:cTn id="474" dur="1" fill="hold">
                                          <p:stCondLst>
                                            <p:cond delay="999"/>
                                          </p:stCondLst>
                                        </p:cTn>
                                        <p:tgtEl>
                                          <p:spTgt spid="176"/>
                                        </p:tgtEl>
                                        <p:attrNameLst>
                                          <p:attrName>style.visibility</p:attrName>
                                        </p:attrNameLst>
                                      </p:cBhvr>
                                      <p:to>
                                        <p:strVal val="hidden"/>
                                      </p:to>
                                    </p:set>
                                  </p:childTnLst>
                                </p:cTn>
                              </p:par>
                            </p:childTnLst>
                          </p:cTn>
                        </p:par>
                        <p:par>
                          <p:cTn id="475" fill="hold">
                            <p:stCondLst>
                              <p:cond delay="155000"/>
                            </p:stCondLst>
                            <p:childTnLst>
                              <p:par>
                                <p:cTn id="476" presetID="1" presetClass="exit" presetSubtype="0" fill="hold" grpId="0" nodeType="afterEffect">
                                  <p:stCondLst>
                                    <p:cond delay="0"/>
                                  </p:stCondLst>
                                  <p:childTnLst>
                                    <p:set>
                                      <p:cBhvr>
                                        <p:cTn id="477" dur="1" fill="hold">
                                          <p:stCondLst>
                                            <p:cond delay="999"/>
                                          </p:stCondLst>
                                        </p:cTn>
                                        <p:tgtEl>
                                          <p:spTgt spid="175"/>
                                        </p:tgtEl>
                                        <p:attrNameLst>
                                          <p:attrName>style.visibility</p:attrName>
                                        </p:attrNameLst>
                                      </p:cBhvr>
                                      <p:to>
                                        <p:strVal val="hidden"/>
                                      </p:to>
                                    </p:set>
                                  </p:childTnLst>
                                </p:cTn>
                              </p:par>
                            </p:childTnLst>
                          </p:cTn>
                        </p:par>
                        <p:par>
                          <p:cTn id="478" fill="hold">
                            <p:stCondLst>
                              <p:cond delay="156000"/>
                            </p:stCondLst>
                            <p:childTnLst>
                              <p:par>
                                <p:cTn id="479" presetID="1" presetClass="exit" presetSubtype="0" fill="hold" grpId="0" nodeType="afterEffect">
                                  <p:stCondLst>
                                    <p:cond delay="0"/>
                                  </p:stCondLst>
                                  <p:childTnLst>
                                    <p:set>
                                      <p:cBhvr>
                                        <p:cTn id="480" dur="1" fill="hold">
                                          <p:stCondLst>
                                            <p:cond delay="999"/>
                                          </p:stCondLst>
                                        </p:cTn>
                                        <p:tgtEl>
                                          <p:spTgt spid="174"/>
                                        </p:tgtEl>
                                        <p:attrNameLst>
                                          <p:attrName>style.visibility</p:attrName>
                                        </p:attrNameLst>
                                      </p:cBhvr>
                                      <p:to>
                                        <p:strVal val="hidden"/>
                                      </p:to>
                                    </p:set>
                                  </p:childTnLst>
                                </p:cTn>
                              </p:par>
                            </p:childTnLst>
                          </p:cTn>
                        </p:par>
                        <p:par>
                          <p:cTn id="481" fill="hold">
                            <p:stCondLst>
                              <p:cond delay="157000"/>
                            </p:stCondLst>
                            <p:childTnLst>
                              <p:par>
                                <p:cTn id="482" presetID="1" presetClass="exit" presetSubtype="0" fill="hold" grpId="0" nodeType="afterEffect">
                                  <p:stCondLst>
                                    <p:cond delay="0"/>
                                  </p:stCondLst>
                                  <p:childTnLst>
                                    <p:set>
                                      <p:cBhvr>
                                        <p:cTn id="483" dur="1" fill="hold">
                                          <p:stCondLst>
                                            <p:cond delay="999"/>
                                          </p:stCondLst>
                                        </p:cTn>
                                        <p:tgtEl>
                                          <p:spTgt spid="173"/>
                                        </p:tgtEl>
                                        <p:attrNameLst>
                                          <p:attrName>style.visibility</p:attrName>
                                        </p:attrNameLst>
                                      </p:cBhvr>
                                      <p:to>
                                        <p:strVal val="hidden"/>
                                      </p:to>
                                    </p:set>
                                  </p:childTnLst>
                                </p:cTn>
                              </p:par>
                            </p:childTnLst>
                          </p:cTn>
                        </p:par>
                        <p:par>
                          <p:cTn id="484" fill="hold">
                            <p:stCondLst>
                              <p:cond delay="158000"/>
                            </p:stCondLst>
                            <p:childTnLst>
                              <p:par>
                                <p:cTn id="485" presetID="1" presetClass="exit" presetSubtype="0" fill="hold" grpId="0" nodeType="afterEffect">
                                  <p:stCondLst>
                                    <p:cond delay="0"/>
                                  </p:stCondLst>
                                  <p:childTnLst>
                                    <p:set>
                                      <p:cBhvr>
                                        <p:cTn id="486" dur="1" fill="hold">
                                          <p:stCondLst>
                                            <p:cond delay="999"/>
                                          </p:stCondLst>
                                        </p:cTn>
                                        <p:tgtEl>
                                          <p:spTgt spid="172"/>
                                        </p:tgtEl>
                                        <p:attrNameLst>
                                          <p:attrName>style.visibility</p:attrName>
                                        </p:attrNameLst>
                                      </p:cBhvr>
                                      <p:to>
                                        <p:strVal val="hidden"/>
                                      </p:to>
                                    </p:set>
                                  </p:childTnLst>
                                </p:cTn>
                              </p:par>
                            </p:childTnLst>
                          </p:cTn>
                        </p:par>
                        <p:par>
                          <p:cTn id="487" fill="hold">
                            <p:stCondLst>
                              <p:cond delay="159000"/>
                            </p:stCondLst>
                            <p:childTnLst>
                              <p:par>
                                <p:cTn id="488" presetID="1" presetClass="exit" presetSubtype="0" fill="hold" grpId="0" nodeType="afterEffect">
                                  <p:stCondLst>
                                    <p:cond delay="0"/>
                                  </p:stCondLst>
                                  <p:childTnLst>
                                    <p:set>
                                      <p:cBhvr>
                                        <p:cTn id="489" dur="1" fill="hold">
                                          <p:stCondLst>
                                            <p:cond delay="999"/>
                                          </p:stCondLst>
                                        </p:cTn>
                                        <p:tgtEl>
                                          <p:spTgt spid="171"/>
                                        </p:tgtEl>
                                        <p:attrNameLst>
                                          <p:attrName>style.visibility</p:attrName>
                                        </p:attrNameLst>
                                      </p:cBhvr>
                                      <p:to>
                                        <p:strVal val="hidden"/>
                                      </p:to>
                                    </p:set>
                                  </p:childTnLst>
                                </p:cTn>
                              </p:par>
                            </p:childTnLst>
                          </p:cTn>
                        </p:par>
                        <p:par>
                          <p:cTn id="490" fill="hold">
                            <p:stCondLst>
                              <p:cond delay="160000"/>
                            </p:stCondLst>
                            <p:childTnLst>
                              <p:par>
                                <p:cTn id="491" presetID="1" presetClass="exit" presetSubtype="0" fill="hold" grpId="0" nodeType="afterEffect">
                                  <p:stCondLst>
                                    <p:cond delay="0"/>
                                  </p:stCondLst>
                                  <p:childTnLst>
                                    <p:set>
                                      <p:cBhvr>
                                        <p:cTn id="492" dur="1" fill="hold">
                                          <p:stCondLst>
                                            <p:cond delay="999"/>
                                          </p:stCondLst>
                                        </p:cTn>
                                        <p:tgtEl>
                                          <p:spTgt spid="170"/>
                                        </p:tgtEl>
                                        <p:attrNameLst>
                                          <p:attrName>style.visibility</p:attrName>
                                        </p:attrNameLst>
                                      </p:cBhvr>
                                      <p:to>
                                        <p:strVal val="hidden"/>
                                      </p:to>
                                    </p:set>
                                  </p:childTnLst>
                                </p:cTn>
                              </p:par>
                            </p:childTnLst>
                          </p:cTn>
                        </p:par>
                        <p:par>
                          <p:cTn id="493" fill="hold">
                            <p:stCondLst>
                              <p:cond delay="161000"/>
                            </p:stCondLst>
                            <p:childTnLst>
                              <p:par>
                                <p:cTn id="494" presetID="1" presetClass="exit" presetSubtype="0" fill="hold" grpId="0" nodeType="afterEffect">
                                  <p:stCondLst>
                                    <p:cond delay="0"/>
                                  </p:stCondLst>
                                  <p:childTnLst>
                                    <p:set>
                                      <p:cBhvr>
                                        <p:cTn id="495" dur="1" fill="hold">
                                          <p:stCondLst>
                                            <p:cond delay="999"/>
                                          </p:stCondLst>
                                        </p:cTn>
                                        <p:tgtEl>
                                          <p:spTgt spid="169"/>
                                        </p:tgtEl>
                                        <p:attrNameLst>
                                          <p:attrName>style.visibility</p:attrName>
                                        </p:attrNameLst>
                                      </p:cBhvr>
                                      <p:to>
                                        <p:strVal val="hidden"/>
                                      </p:to>
                                    </p:set>
                                  </p:childTnLst>
                                </p:cTn>
                              </p:par>
                            </p:childTnLst>
                          </p:cTn>
                        </p:par>
                        <p:par>
                          <p:cTn id="496" fill="hold">
                            <p:stCondLst>
                              <p:cond delay="162000"/>
                            </p:stCondLst>
                            <p:childTnLst>
                              <p:par>
                                <p:cTn id="497" presetID="1" presetClass="exit" presetSubtype="0" fill="hold" grpId="0" nodeType="afterEffect">
                                  <p:stCondLst>
                                    <p:cond delay="0"/>
                                  </p:stCondLst>
                                  <p:childTnLst>
                                    <p:set>
                                      <p:cBhvr>
                                        <p:cTn id="498" dur="1" fill="hold">
                                          <p:stCondLst>
                                            <p:cond delay="999"/>
                                          </p:stCondLst>
                                        </p:cTn>
                                        <p:tgtEl>
                                          <p:spTgt spid="168"/>
                                        </p:tgtEl>
                                        <p:attrNameLst>
                                          <p:attrName>style.visibility</p:attrName>
                                        </p:attrNameLst>
                                      </p:cBhvr>
                                      <p:to>
                                        <p:strVal val="hidden"/>
                                      </p:to>
                                    </p:set>
                                  </p:childTnLst>
                                </p:cTn>
                              </p:par>
                            </p:childTnLst>
                          </p:cTn>
                        </p:par>
                        <p:par>
                          <p:cTn id="499" fill="hold">
                            <p:stCondLst>
                              <p:cond delay="163000"/>
                            </p:stCondLst>
                            <p:childTnLst>
                              <p:par>
                                <p:cTn id="500" presetID="1" presetClass="exit" presetSubtype="0" fill="hold" grpId="0" nodeType="afterEffect">
                                  <p:stCondLst>
                                    <p:cond delay="0"/>
                                  </p:stCondLst>
                                  <p:childTnLst>
                                    <p:set>
                                      <p:cBhvr>
                                        <p:cTn id="501" dur="1" fill="hold">
                                          <p:stCondLst>
                                            <p:cond delay="999"/>
                                          </p:stCondLst>
                                        </p:cTn>
                                        <p:tgtEl>
                                          <p:spTgt spid="167"/>
                                        </p:tgtEl>
                                        <p:attrNameLst>
                                          <p:attrName>style.visibility</p:attrName>
                                        </p:attrNameLst>
                                      </p:cBhvr>
                                      <p:to>
                                        <p:strVal val="hidden"/>
                                      </p:to>
                                    </p:set>
                                  </p:childTnLst>
                                </p:cTn>
                              </p:par>
                            </p:childTnLst>
                          </p:cTn>
                        </p:par>
                        <p:par>
                          <p:cTn id="502" fill="hold">
                            <p:stCondLst>
                              <p:cond delay="164000"/>
                            </p:stCondLst>
                            <p:childTnLst>
                              <p:par>
                                <p:cTn id="503" presetID="1" presetClass="exit" presetSubtype="0" fill="hold" grpId="0" nodeType="afterEffect">
                                  <p:stCondLst>
                                    <p:cond delay="0"/>
                                  </p:stCondLst>
                                  <p:childTnLst>
                                    <p:set>
                                      <p:cBhvr>
                                        <p:cTn id="504" dur="1" fill="hold">
                                          <p:stCondLst>
                                            <p:cond delay="999"/>
                                          </p:stCondLst>
                                        </p:cTn>
                                        <p:tgtEl>
                                          <p:spTgt spid="166"/>
                                        </p:tgtEl>
                                        <p:attrNameLst>
                                          <p:attrName>style.visibility</p:attrName>
                                        </p:attrNameLst>
                                      </p:cBhvr>
                                      <p:to>
                                        <p:strVal val="hidden"/>
                                      </p:to>
                                    </p:set>
                                  </p:childTnLst>
                                </p:cTn>
                              </p:par>
                            </p:childTnLst>
                          </p:cTn>
                        </p:par>
                        <p:par>
                          <p:cTn id="505" fill="hold">
                            <p:stCondLst>
                              <p:cond delay="165000"/>
                            </p:stCondLst>
                            <p:childTnLst>
                              <p:par>
                                <p:cTn id="506" presetID="1" presetClass="exit" presetSubtype="0" fill="hold" grpId="0" nodeType="afterEffect">
                                  <p:stCondLst>
                                    <p:cond delay="0"/>
                                  </p:stCondLst>
                                  <p:childTnLst>
                                    <p:set>
                                      <p:cBhvr>
                                        <p:cTn id="507" dur="1" fill="hold">
                                          <p:stCondLst>
                                            <p:cond delay="999"/>
                                          </p:stCondLst>
                                        </p:cTn>
                                        <p:tgtEl>
                                          <p:spTgt spid="165"/>
                                        </p:tgtEl>
                                        <p:attrNameLst>
                                          <p:attrName>style.visibility</p:attrName>
                                        </p:attrNameLst>
                                      </p:cBhvr>
                                      <p:to>
                                        <p:strVal val="hidden"/>
                                      </p:to>
                                    </p:set>
                                  </p:childTnLst>
                                </p:cTn>
                              </p:par>
                            </p:childTnLst>
                          </p:cTn>
                        </p:par>
                        <p:par>
                          <p:cTn id="508" fill="hold">
                            <p:stCondLst>
                              <p:cond delay="166000"/>
                            </p:stCondLst>
                            <p:childTnLst>
                              <p:par>
                                <p:cTn id="509" presetID="1" presetClass="exit" presetSubtype="0" fill="hold" grpId="0" nodeType="afterEffect">
                                  <p:stCondLst>
                                    <p:cond delay="0"/>
                                  </p:stCondLst>
                                  <p:childTnLst>
                                    <p:set>
                                      <p:cBhvr>
                                        <p:cTn id="510" dur="1" fill="hold">
                                          <p:stCondLst>
                                            <p:cond delay="999"/>
                                          </p:stCondLst>
                                        </p:cTn>
                                        <p:tgtEl>
                                          <p:spTgt spid="164"/>
                                        </p:tgtEl>
                                        <p:attrNameLst>
                                          <p:attrName>style.visibility</p:attrName>
                                        </p:attrNameLst>
                                      </p:cBhvr>
                                      <p:to>
                                        <p:strVal val="hidden"/>
                                      </p:to>
                                    </p:set>
                                  </p:childTnLst>
                                </p:cTn>
                              </p:par>
                            </p:childTnLst>
                          </p:cTn>
                        </p:par>
                        <p:par>
                          <p:cTn id="511" fill="hold">
                            <p:stCondLst>
                              <p:cond delay="167000"/>
                            </p:stCondLst>
                            <p:childTnLst>
                              <p:par>
                                <p:cTn id="512" presetID="1" presetClass="exit" presetSubtype="0" fill="hold" grpId="0" nodeType="afterEffect">
                                  <p:stCondLst>
                                    <p:cond delay="0"/>
                                  </p:stCondLst>
                                  <p:childTnLst>
                                    <p:set>
                                      <p:cBhvr>
                                        <p:cTn id="513" dur="1" fill="hold">
                                          <p:stCondLst>
                                            <p:cond delay="999"/>
                                          </p:stCondLst>
                                        </p:cTn>
                                        <p:tgtEl>
                                          <p:spTgt spid="163"/>
                                        </p:tgtEl>
                                        <p:attrNameLst>
                                          <p:attrName>style.visibility</p:attrName>
                                        </p:attrNameLst>
                                      </p:cBhvr>
                                      <p:to>
                                        <p:strVal val="hidden"/>
                                      </p:to>
                                    </p:set>
                                  </p:childTnLst>
                                </p:cTn>
                              </p:par>
                            </p:childTnLst>
                          </p:cTn>
                        </p:par>
                        <p:par>
                          <p:cTn id="514" fill="hold">
                            <p:stCondLst>
                              <p:cond delay="168000"/>
                            </p:stCondLst>
                            <p:childTnLst>
                              <p:par>
                                <p:cTn id="515" presetID="1" presetClass="exit" presetSubtype="0" fill="hold" grpId="0" nodeType="afterEffect">
                                  <p:stCondLst>
                                    <p:cond delay="0"/>
                                  </p:stCondLst>
                                  <p:childTnLst>
                                    <p:set>
                                      <p:cBhvr>
                                        <p:cTn id="516" dur="1" fill="hold">
                                          <p:stCondLst>
                                            <p:cond delay="999"/>
                                          </p:stCondLst>
                                        </p:cTn>
                                        <p:tgtEl>
                                          <p:spTgt spid="162"/>
                                        </p:tgtEl>
                                        <p:attrNameLst>
                                          <p:attrName>style.visibility</p:attrName>
                                        </p:attrNameLst>
                                      </p:cBhvr>
                                      <p:to>
                                        <p:strVal val="hidden"/>
                                      </p:to>
                                    </p:set>
                                  </p:childTnLst>
                                </p:cTn>
                              </p:par>
                            </p:childTnLst>
                          </p:cTn>
                        </p:par>
                        <p:par>
                          <p:cTn id="517" fill="hold">
                            <p:stCondLst>
                              <p:cond delay="169000"/>
                            </p:stCondLst>
                            <p:childTnLst>
                              <p:par>
                                <p:cTn id="518" presetID="1" presetClass="exit" presetSubtype="0" fill="hold" grpId="0" nodeType="afterEffect">
                                  <p:stCondLst>
                                    <p:cond delay="0"/>
                                  </p:stCondLst>
                                  <p:childTnLst>
                                    <p:set>
                                      <p:cBhvr>
                                        <p:cTn id="519" dur="1" fill="hold">
                                          <p:stCondLst>
                                            <p:cond delay="999"/>
                                          </p:stCondLst>
                                        </p:cTn>
                                        <p:tgtEl>
                                          <p:spTgt spid="161"/>
                                        </p:tgtEl>
                                        <p:attrNameLst>
                                          <p:attrName>style.visibility</p:attrName>
                                        </p:attrNameLst>
                                      </p:cBhvr>
                                      <p:to>
                                        <p:strVal val="hidden"/>
                                      </p:to>
                                    </p:set>
                                  </p:childTnLst>
                                </p:cTn>
                              </p:par>
                            </p:childTnLst>
                          </p:cTn>
                        </p:par>
                        <p:par>
                          <p:cTn id="520" fill="hold">
                            <p:stCondLst>
                              <p:cond delay="170000"/>
                            </p:stCondLst>
                            <p:childTnLst>
                              <p:par>
                                <p:cTn id="521" presetID="1" presetClass="exit" presetSubtype="0" fill="hold" grpId="0" nodeType="afterEffect">
                                  <p:stCondLst>
                                    <p:cond delay="0"/>
                                  </p:stCondLst>
                                  <p:childTnLst>
                                    <p:set>
                                      <p:cBhvr>
                                        <p:cTn id="522" dur="1" fill="hold">
                                          <p:stCondLst>
                                            <p:cond delay="999"/>
                                          </p:stCondLst>
                                        </p:cTn>
                                        <p:tgtEl>
                                          <p:spTgt spid="160"/>
                                        </p:tgtEl>
                                        <p:attrNameLst>
                                          <p:attrName>style.visibility</p:attrName>
                                        </p:attrNameLst>
                                      </p:cBhvr>
                                      <p:to>
                                        <p:strVal val="hidden"/>
                                      </p:to>
                                    </p:set>
                                  </p:childTnLst>
                                </p:cTn>
                              </p:par>
                            </p:childTnLst>
                          </p:cTn>
                        </p:par>
                        <p:par>
                          <p:cTn id="523" fill="hold">
                            <p:stCondLst>
                              <p:cond delay="171000"/>
                            </p:stCondLst>
                            <p:childTnLst>
                              <p:par>
                                <p:cTn id="524" presetID="1" presetClass="exit" presetSubtype="0" fill="hold" grpId="0" nodeType="afterEffect">
                                  <p:stCondLst>
                                    <p:cond delay="0"/>
                                  </p:stCondLst>
                                  <p:childTnLst>
                                    <p:set>
                                      <p:cBhvr>
                                        <p:cTn id="525" dur="1" fill="hold">
                                          <p:stCondLst>
                                            <p:cond delay="999"/>
                                          </p:stCondLst>
                                        </p:cTn>
                                        <p:tgtEl>
                                          <p:spTgt spid="159"/>
                                        </p:tgtEl>
                                        <p:attrNameLst>
                                          <p:attrName>style.visibility</p:attrName>
                                        </p:attrNameLst>
                                      </p:cBhvr>
                                      <p:to>
                                        <p:strVal val="hidden"/>
                                      </p:to>
                                    </p:set>
                                  </p:childTnLst>
                                </p:cTn>
                              </p:par>
                            </p:childTnLst>
                          </p:cTn>
                        </p:par>
                        <p:par>
                          <p:cTn id="526" fill="hold">
                            <p:stCondLst>
                              <p:cond delay="172000"/>
                            </p:stCondLst>
                            <p:childTnLst>
                              <p:par>
                                <p:cTn id="527" presetID="1" presetClass="exit" presetSubtype="0" fill="hold" grpId="0" nodeType="afterEffect">
                                  <p:stCondLst>
                                    <p:cond delay="0"/>
                                  </p:stCondLst>
                                  <p:childTnLst>
                                    <p:set>
                                      <p:cBhvr>
                                        <p:cTn id="528" dur="1" fill="hold">
                                          <p:stCondLst>
                                            <p:cond delay="999"/>
                                          </p:stCondLst>
                                        </p:cTn>
                                        <p:tgtEl>
                                          <p:spTgt spid="158"/>
                                        </p:tgtEl>
                                        <p:attrNameLst>
                                          <p:attrName>style.visibility</p:attrName>
                                        </p:attrNameLst>
                                      </p:cBhvr>
                                      <p:to>
                                        <p:strVal val="hidden"/>
                                      </p:to>
                                    </p:set>
                                  </p:childTnLst>
                                </p:cTn>
                              </p:par>
                            </p:childTnLst>
                          </p:cTn>
                        </p:par>
                        <p:par>
                          <p:cTn id="529" fill="hold">
                            <p:stCondLst>
                              <p:cond delay="173000"/>
                            </p:stCondLst>
                            <p:childTnLst>
                              <p:par>
                                <p:cTn id="530" presetID="1" presetClass="exit" presetSubtype="0" fill="hold" grpId="0" nodeType="afterEffect">
                                  <p:stCondLst>
                                    <p:cond delay="0"/>
                                  </p:stCondLst>
                                  <p:childTnLst>
                                    <p:set>
                                      <p:cBhvr>
                                        <p:cTn id="531" dur="1" fill="hold">
                                          <p:stCondLst>
                                            <p:cond delay="999"/>
                                          </p:stCondLst>
                                        </p:cTn>
                                        <p:tgtEl>
                                          <p:spTgt spid="157"/>
                                        </p:tgtEl>
                                        <p:attrNameLst>
                                          <p:attrName>style.visibility</p:attrName>
                                        </p:attrNameLst>
                                      </p:cBhvr>
                                      <p:to>
                                        <p:strVal val="hidden"/>
                                      </p:to>
                                    </p:set>
                                  </p:childTnLst>
                                </p:cTn>
                              </p:par>
                            </p:childTnLst>
                          </p:cTn>
                        </p:par>
                        <p:par>
                          <p:cTn id="532" fill="hold">
                            <p:stCondLst>
                              <p:cond delay="174000"/>
                            </p:stCondLst>
                            <p:childTnLst>
                              <p:par>
                                <p:cTn id="533" presetID="1" presetClass="exit" presetSubtype="0" fill="hold" grpId="0" nodeType="afterEffect">
                                  <p:stCondLst>
                                    <p:cond delay="0"/>
                                  </p:stCondLst>
                                  <p:childTnLst>
                                    <p:set>
                                      <p:cBhvr>
                                        <p:cTn id="534" dur="1" fill="hold">
                                          <p:stCondLst>
                                            <p:cond delay="999"/>
                                          </p:stCondLst>
                                        </p:cTn>
                                        <p:tgtEl>
                                          <p:spTgt spid="156"/>
                                        </p:tgtEl>
                                        <p:attrNameLst>
                                          <p:attrName>style.visibility</p:attrName>
                                        </p:attrNameLst>
                                      </p:cBhvr>
                                      <p:to>
                                        <p:strVal val="hidden"/>
                                      </p:to>
                                    </p:set>
                                  </p:childTnLst>
                                </p:cTn>
                              </p:par>
                            </p:childTnLst>
                          </p:cTn>
                        </p:par>
                        <p:par>
                          <p:cTn id="535" fill="hold">
                            <p:stCondLst>
                              <p:cond delay="175000"/>
                            </p:stCondLst>
                            <p:childTnLst>
                              <p:par>
                                <p:cTn id="536" presetID="1" presetClass="exit" presetSubtype="0" fill="hold" grpId="0" nodeType="afterEffect">
                                  <p:stCondLst>
                                    <p:cond delay="0"/>
                                  </p:stCondLst>
                                  <p:childTnLst>
                                    <p:set>
                                      <p:cBhvr>
                                        <p:cTn id="537" dur="1" fill="hold">
                                          <p:stCondLst>
                                            <p:cond delay="999"/>
                                          </p:stCondLst>
                                        </p:cTn>
                                        <p:tgtEl>
                                          <p:spTgt spid="155"/>
                                        </p:tgtEl>
                                        <p:attrNameLst>
                                          <p:attrName>style.visibility</p:attrName>
                                        </p:attrNameLst>
                                      </p:cBhvr>
                                      <p:to>
                                        <p:strVal val="hidden"/>
                                      </p:to>
                                    </p:set>
                                  </p:childTnLst>
                                </p:cTn>
                              </p:par>
                            </p:childTnLst>
                          </p:cTn>
                        </p:par>
                        <p:par>
                          <p:cTn id="538" fill="hold">
                            <p:stCondLst>
                              <p:cond delay="176000"/>
                            </p:stCondLst>
                            <p:childTnLst>
                              <p:par>
                                <p:cTn id="539" presetID="1" presetClass="exit" presetSubtype="0" fill="hold" grpId="0" nodeType="afterEffect">
                                  <p:stCondLst>
                                    <p:cond delay="0"/>
                                  </p:stCondLst>
                                  <p:childTnLst>
                                    <p:set>
                                      <p:cBhvr>
                                        <p:cTn id="540" dur="1" fill="hold">
                                          <p:stCondLst>
                                            <p:cond delay="999"/>
                                          </p:stCondLst>
                                        </p:cTn>
                                        <p:tgtEl>
                                          <p:spTgt spid="154"/>
                                        </p:tgtEl>
                                        <p:attrNameLst>
                                          <p:attrName>style.visibility</p:attrName>
                                        </p:attrNameLst>
                                      </p:cBhvr>
                                      <p:to>
                                        <p:strVal val="hidden"/>
                                      </p:to>
                                    </p:set>
                                  </p:childTnLst>
                                </p:cTn>
                              </p:par>
                            </p:childTnLst>
                          </p:cTn>
                        </p:par>
                        <p:par>
                          <p:cTn id="541" fill="hold">
                            <p:stCondLst>
                              <p:cond delay="177000"/>
                            </p:stCondLst>
                            <p:childTnLst>
                              <p:par>
                                <p:cTn id="542" presetID="1" presetClass="exit" presetSubtype="0" fill="hold" grpId="0" nodeType="afterEffect">
                                  <p:stCondLst>
                                    <p:cond delay="0"/>
                                  </p:stCondLst>
                                  <p:childTnLst>
                                    <p:set>
                                      <p:cBhvr>
                                        <p:cTn id="543" dur="1" fill="hold">
                                          <p:stCondLst>
                                            <p:cond delay="999"/>
                                          </p:stCondLst>
                                        </p:cTn>
                                        <p:tgtEl>
                                          <p:spTgt spid="153"/>
                                        </p:tgtEl>
                                        <p:attrNameLst>
                                          <p:attrName>style.visibility</p:attrName>
                                        </p:attrNameLst>
                                      </p:cBhvr>
                                      <p:to>
                                        <p:strVal val="hidden"/>
                                      </p:to>
                                    </p:set>
                                  </p:childTnLst>
                                </p:cTn>
                              </p:par>
                            </p:childTnLst>
                          </p:cTn>
                        </p:par>
                        <p:par>
                          <p:cTn id="544" fill="hold">
                            <p:stCondLst>
                              <p:cond delay="178000"/>
                            </p:stCondLst>
                            <p:childTnLst>
                              <p:par>
                                <p:cTn id="545" presetID="1" presetClass="exit" presetSubtype="0" fill="hold" grpId="0" nodeType="afterEffect">
                                  <p:stCondLst>
                                    <p:cond delay="0"/>
                                  </p:stCondLst>
                                  <p:childTnLst>
                                    <p:set>
                                      <p:cBhvr>
                                        <p:cTn id="546" dur="1" fill="hold">
                                          <p:stCondLst>
                                            <p:cond delay="999"/>
                                          </p:stCondLst>
                                        </p:cTn>
                                        <p:tgtEl>
                                          <p:spTgt spid="152"/>
                                        </p:tgtEl>
                                        <p:attrNameLst>
                                          <p:attrName>style.visibility</p:attrName>
                                        </p:attrNameLst>
                                      </p:cBhvr>
                                      <p:to>
                                        <p:strVal val="hidden"/>
                                      </p:to>
                                    </p:set>
                                  </p:childTnLst>
                                </p:cTn>
                              </p:par>
                            </p:childTnLst>
                          </p:cTn>
                        </p:par>
                        <p:par>
                          <p:cTn id="547" fill="hold">
                            <p:stCondLst>
                              <p:cond delay="179000"/>
                            </p:stCondLst>
                            <p:childTnLst>
                              <p:par>
                                <p:cTn id="548" presetID="1" presetClass="exit" presetSubtype="0" fill="hold" grpId="0" nodeType="afterEffect">
                                  <p:stCondLst>
                                    <p:cond delay="0"/>
                                  </p:stCondLst>
                                  <p:childTnLst>
                                    <p:set>
                                      <p:cBhvr>
                                        <p:cTn id="549" dur="1" fill="hold">
                                          <p:stCondLst>
                                            <p:cond delay="999"/>
                                          </p:stCondLst>
                                        </p:cTn>
                                        <p:tgtEl>
                                          <p:spTgt spid="151"/>
                                        </p:tgtEl>
                                        <p:attrNameLst>
                                          <p:attrName>style.visibility</p:attrName>
                                        </p:attrNameLst>
                                      </p:cBhvr>
                                      <p:to>
                                        <p:strVal val="hidden"/>
                                      </p:to>
                                    </p:set>
                                  </p:childTnLst>
                                </p:cTn>
                              </p:par>
                            </p:childTnLst>
                          </p:cTn>
                        </p:par>
                        <p:par>
                          <p:cTn id="550" fill="hold">
                            <p:stCondLst>
                              <p:cond delay="180000"/>
                            </p:stCondLst>
                            <p:childTnLst>
                              <p:par>
                                <p:cTn id="551" presetID="1" presetClass="exit" presetSubtype="0" fill="hold" grpId="0" nodeType="afterEffect">
                                  <p:stCondLst>
                                    <p:cond delay="0"/>
                                  </p:stCondLst>
                                  <p:childTnLst>
                                    <p:set>
                                      <p:cBhvr>
                                        <p:cTn id="552" dur="1" fill="hold">
                                          <p:stCondLst>
                                            <p:cond delay="999"/>
                                          </p:stCondLst>
                                        </p:cTn>
                                        <p:tgtEl>
                                          <p:spTgt spid="149"/>
                                        </p:tgtEl>
                                        <p:attrNameLst>
                                          <p:attrName>style.visibility</p:attrName>
                                        </p:attrNameLst>
                                      </p:cBhvr>
                                      <p:to>
                                        <p:strVal val="hidden"/>
                                      </p:to>
                                    </p:set>
                                  </p:childTnLst>
                                </p:cTn>
                              </p:par>
                              <p:par>
                                <p:cTn id="553" presetID="1" presetClass="exit" presetSubtype="0" fill="hold" grpId="0" nodeType="withEffect">
                                  <p:stCondLst>
                                    <p:cond delay="0"/>
                                  </p:stCondLst>
                                  <p:childTnLst>
                                    <p:set>
                                      <p:cBhvr>
                                        <p:cTn id="554" dur="1" fill="hold">
                                          <p:stCondLst>
                                            <p:cond delay="999"/>
                                          </p:stCondLst>
                                        </p:cTn>
                                        <p:tgtEl>
                                          <p:spTgt spid="150"/>
                                        </p:tgtEl>
                                        <p:attrNameLst>
                                          <p:attrName>style.visibility</p:attrName>
                                        </p:attrNameLst>
                                      </p:cBhvr>
                                      <p:to>
                                        <p:strVal val="hidden"/>
                                      </p:to>
                                    </p:set>
                                  </p:childTnLst>
                                </p:cTn>
                              </p:par>
                            </p:childTnLst>
                          </p:cTn>
                        </p:par>
                        <p:par>
                          <p:cTn id="555" fill="hold">
                            <p:stCondLst>
                              <p:cond delay="181000"/>
                            </p:stCondLst>
                            <p:childTnLst>
                              <p:par>
                                <p:cTn id="556" presetID="1" presetClass="exit" presetSubtype="0" fill="hold" grpId="0" nodeType="afterEffect">
                                  <p:stCondLst>
                                    <p:cond delay="0"/>
                                  </p:stCondLst>
                                  <p:childTnLst>
                                    <p:set>
                                      <p:cBhvr>
                                        <p:cTn id="557" dur="1" fill="hold">
                                          <p:stCondLst>
                                            <p:cond delay="999"/>
                                          </p:stCondLst>
                                        </p:cTn>
                                        <p:tgtEl>
                                          <p:spTgt spid="148"/>
                                        </p:tgtEl>
                                        <p:attrNameLst>
                                          <p:attrName>style.visibility</p:attrName>
                                        </p:attrNameLst>
                                      </p:cBhvr>
                                      <p:to>
                                        <p:strVal val="hidden"/>
                                      </p:to>
                                    </p:set>
                                  </p:childTnLst>
                                </p:cTn>
                              </p:par>
                            </p:childTnLst>
                          </p:cTn>
                        </p:par>
                        <p:par>
                          <p:cTn id="558" fill="hold">
                            <p:stCondLst>
                              <p:cond delay="182000"/>
                            </p:stCondLst>
                            <p:childTnLst>
                              <p:par>
                                <p:cTn id="559" presetID="1" presetClass="exit" presetSubtype="0" fill="hold" grpId="0" nodeType="afterEffect">
                                  <p:stCondLst>
                                    <p:cond delay="0"/>
                                  </p:stCondLst>
                                  <p:childTnLst>
                                    <p:set>
                                      <p:cBhvr>
                                        <p:cTn id="560" dur="1" fill="hold">
                                          <p:stCondLst>
                                            <p:cond delay="999"/>
                                          </p:stCondLst>
                                        </p:cTn>
                                        <p:tgtEl>
                                          <p:spTgt spid="147"/>
                                        </p:tgtEl>
                                        <p:attrNameLst>
                                          <p:attrName>style.visibility</p:attrName>
                                        </p:attrNameLst>
                                      </p:cBhvr>
                                      <p:to>
                                        <p:strVal val="hidden"/>
                                      </p:to>
                                    </p:set>
                                  </p:childTnLst>
                                </p:cTn>
                              </p:par>
                            </p:childTnLst>
                          </p:cTn>
                        </p:par>
                        <p:par>
                          <p:cTn id="561" fill="hold">
                            <p:stCondLst>
                              <p:cond delay="183000"/>
                            </p:stCondLst>
                            <p:childTnLst>
                              <p:par>
                                <p:cTn id="562" presetID="1" presetClass="exit" presetSubtype="0" fill="hold" grpId="0" nodeType="afterEffect">
                                  <p:stCondLst>
                                    <p:cond delay="0"/>
                                  </p:stCondLst>
                                  <p:childTnLst>
                                    <p:set>
                                      <p:cBhvr>
                                        <p:cTn id="563" dur="1" fill="hold">
                                          <p:stCondLst>
                                            <p:cond delay="999"/>
                                          </p:stCondLst>
                                        </p:cTn>
                                        <p:tgtEl>
                                          <p:spTgt spid="146"/>
                                        </p:tgtEl>
                                        <p:attrNameLst>
                                          <p:attrName>style.visibility</p:attrName>
                                        </p:attrNameLst>
                                      </p:cBhvr>
                                      <p:to>
                                        <p:strVal val="hidden"/>
                                      </p:to>
                                    </p:set>
                                  </p:childTnLst>
                                </p:cTn>
                              </p:par>
                            </p:childTnLst>
                          </p:cTn>
                        </p:par>
                        <p:par>
                          <p:cTn id="564" fill="hold">
                            <p:stCondLst>
                              <p:cond delay="184000"/>
                            </p:stCondLst>
                            <p:childTnLst>
                              <p:par>
                                <p:cTn id="565" presetID="1" presetClass="exit" presetSubtype="0" fill="hold" grpId="0" nodeType="afterEffect">
                                  <p:stCondLst>
                                    <p:cond delay="0"/>
                                  </p:stCondLst>
                                  <p:childTnLst>
                                    <p:set>
                                      <p:cBhvr>
                                        <p:cTn id="566" dur="1" fill="hold">
                                          <p:stCondLst>
                                            <p:cond delay="999"/>
                                          </p:stCondLst>
                                        </p:cTn>
                                        <p:tgtEl>
                                          <p:spTgt spid="145"/>
                                        </p:tgtEl>
                                        <p:attrNameLst>
                                          <p:attrName>style.visibility</p:attrName>
                                        </p:attrNameLst>
                                      </p:cBhvr>
                                      <p:to>
                                        <p:strVal val="hidden"/>
                                      </p:to>
                                    </p:set>
                                  </p:childTnLst>
                                </p:cTn>
                              </p:par>
                            </p:childTnLst>
                          </p:cTn>
                        </p:par>
                        <p:par>
                          <p:cTn id="567" fill="hold">
                            <p:stCondLst>
                              <p:cond delay="185000"/>
                            </p:stCondLst>
                            <p:childTnLst>
                              <p:par>
                                <p:cTn id="568" presetID="1" presetClass="exit" presetSubtype="0" fill="hold" grpId="0" nodeType="afterEffect">
                                  <p:stCondLst>
                                    <p:cond delay="0"/>
                                  </p:stCondLst>
                                  <p:childTnLst>
                                    <p:set>
                                      <p:cBhvr>
                                        <p:cTn id="569" dur="1" fill="hold">
                                          <p:stCondLst>
                                            <p:cond delay="999"/>
                                          </p:stCondLst>
                                        </p:cTn>
                                        <p:tgtEl>
                                          <p:spTgt spid="144"/>
                                        </p:tgtEl>
                                        <p:attrNameLst>
                                          <p:attrName>style.visibility</p:attrName>
                                        </p:attrNameLst>
                                      </p:cBhvr>
                                      <p:to>
                                        <p:strVal val="hidden"/>
                                      </p:to>
                                    </p:set>
                                  </p:childTnLst>
                                </p:cTn>
                              </p:par>
                            </p:childTnLst>
                          </p:cTn>
                        </p:par>
                        <p:par>
                          <p:cTn id="570" fill="hold">
                            <p:stCondLst>
                              <p:cond delay="186000"/>
                            </p:stCondLst>
                            <p:childTnLst>
                              <p:par>
                                <p:cTn id="571" presetID="1" presetClass="exit" presetSubtype="0" fill="hold" grpId="0" nodeType="afterEffect">
                                  <p:stCondLst>
                                    <p:cond delay="0"/>
                                  </p:stCondLst>
                                  <p:childTnLst>
                                    <p:set>
                                      <p:cBhvr>
                                        <p:cTn id="572" dur="1" fill="hold">
                                          <p:stCondLst>
                                            <p:cond delay="999"/>
                                          </p:stCondLst>
                                        </p:cTn>
                                        <p:tgtEl>
                                          <p:spTgt spid="143"/>
                                        </p:tgtEl>
                                        <p:attrNameLst>
                                          <p:attrName>style.visibility</p:attrName>
                                        </p:attrNameLst>
                                      </p:cBhvr>
                                      <p:to>
                                        <p:strVal val="hidden"/>
                                      </p:to>
                                    </p:set>
                                  </p:childTnLst>
                                </p:cTn>
                              </p:par>
                            </p:childTnLst>
                          </p:cTn>
                        </p:par>
                        <p:par>
                          <p:cTn id="573" fill="hold">
                            <p:stCondLst>
                              <p:cond delay="187000"/>
                            </p:stCondLst>
                            <p:childTnLst>
                              <p:par>
                                <p:cTn id="574" presetID="1" presetClass="exit" presetSubtype="0" fill="hold" grpId="0" nodeType="afterEffect">
                                  <p:stCondLst>
                                    <p:cond delay="0"/>
                                  </p:stCondLst>
                                  <p:childTnLst>
                                    <p:set>
                                      <p:cBhvr>
                                        <p:cTn id="575" dur="1" fill="hold">
                                          <p:stCondLst>
                                            <p:cond delay="999"/>
                                          </p:stCondLst>
                                        </p:cTn>
                                        <p:tgtEl>
                                          <p:spTgt spid="142"/>
                                        </p:tgtEl>
                                        <p:attrNameLst>
                                          <p:attrName>style.visibility</p:attrName>
                                        </p:attrNameLst>
                                      </p:cBhvr>
                                      <p:to>
                                        <p:strVal val="hidden"/>
                                      </p:to>
                                    </p:set>
                                  </p:childTnLst>
                                </p:cTn>
                              </p:par>
                            </p:childTnLst>
                          </p:cTn>
                        </p:par>
                        <p:par>
                          <p:cTn id="576" fill="hold">
                            <p:stCondLst>
                              <p:cond delay="188000"/>
                            </p:stCondLst>
                            <p:childTnLst>
                              <p:par>
                                <p:cTn id="577" presetID="1" presetClass="exit" presetSubtype="0" fill="hold" grpId="0" nodeType="afterEffect">
                                  <p:stCondLst>
                                    <p:cond delay="0"/>
                                  </p:stCondLst>
                                  <p:childTnLst>
                                    <p:set>
                                      <p:cBhvr>
                                        <p:cTn id="578" dur="1" fill="hold">
                                          <p:stCondLst>
                                            <p:cond delay="999"/>
                                          </p:stCondLst>
                                        </p:cTn>
                                        <p:tgtEl>
                                          <p:spTgt spid="141"/>
                                        </p:tgtEl>
                                        <p:attrNameLst>
                                          <p:attrName>style.visibility</p:attrName>
                                        </p:attrNameLst>
                                      </p:cBhvr>
                                      <p:to>
                                        <p:strVal val="hidden"/>
                                      </p:to>
                                    </p:set>
                                  </p:childTnLst>
                                </p:cTn>
                              </p:par>
                            </p:childTnLst>
                          </p:cTn>
                        </p:par>
                        <p:par>
                          <p:cTn id="579" fill="hold">
                            <p:stCondLst>
                              <p:cond delay="189000"/>
                            </p:stCondLst>
                            <p:childTnLst>
                              <p:par>
                                <p:cTn id="580" presetID="1" presetClass="exit" presetSubtype="0" fill="hold" grpId="0" nodeType="afterEffect">
                                  <p:stCondLst>
                                    <p:cond delay="0"/>
                                  </p:stCondLst>
                                  <p:childTnLst>
                                    <p:set>
                                      <p:cBhvr>
                                        <p:cTn id="581" dur="1" fill="hold">
                                          <p:stCondLst>
                                            <p:cond delay="999"/>
                                          </p:stCondLst>
                                        </p:cTn>
                                        <p:tgtEl>
                                          <p:spTgt spid="140"/>
                                        </p:tgtEl>
                                        <p:attrNameLst>
                                          <p:attrName>style.visibility</p:attrName>
                                        </p:attrNameLst>
                                      </p:cBhvr>
                                      <p:to>
                                        <p:strVal val="hidden"/>
                                      </p:to>
                                    </p:set>
                                  </p:childTnLst>
                                </p:cTn>
                              </p:par>
                            </p:childTnLst>
                          </p:cTn>
                        </p:par>
                        <p:par>
                          <p:cTn id="582" fill="hold">
                            <p:stCondLst>
                              <p:cond delay="190000"/>
                            </p:stCondLst>
                            <p:childTnLst>
                              <p:par>
                                <p:cTn id="583" presetID="1" presetClass="exit" presetSubtype="0" fill="hold" grpId="0" nodeType="afterEffect">
                                  <p:stCondLst>
                                    <p:cond delay="0"/>
                                  </p:stCondLst>
                                  <p:childTnLst>
                                    <p:set>
                                      <p:cBhvr>
                                        <p:cTn id="584" dur="1" fill="hold">
                                          <p:stCondLst>
                                            <p:cond delay="999"/>
                                          </p:stCondLst>
                                        </p:cTn>
                                        <p:tgtEl>
                                          <p:spTgt spid="139"/>
                                        </p:tgtEl>
                                        <p:attrNameLst>
                                          <p:attrName>style.visibility</p:attrName>
                                        </p:attrNameLst>
                                      </p:cBhvr>
                                      <p:to>
                                        <p:strVal val="hidden"/>
                                      </p:to>
                                    </p:set>
                                  </p:childTnLst>
                                </p:cTn>
                              </p:par>
                            </p:childTnLst>
                          </p:cTn>
                        </p:par>
                        <p:par>
                          <p:cTn id="585" fill="hold">
                            <p:stCondLst>
                              <p:cond delay="191000"/>
                            </p:stCondLst>
                            <p:childTnLst>
                              <p:par>
                                <p:cTn id="586" presetID="1" presetClass="exit" presetSubtype="0" fill="hold" grpId="0" nodeType="afterEffect">
                                  <p:stCondLst>
                                    <p:cond delay="0"/>
                                  </p:stCondLst>
                                  <p:childTnLst>
                                    <p:set>
                                      <p:cBhvr>
                                        <p:cTn id="587" dur="1" fill="hold">
                                          <p:stCondLst>
                                            <p:cond delay="999"/>
                                          </p:stCondLst>
                                        </p:cTn>
                                        <p:tgtEl>
                                          <p:spTgt spid="138"/>
                                        </p:tgtEl>
                                        <p:attrNameLst>
                                          <p:attrName>style.visibility</p:attrName>
                                        </p:attrNameLst>
                                      </p:cBhvr>
                                      <p:to>
                                        <p:strVal val="hidden"/>
                                      </p:to>
                                    </p:set>
                                  </p:childTnLst>
                                </p:cTn>
                              </p:par>
                            </p:childTnLst>
                          </p:cTn>
                        </p:par>
                        <p:par>
                          <p:cTn id="588" fill="hold">
                            <p:stCondLst>
                              <p:cond delay="192000"/>
                            </p:stCondLst>
                            <p:childTnLst>
                              <p:par>
                                <p:cTn id="589" presetID="1" presetClass="exit" presetSubtype="0" fill="hold" grpId="0" nodeType="afterEffect">
                                  <p:stCondLst>
                                    <p:cond delay="0"/>
                                  </p:stCondLst>
                                  <p:childTnLst>
                                    <p:set>
                                      <p:cBhvr>
                                        <p:cTn id="590" dur="1" fill="hold">
                                          <p:stCondLst>
                                            <p:cond delay="999"/>
                                          </p:stCondLst>
                                        </p:cTn>
                                        <p:tgtEl>
                                          <p:spTgt spid="137"/>
                                        </p:tgtEl>
                                        <p:attrNameLst>
                                          <p:attrName>style.visibility</p:attrName>
                                        </p:attrNameLst>
                                      </p:cBhvr>
                                      <p:to>
                                        <p:strVal val="hidden"/>
                                      </p:to>
                                    </p:set>
                                  </p:childTnLst>
                                </p:cTn>
                              </p:par>
                            </p:childTnLst>
                          </p:cTn>
                        </p:par>
                        <p:par>
                          <p:cTn id="591" fill="hold">
                            <p:stCondLst>
                              <p:cond delay="193000"/>
                            </p:stCondLst>
                            <p:childTnLst>
                              <p:par>
                                <p:cTn id="592" presetID="1" presetClass="exit" presetSubtype="0" fill="hold" grpId="0" nodeType="afterEffect">
                                  <p:stCondLst>
                                    <p:cond delay="0"/>
                                  </p:stCondLst>
                                  <p:childTnLst>
                                    <p:set>
                                      <p:cBhvr>
                                        <p:cTn id="593" dur="1" fill="hold">
                                          <p:stCondLst>
                                            <p:cond delay="999"/>
                                          </p:stCondLst>
                                        </p:cTn>
                                        <p:tgtEl>
                                          <p:spTgt spid="136"/>
                                        </p:tgtEl>
                                        <p:attrNameLst>
                                          <p:attrName>style.visibility</p:attrName>
                                        </p:attrNameLst>
                                      </p:cBhvr>
                                      <p:to>
                                        <p:strVal val="hidden"/>
                                      </p:to>
                                    </p:set>
                                  </p:childTnLst>
                                </p:cTn>
                              </p:par>
                            </p:childTnLst>
                          </p:cTn>
                        </p:par>
                        <p:par>
                          <p:cTn id="594" fill="hold">
                            <p:stCondLst>
                              <p:cond delay="194000"/>
                            </p:stCondLst>
                            <p:childTnLst>
                              <p:par>
                                <p:cTn id="595" presetID="1" presetClass="exit" presetSubtype="0" fill="hold" grpId="0" nodeType="afterEffect">
                                  <p:stCondLst>
                                    <p:cond delay="0"/>
                                  </p:stCondLst>
                                  <p:childTnLst>
                                    <p:set>
                                      <p:cBhvr>
                                        <p:cTn id="596" dur="1" fill="hold">
                                          <p:stCondLst>
                                            <p:cond delay="999"/>
                                          </p:stCondLst>
                                        </p:cTn>
                                        <p:tgtEl>
                                          <p:spTgt spid="135"/>
                                        </p:tgtEl>
                                        <p:attrNameLst>
                                          <p:attrName>style.visibility</p:attrName>
                                        </p:attrNameLst>
                                      </p:cBhvr>
                                      <p:to>
                                        <p:strVal val="hidden"/>
                                      </p:to>
                                    </p:set>
                                  </p:childTnLst>
                                </p:cTn>
                              </p:par>
                            </p:childTnLst>
                          </p:cTn>
                        </p:par>
                        <p:par>
                          <p:cTn id="597" fill="hold">
                            <p:stCondLst>
                              <p:cond delay="195000"/>
                            </p:stCondLst>
                            <p:childTnLst>
                              <p:par>
                                <p:cTn id="598" presetID="1" presetClass="exit" presetSubtype="0" fill="hold" grpId="0" nodeType="afterEffect">
                                  <p:stCondLst>
                                    <p:cond delay="0"/>
                                  </p:stCondLst>
                                  <p:childTnLst>
                                    <p:set>
                                      <p:cBhvr>
                                        <p:cTn id="599" dur="1" fill="hold">
                                          <p:stCondLst>
                                            <p:cond delay="999"/>
                                          </p:stCondLst>
                                        </p:cTn>
                                        <p:tgtEl>
                                          <p:spTgt spid="134"/>
                                        </p:tgtEl>
                                        <p:attrNameLst>
                                          <p:attrName>style.visibility</p:attrName>
                                        </p:attrNameLst>
                                      </p:cBhvr>
                                      <p:to>
                                        <p:strVal val="hidden"/>
                                      </p:to>
                                    </p:set>
                                  </p:childTnLst>
                                </p:cTn>
                              </p:par>
                            </p:childTnLst>
                          </p:cTn>
                        </p:par>
                        <p:par>
                          <p:cTn id="600" fill="hold">
                            <p:stCondLst>
                              <p:cond delay="196000"/>
                            </p:stCondLst>
                            <p:childTnLst>
                              <p:par>
                                <p:cTn id="601" presetID="1" presetClass="exit" presetSubtype="0" fill="hold" grpId="0" nodeType="afterEffect">
                                  <p:stCondLst>
                                    <p:cond delay="0"/>
                                  </p:stCondLst>
                                  <p:childTnLst>
                                    <p:set>
                                      <p:cBhvr>
                                        <p:cTn id="602" dur="1" fill="hold">
                                          <p:stCondLst>
                                            <p:cond delay="999"/>
                                          </p:stCondLst>
                                        </p:cTn>
                                        <p:tgtEl>
                                          <p:spTgt spid="133"/>
                                        </p:tgtEl>
                                        <p:attrNameLst>
                                          <p:attrName>style.visibility</p:attrName>
                                        </p:attrNameLst>
                                      </p:cBhvr>
                                      <p:to>
                                        <p:strVal val="hidden"/>
                                      </p:to>
                                    </p:set>
                                  </p:childTnLst>
                                </p:cTn>
                              </p:par>
                            </p:childTnLst>
                          </p:cTn>
                        </p:par>
                        <p:par>
                          <p:cTn id="603" fill="hold">
                            <p:stCondLst>
                              <p:cond delay="197000"/>
                            </p:stCondLst>
                            <p:childTnLst>
                              <p:par>
                                <p:cTn id="604" presetID="1" presetClass="exit" presetSubtype="0" fill="hold" grpId="0" nodeType="afterEffect">
                                  <p:stCondLst>
                                    <p:cond delay="0"/>
                                  </p:stCondLst>
                                  <p:childTnLst>
                                    <p:set>
                                      <p:cBhvr>
                                        <p:cTn id="605" dur="1" fill="hold">
                                          <p:stCondLst>
                                            <p:cond delay="999"/>
                                          </p:stCondLst>
                                        </p:cTn>
                                        <p:tgtEl>
                                          <p:spTgt spid="132"/>
                                        </p:tgtEl>
                                        <p:attrNameLst>
                                          <p:attrName>style.visibility</p:attrName>
                                        </p:attrNameLst>
                                      </p:cBhvr>
                                      <p:to>
                                        <p:strVal val="hidden"/>
                                      </p:to>
                                    </p:set>
                                  </p:childTnLst>
                                </p:cTn>
                              </p:par>
                            </p:childTnLst>
                          </p:cTn>
                        </p:par>
                        <p:par>
                          <p:cTn id="606" fill="hold">
                            <p:stCondLst>
                              <p:cond delay="198000"/>
                            </p:stCondLst>
                            <p:childTnLst>
                              <p:par>
                                <p:cTn id="607" presetID="1" presetClass="exit" presetSubtype="0" fill="hold" grpId="0" nodeType="afterEffect">
                                  <p:stCondLst>
                                    <p:cond delay="0"/>
                                  </p:stCondLst>
                                  <p:childTnLst>
                                    <p:set>
                                      <p:cBhvr>
                                        <p:cTn id="608" dur="1" fill="hold">
                                          <p:stCondLst>
                                            <p:cond delay="999"/>
                                          </p:stCondLst>
                                        </p:cTn>
                                        <p:tgtEl>
                                          <p:spTgt spid="131"/>
                                        </p:tgtEl>
                                        <p:attrNameLst>
                                          <p:attrName>style.visibility</p:attrName>
                                        </p:attrNameLst>
                                      </p:cBhvr>
                                      <p:to>
                                        <p:strVal val="hidden"/>
                                      </p:to>
                                    </p:set>
                                  </p:childTnLst>
                                </p:cTn>
                              </p:par>
                            </p:childTnLst>
                          </p:cTn>
                        </p:par>
                        <p:par>
                          <p:cTn id="609" fill="hold">
                            <p:stCondLst>
                              <p:cond delay="199000"/>
                            </p:stCondLst>
                            <p:childTnLst>
                              <p:par>
                                <p:cTn id="610" presetID="1" presetClass="exit" presetSubtype="0" fill="hold" grpId="0" nodeType="afterEffect">
                                  <p:stCondLst>
                                    <p:cond delay="0"/>
                                  </p:stCondLst>
                                  <p:childTnLst>
                                    <p:set>
                                      <p:cBhvr>
                                        <p:cTn id="611" dur="1" fill="hold">
                                          <p:stCondLst>
                                            <p:cond delay="999"/>
                                          </p:stCondLst>
                                        </p:cTn>
                                        <p:tgtEl>
                                          <p:spTgt spid="130"/>
                                        </p:tgtEl>
                                        <p:attrNameLst>
                                          <p:attrName>style.visibility</p:attrName>
                                        </p:attrNameLst>
                                      </p:cBhvr>
                                      <p:to>
                                        <p:strVal val="hidden"/>
                                      </p:to>
                                    </p:set>
                                  </p:childTnLst>
                                </p:cTn>
                              </p:par>
                            </p:childTnLst>
                          </p:cTn>
                        </p:par>
                        <p:par>
                          <p:cTn id="612" fill="hold">
                            <p:stCondLst>
                              <p:cond delay="200000"/>
                            </p:stCondLst>
                            <p:childTnLst>
                              <p:par>
                                <p:cTn id="613" presetID="1" presetClass="exit" presetSubtype="0" fill="hold" grpId="0" nodeType="afterEffect">
                                  <p:stCondLst>
                                    <p:cond delay="0"/>
                                  </p:stCondLst>
                                  <p:childTnLst>
                                    <p:set>
                                      <p:cBhvr>
                                        <p:cTn id="614" dur="1" fill="hold">
                                          <p:stCondLst>
                                            <p:cond delay="999"/>
                                          </p:stCondLst>
                                        </p:cTn>
                                        <p:tgtEl>
                                          <p:spTgt spid="129"/>
                                        </p:tgtEl>
                                        <p:attrNameLst>
                                          <p:attrName>style.visibility</p:attrName>
                                        </p:attrNameLst>
                                      </p:cBhvr>
                                      <p:to>
                                        <p:strVal val="hidden"/>
                                      </p:to>
                                    </p:set>
                                  </p:childTnLst>
                                </p:cTn>
                              </p:par>
                            </p:childTnLst>
                          </p:cTn>
                        </p:par>
                        <p:par>
                          <p:cTn id="615" fill="hold">
                            <p:stCondLst>
                              <p:cond delay="201000"/>
                            </p:stCondLst>
                            <p:childTnLst>
                              <p:par>
                                <p:cTn id="616" presetID="1" presetClass="exit" presetSubtype="0" fill="hold" grpId="0" nodeType="afterEffect">
                                  <p:stCondLst>
                                    <p:cond delay="0"/>
                                  </p:stCondLst>
                                  <p:childTnLst>
                                    <p:set>
                                      <p:cBhvr>
                                        <p:cTn id="617" dur="1" fill="hold">
                                          <p:stCondLst>
                                            <p:cond delay="999"/>
                                          </p:stCondLst>
                                        </p:cTn>
                                        <p:tgtEl>
                                          <p:spTgt spid="128"/>
                                        </p:tgtEl>
                                        <p:attrNameLst>
                                          <p:attrName>style.visibility</p:attrName>
                                        </p:attrNameLst>
                                      </p:cBhvr>
                                      <p:to>
                                        <p:strVal val="hidden"/>
                                      </p:to>
                                    </p:set>
                                  </p:childTnLst>
                                </p:cTn>
                              </p:par>
                            </p:childTnLst>
                          </p:cTn>
                        </p:par>
                        <p:par>
                          <p:cTn id="618" fill="hold">
                            <p:stCondLst>
                              <p:cond delay="202000"/>
                            </p:stCondLst>
                            <p:childTnLst>
                              <p:par>
                                <p:cTn id="619" presetID="1" presetClass="exit" presetSubtype="0" fill="hold" grpId="0" nodeType="afterEffect">
                                  <p:stCondLst>
                                    <p:cond delay="0"/>
                                  </p:stCondLst>
                                  <p:childTnLst>
                                    <p:set>
                                      <p:cBhvr>
                                        <p:cTn id="620" dur="1" fill="hold">
                                          <p:stCondLst>
                                            <p:cond delay="999"/>
                                          </p:stCondLst>
                                        </p:cTn>
                                        <p:tgtEl>
                                          <p:spTgt spid="127"/>
                                        </p:tgtEl>
                                        <p:attrNameLst>
                                          <p:attrName>style.visibility</p:attrName>
                                        </p:attrNameLst>
                                      </p:cBhvr>
                                      <p:to>
                                        <p:strVal val="hidden"/>
                                      </p:to>
                                    </p:set>
                                  </p:childTnLst>
                                </p:cTn>
                              </p:par>
                            </p:childTnLst>
                          </p:cTn>
                        </p:par>
                        <p:par>
                          <p:cTn id="621" fill="hold">
                            <p:stCondLst>
                              <p:cond delay="203000"/>
                            </p:stCondLst>
                            <p:childTnLst>
                              <p:par>
                                <p:cTn id="622" presetID="1" presetClass="exit" presetSubtype="0" fill="hold" grpId="0" nodeType="afterEffect">
                                  <p:stCondLst>
                                    <p:cond delay="0"/>
                                  </p:stCondLst>
                                  <p:childTnLst>
                                    <p:set>
                                      <p:cBhvr>
                                        <p:cTn id="623" dur="1" fill="hold">
                                          <p:stCondLst>
                                            <p:cond delay="999"/>
                                          </p:stCondLst>
                                        </p:cTn>
                                        <p:tgtEl>
                                          <p:spTgt spid="126"/>
                                        </p:tgtEl>
                                        <p:attrNameLst>
                                          <p:attrName>style.visibility</p:attrName>
                                        </p:attrNameLst>
                                      </p:cBhvr>
                                      <p:to>
                                        <p:strVal val="hidden"/>
                                      </p:to>
                                    </p:set>
                                  </p:childTnLst>
                                </p:cTn>
                              </p:par>
                            </p:childTnLst>
                          </p:cTn>
                        </p:par>
                        <p:par>
                          <p:cTn id="624" fill="hold">
                            <p:stCondLst>
                              <p:cond delay="204000"/>
                            </p:stCondLst>
                            <p:childTnLst>
                              <p:par>
                                <p:cTn id="625" presetID="1" presetClass="exit" presetSubtype="0" fill="hold" grpId="0" nodeType="afterEffect">
                                  <p:stCondLst>
                                    <p:cond delay="0"/>
                                  </p:stCondLst>
                                  <p:childTnLst>
                                    <p:set>
                                      <p:cBhvr>
                                        <p:cTn id="626" dur="1" fill="hold">
                                          <p:stCondLst>
                                            <p:cond delay="999"/>
                                          </p:stCondLst>
                                        </p:cTn>
                                        <p:tgtEl>
                                          <p:spTgt spid="125"/>
                                        </p:tgtEl>
                                        <p:attrNameLst>
                                          <p:attrName>style.visibility</p:attrName>
                                        </p:attrNameLst>
                                      </p:cBhvr>
                                      <p:to>
                                        <p:strVal val="hidden"/>
                                      </p:to>
                                    </p:set>
                                  </p:childTnLst>
                                </p:cTn>
                              </p:par>
                            </p:childTnLst>
                          </p:cTn>
                        </p:par>
                        <p:par>
                          <p:cTn id="627" fill="hold">
                            <p:stCondLst>
                              <p:cond delay="205000"/>
                            </p:stCondLst>
                            <p:childTnLst>
                              <p:par>
                                <p:cTn id="628" presetID="1" presetClass="exit" presetSubtype="0" fill="hold" grpId="0" nodeType="afterEffect">
                                  <p:stCondLst>
                                    <p:cond delay="0"/>
                                  </p:stCondLst>
                                  <p:childTnLst>
                                    <p:set>
                                      <p:cBhvr>
                                        <p:cTn id="629" dur="1" fill="hold">
                                          <p:stCondLst>
                                            <p:cond delay="999"/>
                                          </p:stCondLst>
                                        </p:cTn>
                                        <p:tgtEl>
                                          <p:spTgt spid="124"/>
                                        </p:tgtEl>
                                        <p:attrNameLst>
                                          <p:attrName>style.visibility</p:attrName>
                                        </p:attrNameLst>
                                      </p:cBhvr>
                                      <p:to>
                                        <p:strVal val="hidden"/>
                                      </p:to>
                                    </p:set>
                                  </p:childTnLst>
                                </p:cTn>
                              </p:par>
                            </p:childTnLst>
                          </p:cTn>
                        </p:par>
                        <p:par>
                          <p:cTn id="630" fill="hold">
                            <p:stCondLst>
                              <p:cond delay="206000"/>
                            </p:stCondLst>
                            <p:childTnLst>
                              <p:par>
                                <p:cTn id="631" presetID="1" presetClass="exit" presetSubtype="0" fill="hold" grpId="0" nodeType="afterEffect">
                                  <p:stCondLst>
                                    <p:cond delay="0"/>
                                  </p:stCondLst>
                                  <p:childTnLst>
                                    <p:set>
                                      <p:cBhvr>
                                        <p:cTn id="632" dur="1" fill="hold">
                                          <p:stCondLst>
                                            <p:cond delay="999"/>
                                          </p:stCondLst>
                                        </p:cTn>
                                        <p:tgtEl>
                                          <p:spTgt spid="123"/>
                                        </p:tgtEl>
                                        <p:attrNameLst>
                                          <p:attrName>style.visibility</p:attrName>
                                        </p:attrNameLst>
                                      </p:cBhvr>
                                      <p:to>
                                        <p:strVal val="hidden"/>
                                      </p:to>
                                    </p:set>
                                  </p:childTnLst>
                                </p:cTn>
                              </p:par>
                            </p:childTnLst>
                          </p:cTn>
                        </p:par>
                        <p:par>
                          <p:cTn id="633" fill="hold">
                            <p:stCondLst>
                              <p:cond delay="207000"/>
                            </p:stCondLst>
                            <p:childTnLst>
                              <p:par>
                                <p:cTn id="634" presetID="1" presetClass="exit" presetSubtype="0" fill="hold" grpId="0" nodeType="afterEffect">
                                  <p:stCondLst>
                                    <p:cond delay="0"/>
                                  </p:stCondLst>
                                  <p:childTnLst>
                                    <p:set>
                                      <p:cBhvr>
                                        <p:cTn id="635" dur="1" fill="hold">
                                          <p:stCondLst>
                                            <p:cond delay="999"/>
                                          </p:stCondLst>
                                        </p:cTn>
                                        <p:tgtEl>
                                          <p:spTgt spid="122"/>
                                        </p:tgtEl>
                                        <p:attrNameLst>
                                          <p:attrName>style.visibility</p:attrName>
                                        </p:attrNameLst>
                                      </p:cBhvr>
                                      <p:to>
                                        <p:strVal val="hidden"/>
                                      </p:to>
                                    </p:set>
                                  </p:childTnLst>
                                </p:cTn>
                              </p:par>
                            </p:childTnLst>
                          </p:cTn>
                        </p:par>
                        <p:par>
                          <p:cTn id="636" fill="hold">
                            <p:stCondLst>
                              <p:cond delay="208000"/>
                            </p:stCondLst>
                            <p:childTnLst>
                              <p:par>
                                <p:cTn id="637" presetID="1" presetClass="exit" presetSubtype="0" fill="hold" grpId="0" nodeType="afterEffect">
                                  <p:stCondLst>
                                    <p:cond delay="0"/>
                                  </p:stCondLst>
                                  <p:childTnLst>
                                    <p:set>
                                      <p:cBhvr>
                                        <p:cTn id="638" dur="1" fill="hold">
                                          <p:stCondLst>
                                            <p:cond delay="999"/>
                                          </p:stCondLst>
                                        </p:cTn>
                                        <p:tgtEl>
                                          <p:spTgt spid="121"/>
                                        </p:tgtEl>
                                        <p:attrNameLst>
                                          <p:attrName>style.visibility</p:attrName>
                                        </p:attrNameLst>
                                      </p:cBhvr>
                                      <p:to>
                                        <p:strVal val="hidden"/>
                                      </p:to>
                                    </p:set>
                                  </p:childTnLst>
                                </p:cTn>
                              </p:par>
                            </p:childTnLst>
                          </p:cTn>
                        </p:par>
                        <p:par>
                          <p:cTn id="639" fill="hold">
                            <p:stCondLst>
                              <p:cond delay="209000"/>
                            </p:stCondLst>
                            <p:childTnLst>
                              <p:par>
                                <p:cTn id="640" presetID="1" presetClass="exit" presetSubtype="0" fill="hold" grpId="0" nodeType="afterEffect">
                                  <p:stCondLst>
                                    <p:cond delay="0"/>
                                  </p:stCondLst>
                                  <p:childTnLst>
                                    <p:set>
                                      <p:cBhvr>
                                        <p:cTn id="641" dur="1" fill="hold">
                                          <p:stCondLst>
                                            <p:cond delay="999"/>
                                          </p:stCondLst>
                                        </p:cTn>
                                        <p:tgtEl>
                                          <p:spTgt spid="120"/>
                                        </p:tgtEl>
                                        <p:attrNameLst>
                                          <p:attrName>style.visibility</p:attrName>
                                        </p:attrNameLst>
                                      </p:cBhvr>
                                      <p:to>
                                        <p:strVal val="hidden"/>
                                      </p:to>
                                    </p:set>
                                  </p:childTnLst>
                                </p:cTn>
                              </p:par>
                            </p:childTnLst>
                          </p:cTn>
                        </p:par>
                        <p:par>
                          <p:cTn id="642" fill="hold">
                            <p:stCondLst>
                              <p:cond delay="210000"/>
                            </p:stCondLst>
                            <p:childTnLst>
                              <p:par>
                                <p:cTn id="643" presetID="1" presetClass="exit" presetSubtype="0" fill="hold" grpId="0" nodeType="afterEffect">
                                  <p:stCondLst>
                                    <p:cond delay="0"/>
                                  </p:stCondLst>
                                  <p:childTnLst>
                                    <p:set>
                                      <p:cBhvr>
                                        <p:cTn id="644" dur="1" fill="hold">
                                          <p:stCondLst>
                                            <p:cond delay="999"/>
                                          </p:stCondLst>
                                        </p:cTn>
                                        <p:tgtEl>
                                          <p:spTgt spid="119"/>
                                        </p:tgtEl>
                                        <p:attrNameLst>
                                          <p:attrName>style.visibility</p:attrName>
                                        </p:attrNameLst>
                                      </p:cBhvr>
                                      <p:to>
                                        <p:strVal val="hidden"/>
                                      </p:to>
                                    </p:set>
                                  </p:childTnLst>
                                </p:cTn>
                              </p:par>
                            </p:childTnLst>
                          </p:cTn>
                        </p:par>
                        <p:par>
                          <p:cTn id="645" fill="hold">
                            <p:stCondLst>
                              <p:cond delay="211000"/>
                            </p:stCondLst>
                            <p:childTnLst>
                              <p:par>
                                <p:cTn id="646" presetID="1" presetClass="exit" presetSubtype="0" fill="hold" grpId="0" nodeType="afterEffect">
                                  <p:stCondLst>
                                    <p:cond delay="0"/>
                                  </p:stCondLst>
                                  <p:childTnLst>
                                    <p:set>
                                      <p:cBhvr>
                                        <p:cTn id="647" dur="1" fill="hold">
                                          <p:stCondLst>
                                            <p:cond delay="999"/>
                                          </p:stCondLst>
                                        </p:cTn>
                                        <p:tgtEl>
                                          <p:spTgt spid="118"/>
                                        </p:tgtEl>
                                        <p:attrNameLst>
                                          <p:attrName>style.visibility</p:attrName>
                                        </p:attrNameLst>
                                      </p:cBhvr>
                                      <p:to>
                                        <p:strVal val="hidden"/>
                                      </p:to>
                                    </p:set>
                                  </p:childTnLst>
                                </p:cTn>
                              </p:par>
                            </p:childTnLst>
                          </p:cTn>
                        </p:par>
                        <p:par>
                          <p:cTn id="648" fill="hold">
                            <p:stCondLst>
                              <p:cond delay="212000"/>
                            </p:stCondLst>
                            <p:childTnLst>
                              <p:par>
                                <p:cTn id="649" presetID="1" presetClass="exit" presetSubtype="0" fill="hold" grpId="0" nodeType="afterEffect">
                                  <p:stCondLst>
                                    <p:cond delay="0"/>
                                  </p:stCondLst>
                                  <p:childTnLst>
                                    <p:set>
                                      <p:cBhvr>
                                        <p:cTn id="650" dur="1" fill="hold">
                                          <p:stCondLst>
                                            <p:cond delay="999"/>
                                          </p:stCondLst>
                                        </p:cTn>
                                        <p:tgtEl>
                                          <p:spTgt spid="117"/>
                                        </p:tgtEl>
                                        <p:attrNameLst>
                                          <p:attrName>style.visibility</p:attrName>
                                        </p:attrNameLst>
                                      </p:cBhvr>
                                      <p:to>
                                        <p:strVal val="hidden"/>
                                      </p:to>
                                    </p:set>
                                  </p:childTnLst>
                                </p:cTn>
                              </p:par>
                            </p:childTnLst>
                          </p:cTn>
                        </p:par>
                        <p:par>
                          <p:cTn id="651" fill="hold">
                            <p:stCondLst>
                              <p:cond delay="213000"/>
                            </p:stCondLst>
                            <p:childTnLst>
                              <p:par>
                                <p:cTn id="652" presetID="1" presetClass="exit" presetSubtype="0" fill="hold" grpId="0" nodeType="afterEffect">
                                  <p:stCondLst>
                                    <p:cond delay="0"/>
                                  </p:stCondLst>
                                  <p:childTnLst>
                                    <p:set>
                                      <p:cBhvr>
                                        <p:cTn id="653" dur="1" fill="hold">
                                          <p:stCondLst>
                                            <p:cond delay="999"/>
                                          </p:stCondLst>
                                        </p:cTn>
                                        <p:tgtEl>
                                          <p:spTgt spid="116"/>
                                        </p:tgtEl>
                                        <p:attrNameLst>
                                          <p:attrName>style.visibility</p:attrName>
                                        </p:attrNameLst>
                                      </p:cBhvr>
                                      <p:to>
                                        <p:strVal val="hidden"/>
                                      </p:to>
                                    </p:set>
                                  </p:childTnLst>
                                </p:cTn>
                              </p:par>
                            </p:childTnLst>
                          </p:cTn>
                        </p:par>
                        <p:par>
                          <p:cTn id="654" fill="hold">
                            <p:stCondLst>
                              <p:cond delay="214000"/>
                            </p:stCondLst>
                            <p:childTnLst>
                              <p:par>
                                <p:cTn id="655" presetID="1" presetClass="exit" presetSubtype="0" fill="hold" grpId="0" nodeType="afterEffect">
                                  <p:stCondLst>
                                    <p:cond delay="0"/>
                                  </p:stCondLst>
                                  <p:childTnLst>
                                    <p:set>
                                      <p:cBhvr>
                                        <p:cTn id="656" dur="1" fill="hold">
                                          <p:stCondLst>
                                            <p:cond delay="999"/>
                                          </p:stCondLst>
                                        </p:cTn>
                                        <p:tgtEl>
                                          <p:spTgt spid="115"/>
                                        </p:tgtEl>
                                        <p:attrNameLst>
                                          <p:attrName>style.visibility</p:attrName>
                                        </p:attrNameLst>
                                      </p:cBhvr>
                                      <p:to>
                                        <p:strVal val="hidden"/>
                                      </p:to>
                                    </p:set>
                                  </p:childTnLst>
                                </p:cTn>
                              </p:par>
                            </p:childTnLst>
                          </p:cTn>
                        </p:par>
                        <p:par>
                          <p:cTn id="657" fill="hold">
                            <p:stCondLst>
                              <p:cond delay="215000"/>
                            </p:stCondLst>
                            <p:childTnLst>
                              <p:par>
                                <p:cTn id="658" presetID="1" presetClass="exit" presetSubtype="0" fill="hold" grpId="0" nodeType="afterEffect">
                                  <p:stCondLst>
                                    <p:cond delay="0"/>
                                  </p:stCondLst>
                                  <p:childTnLst>
                                    <p:set>
                                      <p:cBhvr>
                                        <p:cTn id="659" dur="1" fill="hold">
                                          <p:stCondLst>
                                            <p:cond delay="999"/>
                                          </p:stCondLst>
                                        </p:cTn>
                                        <p:tgtEl>
                                          <p:spTgt spid="114"/>
                                        </p:tgtEl>
                                        <p:attrNameLst>
                                          <p:attrName>style.visibility</p:attrName>
                                        </p:attrNameLst>
                                      </p:cBhvr>
                                      <p:to>
                                        <p:strVal val="hidden"/>
                                      </p:to>
                                    </p:set>
                                  </p:childTnLst>
                                </p:cTn>
                              </p:par>
                            </p:childTnLst>
                          </p:cTn>
                        </p:par>
                        <p:par>
                          <p:cTn id="660" fill="hold">
                            <p:stCondLst>
                              <p:cond delay="216000"/>
                            </p:stCondLst>
                            <p:childTnLst>
                              <p:par>
                                <p:cTn id="661" presetID="1" presetClass="exit" presetSubtype="0" fill="hold" grpId="0" nodeType="afterEffect">
                                  <p:stCondLst>
                                    <p:cond delay="0"/>
                                  </p:stCondLst>
                                  <p:childTnLst>
                                    <p:set>
                                      <p:cBhvr>
                                        <p:cTn id="662" dur="1" fill="hold">
                                          <p:stCondLst>
                                            <p:cond delay="999"/>
                                          </p:stCondLst>
                                        </p:cTn>
                                        <p:tgtEl>
                                          <p:spTgt spid="113"/>
                                        </p:tgtEl>
                                        <p:attrNameLst>
                                          <p:attrName>style.visibility</p:attrName>
                                        </p:attrNameLst>
                                      </p:cBhvr>
                                      <p:to>
                                        <p:strVal val="hidden"/>
                                      </p:to>
                                    </p:set>
                                  </p:childTnLst>
                                </p:cTn>
                              </p:par>
                            </p:childTnLst>
                          </p:cTn>
                        </p:par>
                        <p:par>
                          <p:cTn id="663" fill="hold">
                            <p:stCondLst>
                              <p:cond delay="217000"/>
                            </p:stCondLst>
                            <p:childTnLst>
                              <p:par>
                                <p:cTn id="664" presetID="1" presetClass="exit" presetSubtype="0" fill="hold" grpId="0" nodeType="afterEffect">
                                  <p:stCondLst>
                                    <p:cond delay="0"/>
                                  </p:stCondLst>
                                  <p:childTnLst>
                                    <p:set>
                                      <p:cBhvr>
                                        <p:cTn id="665" dur="1" fill="hold">
                                          <p:stCondLst>
                                            <p:cond delay="999"/>
                                          </p:stCondLst>
                                        </p:cTn>
                                        <p:tgtEl>
                                          <p:spTgt spid="112"/>
                                        </p:tgtEl>
                                        <p:attrNameLst>
                                          <p:attrName>style.visibility</p:attrName>
                                        </p:attrNameLst>
                                      </p:cBhvr>
                                      <p:to>
                                        <p:strVal val="hidden"/>
                                      </p:to>
                                    </p:set>
                                  </p:childTnLst>
                                </p:cTn>
                              </p:par>
                            </p:childTnLst>
                          </p:cTn>
                        </p:par>
                        <p:par>
                          <p:cTn id="666" fill="hold">
                            <p:stCondLst>
                              <p:cond delay="218000"/>
                            </p:stCondLst>
                            <p:childTnLst>
                              <p:par>
                                <p:cTn id="667" presetID="1" presetClass="exit" presetSubtype="0" fill="hold" grpId="0" nodeType="afterEffect">
                                  <p:stCondLst>
                                    <p:cond delay="0"/>
                                  </p:stCondLst>
                                  <p:childTnLst>
                                    <p:set>
                                      <p:cBhvr>
                                        <p:cTn id="668" dur="1" fill="hold">
                                          <p:stCondLst>
                                            <p:cond delay="999"/>
                                          </p:stCondLst>
                                        </p:cTn>
                                        <p:tgtEl>
                                          <p:spTgt spid="111"/>
                                        </p:tgtEl>
                                        <p:attrNameLst>
                                          <p:attrName>style.visibility</p:attrName>
                                        </p:attrNameLst>
                                      </p:cBhvr>
                                      <p:to>
                                        <p:strVal val="hidden"/>
                                      </p:to>
                                    </p:set>
                                  </p:childTnLst>
                                </p:cTn>
                              </p:par>
                            </p:childTnLst>
                          </p:cTn>
                        </p:par>
                        <p:par>
                          <p:cTn id="669" fill="hold">
                            <p:stCondLst>
                              <p:cond delay="219000"/>
                            </p:stCondLst>
                            <p:childTnLst>
                              <p:par>
                                <p:cTn id="670" presetID="1" presetClass="exit" presetSubtype="0" fill="hold" grpId="0" nodeType="afterEffect">
                                  <p:stCondLst>
                                    <p:cond delay="0"/>
                                  </p:stCondLst>
                                  <p:childTnLst>
                                    <p:set>
                                      <p:cBhvr>
                                        <p:cTn id="671" dur="1" fill="hold">
                                          <p:stCondLst>
                                            <p:cond delay="999"/>
                                          </p:stCondLst>
                                        </p:cTn>
                                        <p:tgtEl>
                                          <p:spTgt spid="110"/>
                                        </p:tgtEl>
                                        <p:attrNameLst>
                                          <p:attrName>style.visibility</p:attrName>
                                        </p:attrNameLst>
                                      </p:cBhvr>
                                      <p:to>
                                        <p:strVal val="hidden"/>
                                      </p:to>
                                    </p:set>
                                  </p:childTnLst>
                                </p:cTn>
                              </p:par>
                            </p:childTnLst>
                          </p:cTn>
                        </p:par>
                        <p:par>
                          <p:cTn id="672" fill="hold">
                            <p:stCondLst>
                              <p:cond delay="220000"/>
                            </p:stCondLst>
                            <p:childTnLst>
                              <p:par>
                                <p:cTn id="673" presetID="1" presetClass="exit" presetSubtype="0" fill="hold" grpId="0" nodeType="afterEffect">
                                  <p:stCondLst>
                                    <p:cond delay="0"/>
                                  </p:stCondLst>
                                  <p:childTnLst>
                                    <p:set>
                                      <p:cBhvr>
                                        <p:cTn id="674" dur="1" fill="hold">
                                          <p:stCondLst>
                                            <p:cond delay="999"/>
                                          </p:stCondLst>
                                        </p:cTn>
                                        <p:tgtEl>
                                          <p:spTgt spid="109"/>
                                        </p:tgtEl>
                                        <p:attrNameLst>
                                          <p:attrName>style.visibility</p:attrName>
                                        </p:attrNameLst>
                                      </p:cBhvr>
                                      <p:to>
                                        <p:strVal val="hidden"/>
                                      </p:to>
                                    </p:set>
                                  </p:childTnLst>
                                </p:cTn>
                              </p:par>
                            </p:childTnLst>
                          </p:cTn>
                        </p:par>
                        <p:par>
                          <p:cTn id="675" fill="hold">
                            <p:stCondLst>
                              <p:cond delay="221000"/>
                            </p:stCondLst>
                            <p:childTnLst>
                              <p:par>
                                <p:cTn id="676" presetID="1" presetClass="exit" presetSubtype="0" fill="hold" grpId="0" nodeType="afterEffect">
                                  <p:stCondLst>
                                    <p:cond delay="0"/>
                                  </p:stCondLst>
                                  <p:childTnLst>
                                    <p:set>
                                      <p:cBhvr>
                                        <p:cTn id="677" dur="1" fill="hold">
                                          <p:stCondLst>
                                            <p:cond delay="999"/>
                                          </p:stCondLst>
                                        </p:cTn>
                                        <p:tgtEl>
                                          <p:spTgt spid="108"/>
                                        </p:tgtEl>
                                        <p:attrNameLst>
                                          <p:attrName>style.visibility</p:attrName>
                                        </p:attrNameLst>
                                      </p:cBhvr>
                                      <p:to>
                                        <p:strVal val="hidden"/>
                                      </p:to>
                                    </p:set>
                                  </p:childTnLst>
                                </p:cTn>
                              </p:par>
                            </p:childTnLst>
                          </p:cTn>
                        </p:par>
                        <p:par>
                          <p:cTn id="678" fill="hold">
                            <p:stCondLst>
                              <p:cond delay="222000"/>
                            </p:stCondLst>
                            <p:childTnLst>
                              <p:par>
                                <p:cTn id="679" presetID="1" presetClass="exit" presetSubtype="0" fill="hold" grpId="0" nodeType="afterEffect">
                                  <p:stCondLst>
                                    <p:cond delay="0"/>
                                  </p:stCondLst>
                                  <p:childTnLst>
                                    <p:set>
                                      <p:cBhvr>
                                        <p:cTn id="680" dur="1" fill="hold">
                                          <p:stCondLst>
                                            <p:cond delay="999"/>
                                          </p:stCondLst>
                                        </p:cTn>
                                        <p:tgtEl>
                                          <p:spTgt spid="107"/>
                                        </p:tgtEl>
                                        <p:attrNameLst>
                                          <p:attrName>style.visibility</p:attrName>
                                        </p:attrNameLst>
                                      </p:cBhvr>
                                      <p:to>
                                        <p:strVal val="hidden"/>
                                      </p:to>
                                    </p:set>
                                  </p:childTnLst>
                                </p:cTn>
                              </p:par>
                            </p:childTnLst>
                          </p:cTn>
                        </p:par>
                        <p:par>
                          <p:cTn id="681" fill="hold">
                            <p:stCondLst>
                              <p:cond delay="223000"/>
                            </p:stCondLst>
                            <p:childTnLst>
                              <p:par>
                                <p:cTn id="682" presetID="1" presetClass="exit" presetSubtype="0" fill="hold" grpId="0" nodeType="afterEffect">
                                  <p:stCondLst>
                                    <p:cond delay="0"/>
                                  </p:stCondLst>
                                  <p:childTnLst>
                                    <p:set>
                                      <p:cBhvr>
                                        <p:cTn id="683" dur="1" fill="hold">
                                          <p:stCondLst>
                                            <p:cond delay="999"/>
                                          </p:stCondLst>
                                        </p:cTn>
                                        <p:tgtEl>
                                          <p:spTgt spid="106"/>
                                        </p:tgtEl>
                                        <p:attrNameLst>
                                          <p:attrName>style.visibility</p:attrName>
                                        </p:attrNameLst>
                                      </p:cBhvr>
                                      <p:to>
                                        <p:strVal val="hidden"/>
                                      </p:to>
                                    </p:set>
                                  </p:childTnLst>
                                </p:cTn>
                              </p:par>
                            </p:childTnLst>
                          </p:cTn>
                        </p:par>
                        <p:par>
                          <p:cTn id="684" fill="hold">
                            <p:stCondLst>
                              <p:cond delay="224000"/>
                            </p:stCondLst>
                            <p:childTnLst>
                              <p:par>
                                <p:cTn id="685" presetID="1" presetClass="exit" presetSubtype="0" fill="hold" grpId="0" nodeType="afterEffect">
                                  <p:stCondLst>
                                    <p:cond delay="0"/>
                                  </p:stCondLst>
                                  <p:childTnLst>
                                    <p:set>
                                      <p:cBhvr>
                                        <p:cTn id="686" dur="1" fill="hold">
                                          <p:stCondLst>
                                            <p:cond delay="999"/>
                                          </p:stCondLst>
                                        </p:cTn>
                                        <p:tgtEl>
                                          <p:spTgt spid="105"/>
                                        </p:tgtEl>
                                        <p:attrNameLst>
                                          <p:attrName>style.visibility</p:attrName>
                                        </p:attrNameLst>
                                      </p:cBhvr>
                                      <p:to>
                                        <p:strVal val="hidden"/>
                                      </p:to>
                                    </p:set>
                                  </p:childTnLst>
                                </p:cTn>
                              </p:par>
                            </p:childTnLst>
                          </p:cTn>
                        </p:par>
                        <p:par>
                          <p:cTn id="687" fill="hold">
                            <p:stCondLst>
                              <p:cond delay="225000"/>
                            </p:stCondLst>
                            <p:childTnLst>
                              <p:par>
                                <p:cTn id="688" presetID="1" presetClass="exit" presetSubtype="0" fill="hold" grpId="0" nodeType="afterEffect">
                                  <p:stCondLst>
                                    <p:cond delay="0"/>
                                  </p:stCondLst>
                                  <p:childTnLst>
                                    <p:set>
                                      <p:cBhvr>
                                        <p:cTn id="689" dur="1" fill="hold">
                                          <p:stCondLst>
                                            <p:cond delay="999"/>
                                          </p:stCondLst>
                                        </p:cTn>
                                        <p:tgtEl>
                                          <p:spTgt spid="104"/>
                                        </p:tgtEl>
                                        <p:attrNameLst>
                                          <p:attrName>style.visibility</p:attrName>
                                        </p:attrNameLst>
                                      </p:cBhvr>
                                      <p:to>
                                        <p:strVal val="hidden"/>
                                      </p:to>
                                    </p:set>
                                  </p:childTnLst>
                                </p:cTn>
                              </p:par>
                            </p:childTnLst>
                          </p:cTn>
                        </p:par>
                        <p:par>
                          <p:cTn id="690" fill="hold">
                            <p:stCondLst>
                              <p:cond delay="226000"/>
                            </p:stCondLst>
                            <p:childTnLst>
                              <p:par>
                                <p:cTn id="691" presetID="1" presetClass="exit" presetSubtype="0" fill="hold" grpId="0" nodeType="afterEffect">
                                  <p:stCondLst>
                                    <p:cond delay="0"/>
                                  </p:stCondLst>
                                  <p:childTnLst>
                                    <p:set>
                                      <p:cBhvr>
                                        <p:cTn id="692" dur="1" fill="hold">
                                          <p:stCondLst>
                                            <p:cond delay="999"/>
                                          </p:stCondLst>
                                        </p:cTn>
                                        <p:tgtEl>
                                          <p:spTgt spid="103"/>
                                        </p:tgtEl>
                                        <p:attrNameLst>
                                          <p:attrName>style.visibility</p:attrName>
                                        </p:attrNameLst>
                                      </p:cBhvr>
                                      <p:to>
                                        <p:strVal val="hidden"/>
                                      </p:to>
                                    </p:set>
                                  </p:childTnLst>
                                </p:cTn>
                              </p:par>
                            </p:childTnLst>
                          </p:cTn>
                        </p:par>
                        <p:par>
                          <p:cTn id="693" fill="hold">
                            <p:stCondLst>
                              <p:cond delay="227000"/>
                            </p:stCondLst>
                            <p:childTnLst>
                              <p:par>
                                <p:cTn id="694" presetID="1" presetClass="exit" presetSubtype="0" fill="hold" grpId="0" nodeType="afterEffect">
                                  <p:stCondLst>
                                    <p:cond delay="0"/>
                                  </p:stCondLst>
                                  <p:childTnLst>
                                    <p:set>
                                      <p:cBhvr>
                                        <p:cTn id="695" dur="1" fill="hold">
                                          <p:stCondLst>
                                            <p:cond delay="999"/>
                                          </p:stCondLst>
                                        </p:cTn>
                                        <p:tgtEl>
                                          <p:spTgt spid="102"/>
                                        </p:tgtEl>
                                        <p:attrNameLst>
                                          <p:attrName>style.visibility</p:attrName>
                                        </p:attrNameLst>
                                      </p:cBhvr>
                                      <p:to>
                                        <p:strVal val="hidden"/>
                                      </p:to>
                                    </p:set>
                                  </p:childTnLst>
                                </p:cTn>
                              </p:par>
                            </p:childTnLst>
                          </p:cTn>
                        </p:par>
                        <p:par>
                          <p:cTn id="696" fill="hold">
                            <p:stCondLst>
                              <p:cond delay="228000"/>
                            </p:stCondLst>
                            <p:childTnLst>
                              <p:par>
                                <p:cTn id="697" presetID="1" presetClass="exit" presetSubtype="0" fill="hold" grpId="0" nodeType="afterEffect">
                                  <p:stCondLst>
                                    <p:cond delay="0"/>
                                  </p:stCondLst>
                                  <p:childTnLst>
                                    <p:set>
                                      <p:cBhvr>
                                        <p:cTn id="698" dur="1" fill="hold">
                                          <p:stCondLst>
                                            <p:cond delay="999"/>
                                          </p:stCondLst>
                                        </p:cTn>
                                        <p:tgtEl>
                                          <p:spTgt spid="101"/>
                                        </p:tgtEl>
                                        <p:attrNameLst>
                                          <p:attrName>style.visibility</p:attrName>
                                        </p:attrNameLst>
                                      </p:cBhvr>
                                      <p:to>
                                        <p:strVal val="hidden"/>
                                      </p:to>
                                    </p:set>
                                  </p:childTnLst>
                                </p:cTn>
                              </p:par>
                            </p:childTnLst>
                          </p:cTn>
                        </p:par>
                        <p:par>
                          <p:cTn id="699" fill="hold">
                            <p:stCondLst>
                              <p:cond delay="229000"/>
                            </p:stCondLst>
                            <p:childTnLst>
                              <p:par>
                                <p:cTn id="700" presetID="1" presetClass="exit" presetSubtype="0" fill="hold" grpId="0" nodeType="afterEffect">
                                  <p:stCondLst>
                                    <p:cond delay="0"/>
                                  </p:stCondLst>
                                  <p:childTnLst>
                                    <p:set>
                                      <p:cBhvr>
                                        <p:cTn id="701" dur="1" fill="hold">
                                          <p:stCondLst>
                                            <p:cond delay="999"/>
                                          </p:stCondLst>
                                        </p:cTn>
                                        <p:tgtEl>
                                          <p:spTgt spid="100"/>
                                        </p:tgtEl>
                                        <p:attrNameLst>
                                          <p:attrName>style.visibility</p:attrName>
                                        </p:attrNameLst>
                                      </p:cBhvr>
                                      <p:to>
                                        <p:strVal val="hidden"/>
                                      </p:to>
                                    </p:set>
                                  </p:childTnLst>
                                </p:cTn>
                              </p:par>
                            </p:childTnLst>
                          </p:cTn>
                        </p:par>
                        <p:par>
                          <p:cTn id="702" fill="hold">
                            <p:stCondLst>
                              <p:cond delay="230000"/>
                            </p:stCondLst>
                            <p:childTnLst>
                              <p:par>
                                <p:cTn id="703" presetID="1" presetClass="exit" presetSubtype="0" fill="hold" grpId="0" nodeType="afterEffect">
                                  <p:stCondLst>
                                    <p:cond delay="0"/>
                                  </p:stCondLst>
                                  <p:childTnLst>
                                    <p:set>
                                      <p:cBhvr>
                                        <p:cTn id="704" dur="1" fill="hold">
                                          <p:stCondLst>
                                            <p:cond delay="999"/>
                                          </p:stCondLst>
                                        </p:cTn>
                                        <p:tgtEl>
                                          <p:spTgt spid="99"/>
                                        </p:tgtEl>
                                        <p:attrNameLst>
                                          <p:attrName>style.visibility</p:attrName>
                                        </p:attrNameLst>
                                      </p:cBhvr>
                                      <p:to>
                                        <p:strVal val="hidden"/>
                                      </p:to>
                                    </p:set>
                                  </p:childTnLst>
                                </p:cTn>
                              </p:par>
                            </p:childTnLst>
                          </p:cTn>
                        </p:par>
                        <p:par>
                          <p:cTn id="705" fill="hold">
                            <p:stCondLst>
                              <p:cond delay="231000"/>
                            </p:stCondLst>
                            <p:childTnLst>
                              <p:par>
                                <p:cTn id="706" presetID="1" presetClass="exit" presetSubtype="0" fill="hold" grpId="0" nodeType="afterEffect">
                                  <p:stCondLst>
                                    <p:cond delay="0"/>
                                  </p:stCondLst>
                                  <p:childTnLst>
                                    <p:set>
                                      <p:cBhvr>
                                        <p:cTn id="707" dur="1" fill="hold">
                                          <p:stCondLst>
                                            <p:cond delay="999"/>
                                          </p:stCondLst>
                                        </p:cTn>
                                        <p:tgtEl>
                                          <p:spTgt spid="98"/>
                                        </p:tgtEl>
                                        <p:attrNameLst>
                                          <p:attrName>style.visibility</p:attrName>
                                        </p:attrNameLst>
                                      </p:cBhvr>
                                      <p:to>
                                        <p:strVal val="hidden"/>
                                      </p:to>
                                    </p:set>
                                  </p:childTnLst>
                                </p:cTn>
                              </p:par>
                            </p:childTnLst>
                          </p:cTn>
                        </p:par>
                        <p:par>
                          <p:cTn id="708" fill="hold">
                            <p:stCondLst>
                              <p:cond delay="232000"/>
                            </p:stCondLst>
                            <p:childTnLst>
                              <p:par>
                                <p:cTn id="709" presetID="1" presetClass="exit" presetSubtype="0" fill="hold" grpId="0" nodeType="afterEffect">
                                  <p:stCondLst>
                                    <p:cond delay="0"/>
                                  </p:stCondLst>
                                  <p:childTnLst>
                                    <p:set>
                                      <p:cBhvr>
                                        <p:cTn id="710" dur="1" fill="hold">
                                          <p:stCondLst>
                                            <p:cond delay="999"/>
                                          </p:stCondLst>
                                        </p:cTn>
                                        <p:tgtEl>
                                          <p:spTgt spid="97"/>
                                        </p:tgtEl>
                                        <p:attrNameLst>
                                          <p:attrName>style.visibility</p:attrName>
                                        </p:attrNameLst>
                                      </p:cBhvr>
                                      <p:to>
                                        <p:strVal val="hidden"/>
                                      </p:to>
                                    </p:set>
                                  </p:childTnLst>
                                </p:cTn>
                              </p:par>
                            </p:childTnLst>
                          </p:cTn>
                        </p:par>
                        <p:par>
                          <p:cTn id="711" fill="hold">
                            <p:stCondLst>
                              <p:cond delay="233000"/>
                            </p:stCondLst>
                            <p:childTnLst>
                              <p:par>
                                <p:cTn id="712" presetID="1" presetClass="exit" presetSubtype="0" fill="hold" grpId="0" nodeType="afterEffect">
                                  <p:stCondLst>
                                    <p:cond delay="0"/>
                                  </p:stCondLst>
                                  <p:childTnLst>
                                    <p:set>
                                      <p:cBhvr>
                                        <p:cTn id="713" dur="1" fill="hold">
                                          <p:stCondLst>
                                            <p:cond delay="999"/>
                                          </p:stCondLst>
                                        </p:cTn>
                                        <p:tgtEl>
                                          <p:spTgt spid="96"/>
                                        </p:tgtEl>
                                        <p:attrNameLst>
                                          <p:attrName>style.visibility</p:attrName>
                                        </p:attrNameLst>
                                      </p:cBhvr>
                                      <p:to>
                                        <p:strVal val="hidden"/>
                                      </p:to>
                                    </p:set>
                                  </p:childTnLst>
                                </p:cTn>
                              </p:par>
                            </p:childTnLst>
                          </p:cTn>
                        </p:par>
                        <p:par>
                          <p:cTn id="714" fill="hold">
                            <p:stCondLst>
                              <p:cond delay="234000"/>
                            </p:stCondLst>
                            <p:childTnLst>
                              <p:par>
                                <p:cTn id="715" presetID="1" presetClass="exit" presetSubtype="0" fill="hold" grpId="0" nodeType="afterEffect">
                                  <p:stCondLst>
                                    <p:cond delay="0"/>
                                  </p:stCondLst>
                                  <p:childTnLst>
                                    <p:set>
                                      <p:cBhvr>
                                        <p:cTn id="716" dur="1" fill="hold">
                                          <p:stCondLst>
                                            <p:cond delay="999"/>
                                          </p:stCondLst>
                                        </p:cTn>
                                        <p:tgtEl>
                                          <p:spTgt spid="95"/>
                                        </p:tgtEl>
                                        <p:attrNameLst>
                                          <p:attrName>style.visibility</p:attrName>
                                        </p:attrNameLst>
                                      </p:cBhvr>
                                      <p:to>
                                        <p:strVal val="hidden"/>
                                      </p:to>
                                    </p:set>
                                  </p:childTnLst>
                                </p:cTn>
                              </p:par>
                            </p:childTnLst>
                          </p:cTn>
                        </p:par>
                        <p:par>
                          <p:cTn id="717" fill="hold">
                            <p:stCondLst>
                              <p:cond delay="235000"/>
                            </p:stCondLst>
                            <p:childTnLst>
                              <p:par>
                                <p:cTn id="718" presetID="1" presetClass="exit" presetSubtype="0" fill="hold" grpId="0" nodeType="afterEffect">
                                  <p:stCondLst>
                                    <p:cond delay="0"/>
                                  </p:stCondLst>
                                  <p:childTnLst>
                                    <p:set>
                                      <p:cBhvr>
                                        <p:cTn id="719" dur="1" fill="hold">
                                          <p:stCondLst>
                                            <p:cond delay="999"/>
                                          </p:stCondLst>
                                        </p:cTn>
                                        <p:tgtEl>
                                          <p:spTgt spid="94"/>
                                        </p:tgtEl>
                                        <p:attrNameLst>
                                          <p:attrName>style.visibility</p:attrName>
                                        </p:attrNameLst>
                                      </p:cBhvr>
                                      <p:to>
                                        <p:strVal val="hidden"/>
                                      </p:to>
                                    </p:set>
                                  </p:childTnLst>
                                </p:cTn>
                              </p:par>
                            </p:childTnLst>
                          </p:cTn>
                        </p:par>
                        <p:par>
                          <p:cTn id="720" fill="hold">
                            <p:stCondLst>
                              <p:cond delay="236000"/>
                            </p:stCondLst>
                            <p:childTnLst>
                              <p:par>
                                <p:cTn id="721" presetID="1" presetClass="exit" presetSubtype="0" fill="hold" grpId="0" nodeType="afterEffect">
                                  <p:stCondLst>
                                    <p:cond delay="0"/>
                                  </p:stCondLst>
                                  <p:childTnLst>
                                    <p:set>
                                      <p:cBhvr>
                                        <p:cTn id="722" dur="1" fill="hold">
                                          <p:stCondLst>
                                            <p:cond delay="999"/>
                                          </p:stCondLst>
                                        </p:cTn>
                                        <p:tgtEl>
                                          <p:spTgt spid="93"/>
                                        </p:tgtEl>
                                        <p:attrNameLst>
                                          <p:attrName>style.visibility</p:attrName>
                                        </p:attrNameLst>
                                      </p:cBhvr>
                                      <p:to>
                                        <p:strVal val="hidden"/>
                                      </p:to>
                                    </p:set>
                                  </p:childTnLst>
                                </p:cTn>
                              </p:par>
                            </p:childTnLst>
                          </p:cTn>
                        </p:par>
                        <p:par>
                          <p:cTn id="723" fill="hold">
                            <p:stCondLst>
                              <p:cond delay="237000"/>
                            </p:stCondLst>
                            <p:childTnLst>
                              <p:par>
                                <p:cTn id="724" presetID="1" presetClass="exit" presetSubtype="0" fill="hold" grpId="0" nodeType="afterEffect">
                                  <p:stCondLst>
                                    <p:cond delay="0"/>
                                  </p:stCondLst>
                                  <p:childTnLst>
                                    <p:set>
                                      <p:cBhvr>
                                        <p:cTn id="725" dur="1" fill="hold">
                                          <p:stCondLst>
                                            <p:cond delay="999"/>
                                          </p:stCondLst>
                                        </p:cTn>
                                        <p:tgtEl>
                                          <p:spTgt spid="92"/>
                                        </p:tgtEl>
                                        <p:attrNameLst>
                                          <p:attrName>style.visibility</p:attrName>
                                        </p:attrNameLst>
                                      </p:cBhvr>
                                      <p:to>
                                        <p:strVal val="hidden"/>
                                      </p:to>
                                    </p:set>
                                  </p:childTnLst>
                                </p:cTn>
                              </p:par>
                            </p:childTnLst>
                          </p:cTn>
                        </p:par>
                        <p:par>
                          <p:cTn id="726" fill="hold">
                            <p:stCondLst>
                              <p:cond delay="238000"/>
                            </p:stCondLst>
                            <p:childTnLst>
                              <p:par>
                                <p:cTn id="727" presetID="1" presetClass="exit" presetSubtype="0" fill="hold" grpId="0" nodeType="afterEffect">
                                  <p:stCondLst>
                                    <p:cond delay="0"/>
                                  </p:stCondLst>
                                  <p:childTnLst>
                                    <p:set>
                                      <p:cBhvr>
                                        <p:cTn id="728" dur="1" fill="hold">
                                          <p:stCondLst>
                                            <p:cond delay="999"/>
                                          </p:stCondLst>
                                        </p:cTn>
                                        <p:tgtEl>
                                          <p:spTgt spid="91"/>
                                        </p:tgtEl>
                                        <p:attrNameLst>
                                          <p:attrName>style.visibility</p:attrName>
                                        </p:attrNameLst>
                                      </p:cBhvr>
                                      <p:to>
                                        <p:strVal val="hidden"/>
                                      </p:to>
                                    </p:set>
                                  </p:childTnLst>
                                </p:cTn>
                              </p:par>
                            </p:childTnLst>
                          </p:cTn>
                        </p:par>
                        <p:par>
                          <p:cTn id="729" fill="hold">
                            <p:stCondLst>
                              <p:cond delay="239000"/>
                            </p:stCondLst>
                            <p:childTnLst>
                              <p:par>
                                <p:cTn id="730" presetID="1" presetClass="exit" presetSubtype="0" fill="hold" grpId="0" nodeType="afterEffect">
                                  <p:stCondLst>
                                    <p:cond delay="0"/>
                                  </p:stCondLst>
                                  <p:childTnLst>
                                    <p:set>
                                      <p:cBhvr>
                                        <p:cTn id="731" dur="1" fill="hold">
                                          <p:stCondLst>
                                            <p:cond delay="999"/>
                                          </p:stCondLst>
                                        </p:cTn>
                                        <p:tgtEl>
                                          <p:spTgt spid="90"/>
                                        </p:tgtEl>
                                        <p:attrNameLst>
                                          <p:attrName>style.visibility</p:attrName>
                                        </p:attrNameLst>
                                      </p:cBhvr>
                                      <p:to>
                                        <p:strVal val="hidden"/>
                                      </p:to>
                                    </p:set>
                                  </p:childTnLst>
                                </p:cTn>
                              </p:par>
                            </p:childTnLst>
                          </p:cTn>
                        </p:par>
                        <p:par>
                          <p:cTn id="732" fill="hold">
                            <p:stCondLst>
                              <p:cond delay="240000"/>
                            </p:stCondLst>
                            <p:childTnLst>
                              <p:par>
                                <p:cTn id="733" presetID="1" presetClass="exit" presetSubtype="0" fill="hold" grpId="0" nodeType="afterEffect">
                                  <p:stCondLst>
                                    <p:cond delay="0"/>
                                  </p:stCondLst>
                                  <p:childTnLst>
                                    <p:set>
                                      <p:cBhvr>
                                        <p:cTn id="734" dur="1" fill="hold">
                                          <p:stCondLst>
                                            <p:cond delay="999"/>
                                          </p:stCondLst>
                                        </p:cTn>
                                        <p:tgtEl>
                                          <p:spTgt spid="88"/>
                                        </p:tgtEl>
                                        <p:attrNameLst>
                                          <p:attrName>style.visibility</p:attrName>
                                        </p:attrNameLst>
                                      </p:cBhvr>
                                      <p:to>
                                        <p:strVal val="hidden"/>
                                      </p:to>
                                    </p:set>
                                  </p:childTnLst>
                                </p:cTn>
                              </p:par>
                              <p:par>
                                <p:cTn id="735" presetID="1" presetClass="exit" presetSubtype="0" fill="hold" grpId="0" nodeType="withEffect">
                                  <p:stCondLst>
                                    <p:cond delay="0"/>
                                  </p:stCondLst>
                                  <p:childTnLst>
                                    <p:set>
                                      <p:cBhvr>
                                        <p:cTn id="736" dur="1" fill="hold">
                                          <p:stCondLst>
                                            <p:cond delay="999"/>
                                          </p:stCondLst>
                                        </p:cTn>
                                        <p:tgtEl>
                                          <p:spTgt spid="89"/>
                                        </p:tgtEl>
                                        <p:attrNameLst>
                                          <p:attrName>style.visibility</p:attrName>
                                        </p:attrNameLst>
                                      </p:cBhvr>
                                      <p:to>
                                        <p:strVal val="hidden"/>
                                      </p:to>
                                    </p:set>
                                  </p:childTnLst>
                                </p:cTn>
                              </p:par>
                            </p:childTnLst>
                          </p:cTn>
                        </p:par>
                        <p:par>
                          <p:cTn id="737" fill="hold">
                            <p:stCondLst>
                              <p:cond delay="241000"/>
                            </p:stCondLst>
                            <p:childTnLst>
                              <p:par>
                                <p:cTn id="738" presetID="1" presetClass="exit" presetSubtype="0" fill="hold" grpId="0" nodeType="afterEffect">
                                  <p:stCondLst>
                                    <p:cond delay="0"/>
                                  </p:stCondLst>
                                  <p:childTnLst>
                                    <p:set>
                                      <p:cBhvr>
                                        <p:cTn id="739" dur="1" fill="hold">
                                          <p:stCondLst>
                                            <p:cond delay="999"/>
                                          </p:stCondLst>
                                        </p:cTn>
                                        <p:tgtEl>
                                          <p:spTgt spid="86"/>
                                        </p:tgtEl>
                                        <p:attrNameLst>
                                          <p:attrName>style.visibility</p:attrName>
                                        </p:attrNameLst>
                                      </p:cBhvr>
                                      <p:to>
                                        <p:strVal val="hidden"/>
                                      </p:to>
                                    </p:set>
                                  </p:childTnLst>
                                </p:cTn>
                              </p:par>
                            </p:childTnLst>
                          </p:cTn>
                        </p:par>
                        <p:par>
                          <p:cTn id="740" fill="hold">
                            <p:stCondLst>
                              <p:cond delay="242000"/>
                            </p:stCondLst>
                            <p:childTnLst>
                              <p:par>
                                <p:cTn id="741" presetID="1" presetClass="exit" presetSubtype="0" fill="hold" grpId="0" nodeType="afterEffect">
                                  <p:stCondLst>
                                    <p:cond delay="0"/>
                                  </p:stCondLst>
                                  <p:childTnLst>
                                    <p:set>
                                      <p:cBhvr>
                                        <p:cTn id="742" dur="1" fill="hold">
                                          <p:stCondLst>
                                            <p:cond delay="999"/>
                                          </p:stCondLst>
                                        </p:cTn>
                                        <p:tgtEl>
                                          <p:spTgt spid="85"/>
                                        </p:tgtEl>
                                        <p:attrNameLst>
                                          <p:attrName>style.visibility</p:attrName>
                                        </p:attrNameLst>
                                      </p:cBhvr>
                                      <p:to>
                                        <p:strVal val="hidden"/>
                                      </p:to>
                                    </p:set>
                                  </p:childTnLst>
                                </p:cTn>
                              </p:par>
                            </p:childTnLst>
                          </p:cTn>
                        </p:par>
                        <p:par>
                          <p:cTn id="743" fill="hold">
                            <p:stCondLst>
                              <p:cond delay="243000"/>
                            </p:stCondLst>
                            <p:childTnLst>
                              <p:par>
                                <p:cTn id="744" presetID="1" presetClass="exit" presetSubtype="0" fill="hold" grpId="0" nodeType="afterEffect">
                                  <p:stCondLst>
                                    <p:cond delay="0"/>
                                  </p:stCondLst>
                                  <p:childTnLst>
                                    <p:set>
                                      <p:cBhvr>
                                        <p:cTn id="745" dur="1" fill="hold">
                                          <p:stCondLst>
                                            <p:cond delay="999"/>
                                          </p:stCondLst>
                                        </p:cTn>
                                        <p:tgtEl>
                                          <p:spTgt spid="84"/>
                                        </p:tgtEl>
                                        <p:attrNameLst>
                                          <p:attrName>style.visibility</p:attrName>
                                        </p:attrNameLst>
                                      </p:cBhvr>
                                      <p:to>
                                        <p:strVal val="hidden"/>
                                      </p:to>
                                    </p:set>
                                  </p:childTnLst>
                                </p:cTn>
                              </p:par>
                            </p:childTnLst>
                          </p:cTn>
                        </p:par>
                        <p:par>
                          <p:cTn id="746" fill="hold">
                            <p:stCondLst>
                              <p:cond delay="244000"/>
                            </p:stCondLst>
                            <p:childTnLst>
                              <p:par>
                                <p:cTn id="747" presetID="1" presetClass="exit" presetSubtype="0" fill="hold" grpId="0" nodeType="afterEffect">
                                  <p:stCondLst>
                                    <p:cond delay="0"/>
                                  </p:stCondLst>
                                  <p:childTnLst>
                                    <p:set>
                                      <p:cBhvr>
                                        <p:cTn id="748" dur="1" fill="hold">
                                          <p:stCondLst>
                                            <p:cond delay="999"/>
                                          </p:stCondLst>
                                        </p:cTn>
                                        <p:tgtEl>
                                          <p:spTgt spid="83"/>
                                        </p:tgtEl>
                                        <p:attrNameLst>
                                          <p:attrName>style.visibility</p:attrName>
                                        </p:attrNameLst>
                                      </p:cBhvr>
                                      <p:to>
                                        <p:strVal val="hidden"/>
                                      </p:to>
                                    </p:set>
                                  </p:childTnLst>
                                </p:cTn>
                              </p:par>
                            </p:childTnLst>
                          </p:cTn>
                        </p:par>
                        <p:par>
                          <p:cTn id="749" fill="hold">
                            <p:stCondLst>
                              <p:cond delay="245000"/>
                            </p:stCondLst>
                            <p:childTnLst>
                              <p:par>
                                <p:cTn id="750" presetID="1" presetClass="exit" presetSubtype="0" fill="hold" grpId="0" nodeType="afterEffect">
                                  <p:stCondLst>
                                    <p:cond delay="0"/>
                                  </p:stCondLst>
                                  <p:childTnLst>
                                    <p:set>
                                      <p:cBhvr>
                                        <p:cTn id="751" dur="1" fill="hold">
                                          <p:stCondLst>
                                            <p:cond delay="999"/>
                                          </p:stCondLst>
                                        </p:cTn>
                                        <p:tgtEl>
                                          <p:spTgt spid="82"/>
                                        </p:tgtEl>
                                        <p:attrNameLst>
                                          <p:attrName>style.visibility</p:attrName>
                                        </p:attrNameLst>
                                      </p:cBhvr>
                                      <p:to>
                                        <p:strVal val="hidden"/>
                                      </p:to>
                                    </p:set>
                                  </p:childTnLst>
                                </p:cTn>
                              </p:par>
                            </p:childTnLst>
                          </p:cTn>
                        </p:par>
                        <p:par>
                          <p:cTn id="752" fill="hold">
                            <p:stCondLst>
                              <p:cond delay="246000"/>
                            </p:stCondLst>
                            <p:childTnLst>
                              <p:par>
                                <p:cTn id="753" presetID="1" presetClass="exit" presetSubtype="0" fill="hold" grpId="0" nodeType="afterEffect">
                                  <p:stCondLst>
                                    <p:cond delay="0"/>
                                  </p:stCondLst>
                                  <p:childTnLst>
                                    <p:set>
                                      <p:cBhvr>
                                        <p:cTn id="754" dur="1" fill="hold">
                                          <p:stCondLst>
                                            <p:cond delay="999"/>
                                          </p:stCondLst>
                                        </p:cTn>
                                        <p:tgtEl>
                                          <p:spTgt spid="81"/>
                                        </p:tgtEl>
                                        <p:attrNameLst>
                                          <p:attrName>style.visibility</p:attrName>
                                        </p:attrNameLst>
                                      </p:cBhvr>
                                      <p:to>
                                        <p:strVal val="hidden"/>
                                      </p:to>
                                    </p:set>
                                  </p:childTnLst>
                                </p:cTn>
                              </p:par>
                            </p:childTnLst>
                          </p:cTn>
                        </p:par>
                        <p:par>
                          <p:cTn id="755" fill="hold">
                            <p:stCondLst>
                              <p:cond delay="247000"/>
                            </p:stCondLst>
                            <p:childTnLst>
                              <p:par>
                                <p:cTn id="756" presetID="1" presetClass="exit" presetSubtype="0" fill="hold" grpId="0" nodeType="afterEffect">
                                  <p:stCondLst>
                                    <p:cond delay="0"/>
                                  </p:stCondLst>
                                  <p:childTnLst>
                                    <p:set>
                                      <p:cBhvr>
                                        <p:cTn id="757" dur="1" fill="hold">
                                          <p:stCondLst>
                                            <p:cond delay="999"/>
                                          </p:stCondLst>
                                        </p:cTn>
                                        <p:tgtEl>
                                          <p:spTgt spid="80"/>
                                        </p:tgtEl>
                                        <p:attrNameLst>
                                          <p:attrName>style.visibility</p:attrName>
                                        </p:attrNameLst>
                                      </p:cBhvr>
                                      <p:to>
                                        <p:strVal val="hidden"/>
                                      </p:to>
                                    </p:set>
                                  </p:childTnLst>
                                </p:cTn>
                              </p:par>
                            </p:childTnLst>
                          </p:cTn>
                        </p:par>
                        <p:par>
                          <p:cTn id="758" fill="hold">
                            <p:stCondLst>
                              <p:cond delay="248000"/>
                            </p:stCondLst>
                            <p:childTnLst>
                              <p:par>
                                <p:cTn id="759" presetID="1" presetClass="exit" presetSubtype="0" fill="hold" grpId="0" nodeType="afterEffect">
                                  <p:stCondLst>
                                    <p:cond delay="0"/>
                                  </p:stCondLst>
                                  <p:childTnLst>
                                    <p:set>
                                      <p:cBhvr>
                                        <p:cTn id="760" dur="1" fill="hold">
                                          <p:stCondLst>
                                            <p:cond delay="999"/>
                                          </p:stCondLst>
                                        </p:cTn>
                                        <p:tgtEl>
                                          <p:spTgt spid="79"/>
                                        </p:tgtEl>
                                        <p:attrNameLst>
                                          <p:attrName>style.visibility</p:attrName>
                                        </p:attrNameLst>
                                      </p:cBhvr>
                                      <p:to>
                                        <p:strVal val="hidden"/>
                                      </p:to>
                                    </p:set>
                                  </p:childTnLst>
                                </p:cTn>
                              </p:par>
                            </p:childTnLst>
                          </p:cTn>
                        </p:par>
                        <p:par>
                          <p:cTn id="761" fill="hold">
                            <p:stCondLst>
                              <p:cond delay="249000"/>
                            </p:stCondLst>
                            <p:childTnLst>
                              <p:par>
                                <p:cTn id="762" presetID="1" presetClass="exit" presetSubtype="0" fill="hold" grpId="0" nodeType="afterEffect">
                                  <p:stCondLst>
                                    <p:cond delay="0"/>
                                  </p:stCondLst>
                                  <p:childTnLst>
                                    <p:set>
                                      <p:cBhvr>
                                        <p:cTn id="763" dur="1" fill="hold">
                                          <p:stCondLst>
                                            <p:cond delay="999"/>
                                          </p:stCondLst>
                                        </p:cTn>
                                        <p:tgtEl>
                                          <p:spTgt spid="78"/>
                                        </p:tgtEl>
                                        <p:attrNameLst>
                                          <p:attrName>style.visibility</p:attrName>
                                        </p:attrNameLst>
                                      </p:cBhvr>
                                      <p:to>
                                        <p:strVal val="hidden"/>
                                      </p:to>
                                    </p:set>
                                  </p:childTnLst>
                                </p:cTn>
                              </p:par>
                            </p:childTnLst>
                          </p:cTn>
                        </p:par>
                        <p:par>
                          <p:cTn id="764" fill="hold">
                            <p:stCondLst>
                              <p:cond delay="250000"/>
                            </p:stCondLst>
                            <p:childTnLst>
                              <p:par>
                                <p:cTn id="765" presetID="1" presetClass="exit" presetSubtype="0" fill="hold" grpId="0" nodeType="afterEffect">
                                  <p:stCondLst>
                                    <p:cond delay="0"/>
                                  </p:stCondLst>
                                  <p:childTnLst>
                                    <p:set>
                                      <p:cBhvr>
                                        <p:cTn id="766" dur="1" fill="hold">
                                          <p:stCondLst>
                                            <p:cond delay="999"/>
                                          </p:stCondLst>
                                        </p:cTn>
                                        <p:tgtEl>
                                          <p:spTgt spid="77"/>
                                        </p:tgtEl>
                                        <p:attrNameLst>
                                          <p:attrName>style.visibility</p:attrName>
                                        </p:attrNameLst>
                                      </p:cBhvr>
                                      <p:to>
                                        <p:strVal val="hidden"/>
                                      </p:to>
                                    </p:set>
                                  </p:childTnLst>
                                </p:cTn>
                              </p:par>
                            </p:childTnLst>
                          </p:cTn>
                        </p:par>
                        <p:par>
                          <p:cTn id="767" fill="hold">
                            <p:stCondLst>
                              <p:cond delay="251000"/>
                            </p:stCondLst>
                            <p:childTnLst>
                              <p:par>
                                <p:cTn id="768" presetID="1" presetClass="exit" presetSubtype="0" fill="hold" grpId="0" nodeType="afterEffect">
                                  <p:stCondLst>
                                    <p:cond delay="0"/>
                                  </p:stCondLst>
                                  <p:childTnLst>
                                    <p:set>
                                      <p:cBhvr>
                                        <p:cTn id="769" dur="1" fill="hold">
                                          <p:stCondLst>
                                            <p:cond delay="999"/>
                                          </p:stCondLst>
                                        </p:cTn>
                                        <p:tgtEl>
                                          <p:spTgt spid="76"/>
                                        </p:tgtEl>
                                        <p:attrNameLst>
                                          <p:attrName>style.visibility</p:attrName>
                                        </p:attrNameLst>
                                      </p:cBhvr>
                                      <p:to>
                                        <p:strVal val="hidden"/>
                                      </p:to>
                                    </p:set>
                                  </p:childTnLst>
                                </p:cTn>
                              </p:par>
                            </p:childTnLst>
                          </p:cTn>
                        </p:par>
                        <p:par>
                          <p:cTn id="770" fill="hold">
                            <p:stCondLst>
                              <p:cond delay="252000"/>
                            </p:stCondLst>
                            <p:childTnLst>
                              <p:par>
                                <p:cTn id="771" presetID="1" presetClass="exit" presetSubtype="0" fill="hold" grpId="0" nodeType="afterEffect">
                                  <p:stCondLst>
                                    <p:cond delay="0"/>
                                  </p:stCondLst>
                                  <p:childTnLst>
                                    <p:set>
                                      <p:cBhvr>
                                        <p:cTn id="772" dur="1" fill="hold">
                                          <p:stCondLst>
                                            <p:cond delay="999"/>
                                          </p:stCondLst>
                                        </p:cTn>
                                        <p:tgtEl>
                                          <p:spTgt spid="75"/>
                                        </p:tgtEl>
                                        <p:attrNameLst>
                                          <p:attrName>style.visibility</p:attrName>
                                        </p:attrNameLst>
                                      </p:cBhvr>
                                      <p:to>
                                        <p:strVal val="hidden"/>
                                      </p:to>
                                    </p:set>
                                  </p:childTnLst>
                                </p:cTn>
                              </p:par>
                            </p:childTnLst>
                          </p:cTn>
                        </p:par>
                        <p:par>
                          <p:cTn id="773" fill="hold">
                            <p:stCondLst>
                              <p:cond delay="253000"/>
                            </p:stCondLst>
                            <p:childTnLst>
                              <p:par>
                                <p:cTn id="774" presetID="1" presetClass="exit" presetSubtype="0" fill="hold" grpId="0" nodeType="afterEffect">
                                  <p:stCondLst>
                                    <p:cond delay="0"/>
                                  </p:stCondLst>
                                  <p:childTnLst>
                                    <p:set>
                                      <p:cBhvr>
                                        <p:cTn id="775" dur="1" fill="hold">
                                          <p:stCondLst>
                                            <p:cond delay="999"/>
                                          </p:stCondLst>
                                        </p:cTn>
                                        <p:tgtEl>
                                          <p:spTgt spid="74"/>
                                        </p:tgtEl>
                                        <p:attrNameLst>
                                          <p:attrName>style.visibility</p:attrName>
                                        </p:attrNameLst>
                                      </p:cBhvr>
                                      <p:to>
                                        <p:strVal val="hidden"/>
                                      </p:to>
                                    </p:set>
                                  </p:childTnLst>
                                </p:cTn>
                              </p:par>
                            </p:childTnLst>
                          </p:cTn>
                        </p:par>
                        <p:par>
                          <p:cTn id="776" fill="hold">
                            <p:stCondLst>
                              <p:cond delay="254000"/>
                            </p:stCondLst>
                            <p:childTnLst>
                              <p:par>
                                <p:cTn id="777" presetID="1" presetClass="exit" presetSubtype="0" fill="hold" grpId="0" nodeType="afterEffect">
                                  <p:stCondLst>
                                    <p:cond delay="0"/>
                                  </p:stCondLst>
                                  <p:childTnLst>
                                    <p:set>
                                      <p:cBhvr>
                                        <p:cTn id="778" dur="1" fill="hold">
                                          <p:stCondLst>
                                            <p:cond delay="999"/>
                                          </p:stCondLst>
                                        </p:cTn>
                                        <p:tgtEl>
                                          <p:spTgt spid="73"/>
                                        </p:tgtEl>
                                        <p:attrNameLst>
                                          <p:attrName>style.visibility</p:attrName>
                                        </p:attrNameLst>
                                      </p:cBhvr>
                                      <p:to>
                                        <p:strVal val="hidden"/>
                                      </p:to>
                                    </p:set>
                                  </p:childTnLst>
                                </p:cTn>
                              </p:par>
                            </p:childTnLst>
                          </p:cTn>
                        </p:par>
                        <p:par>
                          <p:cTn id="779" fill="hold">
                            <p:stCondLst>
                              <p:cond delay="255000"/>
                            </p:stCondLst>
                            <p:childTnLst>
                              <p:par>
                                <p:cTn id="780" presetID="1" presetClass="exit" presetSubtype="0" fill="hold" grpId="0" nodeType="afterEffect">
                                  <p:stCondLst>
                                    <p:cond delay="0"/>
                                  </p:stCondLst>
                                  <p:childTnLst>
                                    <p:set>
                                      <p:cBhvr>
                                        <p:cTn id="781" dur="1" fill="hold">
                                          <p:stCondLst>
                                            <p:cond delay="999"/>
                                          </p:stCondLst>
                                        </p:cTn>
                                        <p:tgtEl>
                                          <p:spTgt spid="72"/>
                                        </p:tgtEl>
                                        <p:attrNameLst>
                                          <p:attrName>style.visibility</p:attrName>
                                        </p:attrNameLst>
                                      </p:cBhvr>
                                      <p:to>
                                        <p:strVal val="hidden"/>
                                      </p:to>
                                    </p:set>
                                  </p:childTnLst>
                                </p:cTn>
                              </p:par>
                            </p:childTnLst>
                          </p:cTn>
                        </p:par>
                        <p:par>
                          <p:cTn id="782" fill="hold">
                            <p:stCondLst>
                              <p:cond delay="256000"/>
                            </p:stCondLst>
                            <p:childTnLst>
                              <p:par>
                                <p:cTn id="783" presetID="1" presetClass="exit" presetSubtype="0" fill="hold" grpId="0" nodeType="afterEffect">
                                  <p:stCondLst>
                                    <p:cond delay="0"/>
                                  </p:stCondLst>
                                  <p:childTnLst>
                                    <p:set>
                                      <p:cBhvr>
                                        <p:cTn id="784" dur="1" fill="hold">
                                          <p:stCondLst>
                                            <p:cond delay="999"/>
                                          </p:stCondLst>
                                        </p:cTn>
                                        <p:tgtEl>
                                          <p:spTgt spid="71"/>
                                        </p:tgtEl>
                                        <p:attrNameLst>
                                          <p:attrName>style.visibility</p:attrName>
                                        </p:attrNameLst>
                                      </p:cBhvr>
                                      <p:to>
                                        <p:strVal val="hidden"/>
                                      </p:to>
                                    </p:set>
                                  </p:childTnLst>
                                </p:cTn>
                              </p:par>
                            </p:childTnLst>
                          </p:cTn>
                        </p:par>
                        <p:par>
                          <p:cTn id="785" fill="hold">
                            <p:stCondLst>
                              <p:cond delay="257000"/>
                            </p:stCondLst>
                            <p:childTnLst>
                              <p:par>
                                <p:cTn id="786" presetID="1" presetClass="exit" presetSubtype="0" fill="hold" grpId="0" nodeType="afterEffect">
                                  <p:stCondLst>
                                    <p:cond delay="0"/>
                                  </p:stCondLst>
                                  <p:childTnLst>
                                    <p:set>
                                      <p:cBhvr>
                                        <p:cTn id="787" dur="1" fill="hold">
                                          <p:stCondLst>
                                            <p:cond delay="999"/>
                                          </p:stCondLst>
                                        </p:cTn>
                                        <p:tgtEl>
                                          <p:spTgt spid="70"/>
                                        </p:tgtEl>
                                        <p:attrNameLst>
                                          <p:attrName>style.visibility</p:attrName>
                                        </p:attrNameLst>
                                      </p:cBhvr>
                                      <p:to>
                                        <p:strVal val="hidden"/>
                                      </p:to>
                                    </p:set>
                                  </p:childTnLst>
                                </p:cTn>
                              </p:par>
                            </p:childTnLst>
                          </p:cTn>
                        </p:par>
                        <p:par>
                          <p:cTn id="788" fill="hold">
                            <p:stCondLst>
                              <p:cond delay="258000"/>
                            </p:stCondLst>
                            <p:childTnLst>
                              <p:par>
                                <p:cTn id="789" presetID="1" presetClass="exit" presetSubtype="0" fill="hold" grpId="0" nodeType="afterEffect">
                                  <p:stCondLst>
                                    <p:cond delay="0"/>
                                  </p:stCondLst>
                                  <p:childTnLst>
                                    <p:set>
                                      <p:cBhvr>
                                        <p:cTn id="790" dur="1" fill="hold">
                                          <p:stCondLst>
                                            <p:cond delay="999"/>
                                          </p:stCondLst>
                                        </p:cTn>
                                        <p:tgtEl>
                                          <p:spTgt spid="69"/>
                                        </p:tgtEl>
                                        <p:attrNameLst>
                                          <p:attrName>style.visibility</p:attrName>
                                        </p:attrNameLst>
                                      </p:cBhvr>
                                      <p:to>
                                        <p:strVal val="hidden"/>
                                      </p:to>
                                    </p:set>
                                  </p:childTnLst>
                                </p:cTn>
                              </p:par>
                            </p:childTnLst>
                          </p:cTn>
                        </p:par>
                        <p:par>
                          <p:cTn id="791" fill="hold">
                            <p:stCondLst>
                              <p:cond delay="259000"/>
                            </p:stCondLst>
                            <p:childTnLst>
                              <p:par>
                                <p:cTn id="792" presetID="1" presetClass="exit" presetSubtype="0" fill="hold" grpId="0" nodeType="afterEffect">
                                  <p:stCondLst>
                                    <p:cond delay="0"/>
                                  </p:stCondLst>
                                  <p:childTnLst>
                                    <p:set>
                                      <p:cBhvr>
                                        <p:cTn id="793" dur="1" fill="hold">
                                          <p:stCondLst>
                                            <p:cond delay="999"/>
                                          </p:stCondLst>
                                        </p:cTn>
                                        <p:tgtEl>
                                          <p:spTgt spid="68"/>
                                        </p:tgtEl>
                                        <p:attrNameLst>
                                          <p:attrName>style.visibility</p:attrName>
                                        </p:attrNameLst>
                                      </p:cBhvr>
                                      <p:to>
                                        <p:strVal val="hidden"/>
                                      </p:to>
                                    </p:set>
                                  </p:childTnLst>
                                </p:cTn>
                              </p:par>
                            </p:childTnLst>
                          </p:cTn>
                        </p:par>
                        <p:par>
                          <p:cTn id="794" fill="hold">
                            <p:stCondLst>
                              <p:cond delay="260000"/>
                            </p:stCondLst>
                            <p:childTnLst>
                              <p:par>
                                <p:cTn id="795" presetID="1" presetClass="exit" presetSubtype="0" fill="hold" grpId="0" nodeType="afterEffect">
                                  <p:stCondLst>
                                    <p:cond delay="0"/>
                                  </p:stCondLst>
                                  <p:childTnLst>
                                    <p:set>
                                      <p:cBhvr>
                                        <p:cTn id="796" dur="1" fill="hold">
                                          <p:stCondLst>
                                            <p:cond delay="999"/>
                                          </p:stCondLst>
                                        </p:cTn>
                                        <p:tgtEl>
                                          <p:spTgt spid="67"/>
                                        </p:tgtEl>
                                        <p:attrNameLst>
                                          <p:attrName>style.visibility</p:attrName>
                                        </p:attrNameLst>
                                      </p:cBhvr>
                                      <p:to>
                                        <p:strVal val="hidden"/>
                                      </p:to>
                                    </p:set>
                                  </p:childTnLst>
                                </p:cTn>
                              </p:par>
                            </p:childTnLst>
                          </p:cTn>
                        </p:par>
                        <p:par>
                          <p:cTn id="797" fill="hold">
                            <p:stCondLst>
                              <p:cond delay="261000"/>
                            </p:stCondLst>
                            <p:childTnLst>
                              <p:par>
                                <p:cTn id="798" presetID="1" presetClass="exit" presetSubtype="0" fill="hold" grpId="0" nodeType="afterEffect">
                                  <p:stCondLst>
                                    <p:cond delay="0"/>
                                  </p:stCondLst>
                                  <p:childTnLst>
                                    <p:set>
                                      <p:cBhvr>
                                        <p:cTn id="799" dur="1" fill="hold">
                                          <p:stCondLst>
                                            <p:cond delay="999"/>
                                          </p:stCondLst>
                                        </p:cTn>
                                        <p:tgtEl>
                                          <p:spTgt spid="66"/>
                                        </p:tgtEl>
                                        <p:attrNameLst>
                                          <p:attrName>style.visibility</p:attrName>
                                        </p:attrNameLst>
                                      </p:cBhvr>
                                      <p:to>
                                        <p:strVal val="hidden"/>
                                      </p:to>
                                    </p:set>
                                  </p:childTnLst>
                                </p:cTn>
                              </p:par>
                            </p:childTnLst>
                          </p:cTn>
                        </p:par>
                        <p:par>
                          <p:cTn id="800" fill="hold">
                            <p:stCondLst>
                              <p:cond delay="262000"/>
                            </p:stCondLst>
                            <p:childTnLst>
                              <p:par>
                                <p:cTn id="801" presetID="1" presetClass="exit" presetSubtype="0" fill="hold" grpId="0" nodeType="afterEffect">
                                  <p:stCondLst>
                                    <p:cond delay="0"/>
                                  </p:stCondLst>
                                  <p:childTnLst>
                                    <p:set>
                                      <p:cBhvr>
                                        <p:cTn id="802" dur="1" fill="hold">
                                          <p:stCondLst>
                                            <p:cond delay="999"/>
                                          </p:stCondLst>
                                        </p:cTn>
                                        <p:tgtEl>
                                          <p:spTgt spid="65"/>
                                        </p:tgtEl>
                                        <p:attrNameLst>
                                          <p:attrName>style.visibility</p:attrName>
                                        </p:attrNameLst>
                                      </p:cBhvr>
                                      <p:to>
                                        <p:strVal val="hidden"/>
                                      </p:to>
                                    </p:set>
                                  </p:childTnLst>
                                </p:cTn>
                              </p:par>
                            </p:childTnLst>
                          </p:cTn>
                        </p:par>
                        <p:par>
                          <p:cTn id="803" fill="hold">
                            <p:stCondLst>
                              <p:cond delay="263000"/>
                            </p:stCondLst>
                            <p:childTnLst>
                              <p:par>
                                <p:cTn id="804" presetID="1" presetClass="exit" presetSubtype="0" fill="hold" grpId="0" nodeType="afterEffect">
                                  <p:stCondLst>
                                    <p:cond delay="0"/>
                                  </p:stCondLst>
                                  <p:childTnLst>
                                    <p:set>
                                      <p:cBhvr>
                                        <p:cTn id="805" dur="1" fill="hold">
                                          <p:stCondLst>
                                            <p:cond delay="999"/>
                                          </p:stCondLst>
                                        </p:cTn>
                                        <p:tgtEl>
                                          <p:spTgt spid="64"/>
                                        </p:tgtEl>
                                        <p:attrNameLst>
                                          <p:attrName>style.visibility</p:attrName>
                                        </p:attrNameLst>
                                      </p:cBhvr>
                                      <p:to>
                                        <p:strVal val="hidden"/>
                                      </p:to>
                                    </p:set>
                                  </p:childTnLst>
                                </p:cTn>
                              </p:par>
                            </p:childTnLst>
                          </p:cTn>
                        </p:par>
                        <p:par>
                          <p:cTn id="806" fill="hold">
                            <p:stCondLst>
                              <p:cond delay="264000"/>
                            </p:stCondLst>
                            <p:childTnLst>
                              <p:par>
                                <p:cTn id="807" presetID="1" presetClass="exit" presetSubtype="0" fill="hold" grpId="0" nodeType="afterEffect">
                                  <p:stCondLst>
                                    <p:cond delay="0"/>
                                  </p:stCondLst>
                                  <p:childTnLst>
                                    <p:set>
                                      <p:cBhvr>
                                        <p:cTn id="808" dur="1" fill="hold">
                                          <p:stCondLst>
                                            <p:cond delay="999"/>
                                          </p:stCondLst>
                                        </p:cTn>
                                        <p:tgtEl>
                                          <p:spTgt spid="63"/>
                                        </p:tgtEl>
                                        <p:attrNameLst>
                                          <p:attrName>style.visibility</p:attrName>
                                        </p:attrNameLst>
                                      </p:cBhvr>
                                      <p:to>
                                        <p:strVal val="hidden"/>
                                      </p:to>
                                    </p:set>
                                  </p:childTnLst>
                                </p:cTn>
                              </p:par>
                            </p:childTnLst>
                          </p:cTn>
                        </p:par>
                        <p:par>
                          <p:cTn id="809" fill="hold">
                            <p:stCondLst>
                              <p:cond delay="265000"/>
                            </p:stCondLst>
                            <p:childTnLst>
                              <p:par>
                                <p:cTn id="810" presetID="1" presetClass="exit" presetSubtype="0" fill="hold" grpId="0" nodeType="afterEffect">
                                  <p:stCondLst>
                                    <p:cond delay="0"/>
                                  </p:stCondLst>
                                  <p:childTnLst>
                                    <p:set>
                                      <p:cBhvr>
                                        <p:cTn id="811" dur="1" fill="hold">
                                          <p:stCondLst>
                                            <p:cond delay="999"/>
                                          </p:stCondLst>
                                        </p:cTn>
                                        <p:tgtEl>
                                          <p:spTgt spid="62"/>
                                        </p:tgtEl>
                                        <p:attrNameLst>
                                          <p:attrName>style.visibility</p:attrName>
                                        </p:attrNameLst>
                                      </p:cBhvr>
                                      <p:to>
                                        <p:strVal val="hidden"/>
                                      </p:to>
                                    </p:set>
                                  </p:childTnLst>
                                </p:cTn>
                              </p:par>
                            </p:childTnLst>
                          </p:cTn>
                        </p:par>
                        <p:par>
                          <p:cTn id="812" fill="hold">
                            <p:stCondLst>
                              <p:cond delay="266000"/>
                            </p:stCondLst>
                            <p:childTnLst>
                              <p:par>
                                <p:cTn id="813" presetID="1" presetClass="exit" presetSubtype="0" fill="hold" grpId="0" nodeType="afterEffect">
                                  <p:stCondLst>
                                    <p:cond delay="0"/>
                                  </p:stCondLst>
                                  <p:childTnLst>
                                    <p:set>
                                      <p:cBhvr>
                                        <p:cTn id="814" dur="1" fill="hold">
                                          <p:stCondLst>
                                            <p:cond delay="999"/>
                                          </p:stCondLst>
                                        </p:cTn>
                                        <p:tgtEl>
                                          <p:spTgt spid="61"/>
                                        </p:tgtEl>
                                        <p:attrNameLst>
                                          <p:attrName>style.visibility</p:attrName>
                                        </p:attrNameLst>
                                      </p:cBhvr>
                                      <p:to>
                                        <p:strVal val="hidden"/>
                                      </p:to>
                                    </p:set>
                                  </p:childTnLst>
                                </p:cTn>
                              </p:par>
                            </p:childTnLst>
                          </p:cTn>
                        </p:par>
                        <p:par>
                          <p:cTn id="815" fill="hold">
                            <p:stCondLst>
                              <p:cond delay="267000"/>
                            </p:stCondLst>
                            <p:childTnLst>
                              <p:par>
                                <p:cTn id="816" presetID="1" presetClass="exit" presetSubtype="0" fill="hold" grpId="0" nodeType="afterEffect">
                                  <p:stCondLst>
                                    <p:cond delay="0"/>
                                  </p:stCondLst>
                                  <p:childTnLst>
                                    <p:set>
                                      <p:cBhvr>
                                        <p:cTn id="817" dur="1" fill="hold">
                                          <p:stCondLst>
                                            <p:cond delay="999"/>
                                          </p:stCondLst>
                                        </p:cTn>
                                        <p:tgtEl>
                                          <p:spTgt spid="60"/>
                                        </p:tgtEl>
                                        <p:attrNameLst>
                                          <p:attrName>style.visibility</p:attrName>
                                        </p:attrNameLst>
                                      </p:cBhvr>
                                      <p:to>
                                        <p:strVal val="hidden"/>
                                      </p:to>
                                    </p:set>
                                  </p:childTnLst>
                                </p:cTn>
                              </p:par>
                            </p:childTnLst>
                          </p:cTn>
                        </p:par>
                        <p:par>
                          <p:cTn id="818" fill="hold">
                            <p:stCondLst>
                              <p:cond delay="268000"/>
                            </p:stCondLst>
                            <p:childTnLst>
                              <p:par>
                                <p:cTn id="819" presetID="1" presetClass="exit" presetSubtype="0" fill="hold" grpId="0" nodeType="afterEffect">
                                  <p:stCondLst>
                                    <p:cond delay="0"/>
                                  </p:stCondLst>
                                  <p:childTnLst>
                                    <p:set>
                                      <p:cBhvr>
                                        <p:cTn id="820" dur="1" fill="hold">
                                          <p:stCondLst>
                                            <p:cond delay="999"/>
                                          </p:stCondLst>
                                        </p:cTn>
                                        <p:tgtEl>
                                          <p:spTgt spid="59"/>
                                        </p:tgtEl>
                                        <p:attrNameLst>
                                          <p:attrName>style.visibility</p:attrName>
                                        </p:attrNameLst>
                                      </p:cBhvr>
                                      <p:to>
                                        <p:strVal val="hidden"/>
                                      </p:to>
                                    </p:set>
                                  </p:childTnLst>
                                </p:cTn>
                              </p:par>
                            </p:childTnLst>
                          </p:cTn>
                        </p:par>
                        <p:par>
                          <p:cTn id="821" fill="hold">
                            <p:stCondLst>
                              <p:cond delay="269000"/>
                            </p:stCondLst>
                            <p:childTnLst>
                              <p:par>
                                <p:cTn id="822" presetID="1" presetClass="exit" presetSubtype="0" fill="hold" grpId="0" nodeType="afterEffect">
                                  <p:stCondLst>
                                    <p:cond delay="0"/>
                                  </p:stCondLst>
                                  <p:childTnLst>
                                    <p:set>
                                      <p:cBhvr>
                                        <p:cTn id="823" dur="1" fill="hold">
                                          <p:stCondLst>
                                            <p:cond delay="999"/>
                                          </p:stCondLst>
                                        </p:cTn>
                                        <p:tgtEl>
                                          <p:spTgt spid="58"/>
                                        </p:tgtEl>
                                        <p:attrNameLst>
                                          <p:attrName>style.visibility</p:attrName>
                                        </p:attrNameLst>
                                      </p:cBhvr>
                                      <p:to>
                                        <p:strVal val="hidden"/>
                                      </p:to>
                                    </p:set>
                                  </p:childTnLst>
                                </p:cTn>
                              </p:par>
                            </p:childTnLst>
                          </p:cTn>
                        </p:par>
                        <p:par>
                          <p:cTn id="824" fill="hold">
                            <p:stCondLst>
                              <p:cond delay="270000"/>
                            </p:stCondLst>
                            <p:childTnLst>
                              <p:par>
                                <p:cTn id="825" presetID="1" presetClass="exit" presetSubtype="0" fill="hold" grpId="0" nodeType="afterEffect">
                                  <p:stCondLst>
                                    <p:cond delay="0"/>
                                  </p:stCondLst>
                                  <p:childTnLst>
                                    <p:set>
                                      <p:cBhvr>
                                        <p:cTn id="826" dur="1" fill="hold">
                                          <p:stCondLst>
                                            <p:cond delay="999"/>
                                          </p:stCondLst>
                                        </p:cTn>
                                        <p:tgtEl>
                                          <p:spTgt spid="57"/>
                                        </p:tgtEl>
                                        <p:attrNameLst>
                                          <p:attrName>style.visibility</p:attrName>
                                        </p:attrNameLst>
                                      </p:cBhvr>
                                      <p:to>
                                        <p:strVal val="hidden"/>
                                      </p:to>
                                    </p:set>
                                  </p:childTnLst>
                                </p:cTn>
                              </p:par>
                            </p:childTnLst>
                          </p:cTn>
                        </p:par>
                        <p:par>
                          <p:cTn id="827" fill="hold">
                            <p:stCondLst>
                              <p:cond delay="271000"/>
                            </p:stCondLst>
                            <p:childTnLst>
                              <p:par>
                                <p:cTn id="828" presetID="1" presetClass="exit" presetSubtype="0" fill="hold" grpId="0" nodeType="afterEffect">
                                  <p:stCondLst>
                                    <p:cond delay="0"/>
                                  </p:stCondLst>
                                  <p:childTnLst>
                                    <p:set>
                                      <p:cBhvr>
                                        <p:cTn id="829" dur="1" fill="hold">
                                          <p:stCondLst>
                                            <p:cond delay="999"/>
                                          </p:stCondLst>
                                        </p:cTn>
                                        <p:tgtEl>
                                          <p:spTgt spid="56"/>
                                        </p:tgtEl>
                                        <p:attrNameLst>
                                          <p:attrName>style.visibility</p:attrName>
                                        </p:attrNameLst>
                                      </p:cBhvr>
                                      <p:to>
                                        <p:strVal val="hidden"/>
                                      </p:to>
                                    </p:set>
                                  </p:childTnLst>
                                </p:cTn>
                              </p:par>
                            </p:childTnLst>
                          </p:cTn>
                        </p:par>
                        <p:par>
                          <p:cTn id="830" fill="hold">
                            <p:stCondLst>
                              <p:cond delay="272000"/>
                            </p:stCondLst>
                            <p:childTnLst>
                              <p:par>
                                <p:cTn id="831" presetID="1" presetClass="exit" presetSubtype="0" fill="hold" grpId="0" nodeType="afterEffect">
                                  <p:stCondLst>
                                    <p:cond delay="0"/>
                                  </p:stCondLst>
                                  <p:childTnLst>
                                    <p:set>
                                      <p:cBhvr>
                                        <p:cTn id="832" dur="1" fill="hold">
                                          <p:stCondLst>
                                            <p:cond delay="999"/>
                                          </p:stCondLst>
                                        </p:cTn>
                                        <p:tgtEl>
                                          <p:spTgt spid="55"/>
                                        </p:tgtEl>
                                        <p:attrNameLst>
                                          <p:attrName>style.visibility</p:attrName>
                                        </p:attrNameLst>
                                      </p:cBhvr>
                                      <p:to>
                                        <p:strVal val="hidden"/>
                                      </p:to>
                                    </p:set>
                                  </p:childTnLst>
                                </p:cTn>
                              </p:par>
                            </p:childTnLst>
                          </p:cTn>
                        </p:par>
                        <p:par>
                          <p:cTn id="833" fill="hold">
                            <p:stCondLst>
                              <p:cond delay="273000"/>
                            </p:stCondLst>
                            <p:childTnLst>
                              <p:par>
                                <p:cTn id="834" presetID="1" presetClass="exit" presetSubtype="0" fill="hold" grpId="0" nodeType="afterEffect">
                                  <p:stCondLst>
                                    <p:cond delay="0"/>
                                  </p:stCondLst>
                                  <p:childTnLst>
                                    <p:set>
                                      <p:cBhvr>
                                        <p:cTn id="835" dur="1" fill="hold">
                                          <p:stCondLst>
                                            <p:cond delay="999"/>
                                          </p:stCondLst>
                                        </p:cTn>
                                        <p:tgtEl>
                                          <p:spTgt spid="54"/>
                                        </p:tgtEl>
                                        <p:attrNameLst>
                                          <p:attrName>style.visibility</p:attrName>
                                        </p:attrNameLst>
                                      </p:cBhvr>
                                      <p:to>
                                        <p:strVal val="hidden"/>
                                      </p:to>
                                    </p:set>
                                  </p:childTnLst>
                                </p:cTn>
                              </p:par>
                            </p:childTnLst>
                          </p:cTn>
                        </p:par>
                        <p:par>
                          <p:cTn id="836" fill="hold">
                            <p:stCondLst>
                              <p:cond delay="274000"/>
                            </p:stCondLst>
                            <p:childTnLst>
                              <p:par>
                                <p:cTn id="837" presetID="1" presetClass="exit" presetSubtype="0" fill="hold" grpId="0" nodeType="afterEffect">
                                  <p:stCondLst>
                                    <p:cond delay="0"/>
                                  </p:stCondLst>
                                  <p:childTnLst>
                                    <p:set>
                                      <p:cBhvr>
                                        <p:cTn id="838" dur="1" fill="hold">
                                          <p:stCondLst>
                                            <p:cond delay="999"/>
                                          </p:stCondLst>
                                        </p:cTn>
                                        <p:tgtEl>
                                          <p:spTgt spid="53"/>
                                        </p:tgtEl>
                                        <p:attrNameLst>
                                          <p:attrName>style.visibility</p:attrName>
                                        </p:attrNameLst>
                                      </p:cBhvr>
                                      <p:to>
                                        <p:strVal val="hidden"/>
                                      </p:to>
                                    </p:set>
                                  </p:childTnLst>
                                </p:cTn>
                              </p:par>
                            </p:childTnLst>
                          </p:cTn>
                        </p:par>
                        <p:par>
                          <p:cTn id="839" fill="hold">
                            <p:stCondLst>
                              <p:cond delay="275000"/>
                            </p:stCondLst>
                            <p:childTnLst>
                              <p:par>
                                <p:cTn id="840" presetID="1" presetClass="exit" presetSubtype="0" fill="hold" grpId="0" nodeType="afterEffect">
                                  <p:stCondLst>
                                    <p:cond delay="0"/>
                                  </p:stCondLst>
                                  <p:childTnLst>
                                    <p:set>
                                      <p:cBhvr>
                                        <p:cTn id="841" dur="1" fill="hold">
                                          <p:stCondLst>
                                            <p:cond delay="999"/>
                                          </p:stCondLst>
                                        </p:cTn>
                                        <p:tgtEl>
                                          <p:spTgt spid="52"/>
                                        </p:tgtEl>
                                        <p:attrNameLst>
                                          <p:attrName>style.visibility</p:attrName>
                                        </p:attrNameLst>
                                      </p:cBhvr>
                                      <p:to>
                                        <p:strVal val="hidden"/>
                                      </p:to>
                                    </p:set>
                                  </p:childTnLst>
                                </p:cTn>
                              </p:par>
                            </p:childTnLst>
                          </p:cTn>
                        </p:par>
                        <p:par>
                          <p:cTn id="842" fill="hold">
                            <p:stCondLst>
                              <p:cond delay="276000"/>
                            </p:stCondLst>
                            <p:childTnLst>
                              <p:par>
                                <p:cTn id="843" presetID="1" presetClass="exit" presetSubtype="0" fill="hold" grpId="0" nodeType="afterEffect">
                                  <p:stCondLst>
                                    <p:cond delay="0"/>
                                  </p:stCondLst>
                                  <p:childTnLst>
                                    <p:set>
                                      <p:cBhvr>
                                        <p:cTn id="844" dur="1" fill="hold">
                                          <p:stCondLst>
                                            <p:cond delay="999"/>
                                          </p:stCondLst>
                                        </p:cTn>
                                        <p:tgtEl>
                                          <p:spTgt spid="51"/>
                                        </p:tgtEl>
                                        <p:attrNameLst>
                                          <p:attrName>style.visibility</p:attrName>
                                        </p:attrNameLst>
                                      </p:cBhvr>
                                      <p:to>
                                        <p:strVal val="hidden"/>
                                      </p:to>
                                    </p:set>
                                  </p:childTnLst>
                                </p:cTn>
                              </p:par>
                            </p:childTnLst>
                          </p:cTn>
                        </p:par>
                        <p:par>
                          <p:cTn id="845" fill="hold">
                            <p:stCondLst>
                              <p:cond delay="277000"/>
                            </p:stCondLst>
                            <p:childTnLst>
                              <p:par>
                                <p:cTn id="846" presetID="1" presetClass="exit" presetSubtype="0" fill="hold" grpId="0" nodeType="afterEffect">
                                  <p:stCondLst>
                                    <p:cond delay="0"/>
                                  </p:stCondLst>
                                  <p:childTnLst>
                                    <p:set>
                                      <p:cBhvr>
                                        <p:cTn id="847" dur="1" fill="hold">
                                          <p:stCondLst>
                                            <p:cond delay="999"/>
                                          </p:stCondLst>
                                        </p:cTn>
                                        <p:tgtEl>
                                          <p:spTgt spid="50"/>
                                        </p:tgtEl>
                                        <p:attrNameLst>
                                          <p:attrName>style.visibility</p:attrName>
                                        </p:attrNameLst>
                                      </p:cBhvr>
                                      <p:to>
                                        <p:strVal val="hidden"/>
                                      </p:to>
                                    </p:set>
                                  </p:childTnLst>
                                </p:cTn>
                              </p:par>
                            </p:childTnLst>
                          </p:cTn>
                        </p:par>
                        <p:par>
                          <p:cTn id="848" fill="hold">
                            <p:stCondLst>
                              <p:cond delay="278000"/>
                            </p:stCondLst>
                            <p:childTnLst>
                              <p:par>
                                <p:cTn id="849" presetID="1" presetClass="exit" presetSubtype="0" fill="hold" grpId="0" nodeType="afterEffect">
                                  <p:stCondLst>
                                    <p:cond delay="0"/>
                                  </p:stCondLst>
                                  <p:childTnLst>
                                    <p:set>
                                      <p:cBhvr>
                                        <p:cTn id="850" dur="1" fill="hold">
                                          <p:stCondLst>
                                            <p:cond delay="999"/>
                                          </p:stCondLst>
                                        </p:cTn>
                                        <p:tgtEl>
                                          <p:spTgt spid="49"/>
                                        </p:tgtEl>
                                        <p:attrNameLst>
                                          <p:attrName>style.visibility</p:attrName>
                                        </p:attrNameLst>
                                      </p:cBhvr>
                                      <p:to>
                                        <p:strVal val="hidden"/>
                                      </p:to>
                                    </p:set>
                                  </p:childTnLst>
                                </p:cTn>
                              </p:par>
                            </p:childTnLst>
                          </p:cTn>
                        </p:par>
                        <p:par>
                          <p:cTn id="851" fill="hold">
                            <p:stCondLst>
                              <p:cond delay="279000"/>
                            </p:stCondLst>
                            <p:childTnLst>
                              <p:par>
                                <p:cTn id="852" presetID="1" presetClass="exit" presetSubtype="0" fill="hold" grpId="0" nodeType="afterEffect">
                                  <p:stCondLst>
                                    <p:cond delay="0"/>
                                  </p:stCondLst>
                                  <p:childTnLst>
                                    <p:set>
                                      <p:cBhvr>
                                        <p:cTn id="853" dur="1" fill="hold">
                                          <p:stCondLst>
                                            <p:cond delay="999"/>
                                          </p:stCondLst>
                                        </p:cTn>
                                        <p:tgtEl>
                                          <p:spTgt spid="48"/>
                                        </p:tgtEl>
                                        <p:attrNameLst>
                                          <p:attrName>style.visibility</p:attrName>
                                        </p:attrNameLst>
                                      </p:cBhvr>
                                      <p:to>
                                        <p:strVal val="hidden"/>
                                      </p:to>
                                    </p:set>
                                  </p:childTnLst>
                                </p:cTn>
                              </p:par>
                            </p:childTnLst>
                          </p:cTn>
                        </p:par>
                        <p:par>
                          <p:cTn id="854" fill="hold">
                            <p:stCondLst>
                              <p:cond delay="280000"/>
                            </p:stCondLst>
                            <p:childTnLst>
                              <p:par>
                                <p:cTn id="855" presetID="1" presetClass="exit" presetSubtype="0" fill="hold" grpId="0" nodeType="afterEffect">
                                  <p:stCondLst>
                                    <p:cond delay="0"/>
                                  </p:stCondLst>
                                  <p:childTnLst>
                                    <p:set>
                                      <p:cBhvr>
                                        <p:cTn id="856" dur="1" fill="hold">
                                          <p:stCondLst>
                                            <p:cond delay="999"/>
                                          </p:stCondLst>
                                        </p:cTn>
                                        <p:tgtEl>
                                          <p:spTgt spid="47"/>
                                        </p:tgtEl>
                                        <p:attrNameLst>
                                          <p:attrName>style.visibility</p:attrName>
                                        </p:attrNameLst>
                                      </p:cBhvr>
                                      <p:to>
                                        <p:strVal val="hidden"/>
                                      </p:to>
                                    </p:set>
                                  </p:childTnLst>
                                </p:cTn>
                              </p:par>
                            </p:childTnLst>
                          </p:cTn>
                        </p:par>
                        <p:par>
                          <p:cTn id="857" fill="hold">
                            <p:stCondLst>
                              <p:cond delay="281000"/>
                            </p:stCondLst>
                            <p:childTnLst>
                              <p:par>
                                <p:cTn id="858" presetID="1" presetClass="exit" presetSubtype="0" fill="hold" grpId="0" nodeType="afterEffect">
                                  <p:stCondLst>
                                    <p:cond delay="0"/>
                                  </p:stCondLst>
                                  <p:childTnLst>
                                    <p:set>
                                      <p:cBhvr>
                                        <p:cTn id="859" dur="1" fill="hold">
                                          <p:stCondLst>
                                            <p:cond delay="999"/>
                                          </p:stCondLst>
                                        </p:cTn>
                                        <p:tgtEl>
                                          <p:spTgt spid="46"/>
                                        </p:tgtEl>
                                        <p:attrNameLst>
                                          <p:attrName>style.visibility</p:attrName>
                                        </p:attrNameLst>
                                      </p:cBhvr>
                                      <p:to>
                                        <p:strVal val="hidden"/>
                                      </p:to>
                                    </p:set>
                                  </p:childTnLst>
                                </p:cTn>
                              </p:par>
                            </p:childTnLst>
                          </p:cTn>
                        </p:par>
                        <p:par>
                          <p:cTn id="860" fill="hold">
                            <p:stCondLst>
                              <p:cond delay="282000"/>
                            </p:stCondLst>
                            <p:childTnLst>
                              <p:par>
                                <p:cTn id="861" presetID="1" presetClass="exit" presetSubtype="0" fill="hold" grpId="0" nodeType="afterEffect">
                                  <p:stCondLst>
                                    <p:cond delay="0"/>
                                  </p:stCondLst>
                                  <p:childTnLst>
                                    <p:set>
                                      <p:cBhvr>
                                        <p:cTn id="862" dur="1" fill="hold">
                                          <p:stCondLst>
                                            <p:cond delay="999"/>
                                          </p:stCondLst>
                                        </p:cTn>
                                        <p:tgtEl>
                                          <p:spTgt spid="45"/>
                                        </p:tgtEl>
                                        <p:attrNameLst>
                                          <p:attrName>style.visibility</p:attrName>
                                        </p:attrNameLst>
                                      </p:cBhvr>
                                      <p:to>
                                        <p:strVal val="hidden"/>
                                      </p:to>
                                    </p:set>
                                  </p:childTnLst>
                                </p:cTn>
                              </p:par>
                            </p:childTnLst>
                          </p:cTn>
                        </p:par>
                        <p:par>
                          <p:cTn id="863" fill="hold">
                            <p:stCondLst>
                              <p:cond delay="283000"/>
                            </p:stCondLst>
                            <p:childTnLst>
                              <p:par>
                                <p:cTn id="864" presetID="1" presetClass="exit" presetSubtype="0" fill="hold" grpId="0" nodeType="afterEffect">
                                  <p:stCondLst>
                                    <p:cond delay="0"/>
                                  </p:stCondLst>
                                  <p:childTnLst>
                                    <p:set>
                                      <p:cBhvr>
                                        <p:cTn id="865" dur="1" fill="hold">
                                          <p:stCondLst>
                                            <p:cond delay="999"/>
                                          </p:stCondLst>
                                        </p:cTn>
                                        <p:tgtEl>
                                          <p:spTgt spid="44"/>
                                        </p:tgtEl>
                                        <p:attrNameLst>
                                          <p:attrName>style.visibility</p:attrName>
                                        </p:attrNameLst>
                                      </p:cBhvr>
                                      <p:to>
                                        <p:strVal val="hidden"/>
                                      </p:to>
                                    </p:set>
                                  </p:childTnLst>
                                </p:cTn>
                              </p:par>
                            </p:childTnLst>
                          </p:cTn>
                        </p:par>
                        <p:par>
                          <p:cTn id="866" fill="hold">
                            <p:stCondLst>
                              <p:cond delay="284000"/>
                            </p:stCondLst>
                            <p:childTnLst>
                              <p:par>
                                <p:cTn id="867" presetID="1" presetClass="exit" presetSubtype="0" fill="hold" grpId="0" nodeType="afterEffect">
                                  <p:stCondLst>
                                    <p:cond delay="0"/>
                                  </p:stCondLst>
                                  <p:childTnLst>
                                    <p:set>
                                      <p:cBhvr>
                                        <p:cTn id="868" dur="1" fill="hold">
                                          <p:stCondLst>
                                            <p:cond delay="999"/>
                                          </p:stCondLst>
                                        </p:cTn>
                                        <p:tgtEl>
                                          <p:spTgt spid="43"/>
                                        </p:tgtEl>
                                        <p:attrNameLst>
                                          <p:attrName>style.visibility</p:attrName>
                                        </p:attrNameLst>
                                      </p:cBhvr>
                                      <p:to>
                                        <p:strVal val="hidden"/>
                                      </p:to>
                                    </p:set>
                                  </p:childTnLst>
                                </p:cTn>
                              </p:par>
                            </p:childTnLst>
                          </p:cTn>
                        </p:par>
                        <p:par>
                          <p:cTn id="869" fill="hold">
                            <p:stCondLst>
                              <p:cond delay="285000"/>
                            </p:stCondLst>
                            <p:childTnLst>
                              <p:par>
                                <p:cTn id="870" presetID="1" presetClass="exit" presetSubtype="0" fill="hold" grpId="0" nodeType="afterEffect">
                                  <p:stCondLst>
                                    <p:cond delay="0"/>
                                  </p:stCondLst>
                                  <p:childTnLst>
                                    <p:set>
                                      <p:cBhvr>
                                        <p:cTn id="871" dur="1" fill="hold">
                                          <p:stCondLst>
                                            <p:cond delay="999"/>
                                          </p:stCondLst>
                                        </p:cTn>
                                        <p:tgtEl>
                                          <p:spTgt spid="42"/>
                                        </p:tgtEl>
                                        <p:attrNameLst>
                                          <p:attrName>style.visibility</p:attrName>
                                        </p:attrNameLst>
                                      </p:cBhvr>
                                      <p:to>
                                        <p:strVal val="hidden"/>
                                      </p:to>
                                    </p:set>
                                  </p:childTnLst>
                                </p:cTn>
                              </p:par>
                            </p:childTnLst>
                          </p:cTn>
                        </p:par>
                        <p:par>
                          <p:cTn id="872" fill="hold">
                            <p:stCondLst>
                              <p:cond delay="286000"/>
                            </p:stCondLst>
                            <p:childTnLst>
                              <p:par>
                                <p:cTn id="873" presetID="1" presetClass="exit" presetSubtype="0" fill="hold" grpId="0" nodeType="afterEffect">
                                  <p:stCondLst>
                                    <p:cond delay="0"/>
                                  </p:stCondLst>
                                  <p:childTnLst>
                                    <p:set>
                                      <p:cBhvr>
                                        <p:cTn id="874" dur="1" fill="hold">
                                          <p:stCondLst>
                                            <p:cond delay="999"/>
                                          </p:stCondLst>
                                        </p:cTn>
                                        <p:tgtEl>
                                          <p:spTgt spid="41"/>
                                        </p:tgtEl>
                                        <p:attrNameLst>
                                          <p:attrName>style.visibility</p:attrName>
                                        </p:attrNameLst>
                                      </p:cBhvr>
                                      <p:to>
                                        <p:strVal val="hidden"/>
                                      </p:to>
                                    </p:set>
                                  </p:childTnLst>
                                </p:cTn>
                              </p:par>
                            </p:childTnLst>
                          </p:cTn>
                        </p:par>
                        <p:par>
                          <p:cTn id="875" fill="hold">
                            <p:stCondLst>
                              <p:cond delay="287000"/>
                            </p:stCondLst>
                            <p:childTnLst>
                              <p:par>
                                <p:cTn id="876" presetID="1" presetClass="exit" presetSubtype="0" fill="hold" grpId="0" nodeType="afterEffect">
                                  <p:stCondLst>
                                    <p:cond delay="0"/>
                                  </p:stCondLst>
                                  <p:childTnLst>
                                    <p:set>
                                      <p:cBhvr>
                                        <p:cTn id="877" dur="1" fill="hold">
                                          <p:stCondLst>
                                            <p:cond delay="999"/>
                                          </p:stCondLst>
                                        </p:cTn>
                                        <p:tgtEl>
                                          <p:spTgt spid="40"/>
                                        </p:tgtEl>
                                        <p:attrNameLst>
                                          <p:attrName>style.visibility</p:attrName>
                                        </p:attrNameLst>
                                      </p:cBhvr>
                                      <p:to>
                                        <p:strVal val="hidden"/>
                                      </p:to>
                                    </p:set>
                                  </p:childTnLst>
                                </p:cTn>
                              </p:par>
                            </p:childTnLst>
                          </p:cTn>
                        </p:par>
                        <p:par>
                          <p:cTn id="878" fill="hold">
                            <p:stCondLst>
                              <p:cond delay="288000"/>
                            </p:stCondLst>
                            <p:childTnLst>
                              <p:par>
                                <p:cTn id="879" presetID="1" presetClass="exit" presetSubtype="0" fill="hold" grpId="0" nodeType="afterEffect">
                                  <p:stCondLst>
                                    <p:cond delay="0"/>
                                  </p:stCondLst>
                                  <p:childTnLst>
                                    <p:set>
                                      <p:cBhvr>
                                        <p:cTn id="880" dur="1" fill="hold">
                                          <p:stCondLst>
                                            <p:cond delay="999"/>
                                          </p:stCondLst>
                                        </p:cTn>
                                        <p:tgtEl>
                                          <p:spTgt spid="39"/>
                                        </p:tgtEl>
                                        <p:attrNameLst>
                                          <p:attrName>style.visibility</p:attrName>
                                        </p:attrNameLst>
                                      </p:cBhvr>
                                      <p:to>
                                        <p:strVal val="hidden"/>
                                      </p:to>
                                    </p:set>
                                  </p:childTnLst>
                                </p:cTn>
                              </p:par>
                            </p:childTnLst>
                          </p:cTn>
                        </p:par>
                        <p:par>
                          <p:cTn id="881" fill="hold">
                            <p:stCondLst>
                              <p:cond delay="289000"/>
                            </p:stCondLst>
                            <p:childTnLst>
                              <p:par>
                                <p:cTn id="882" presetID="1" presetClass="exit" presetSubtype="0" fill="hold" grpId="0" nodeType="afterEffect">
                                  <p:stCondLst>
                                    <p:cond delay="0"/>
                                  </p:stCondLst>
                                  <p:childTnLst>
                                    <p:set>
                                      <p:cBhvr>
                                        <p:cTn id="883" dur="1" fill="hold">
                                          <p:stCondLst>
                                            <p:cond delay="999"/>
                                          </p:stCondLst>
                                        </p:cTn>
                                        <p:tgtEl>
                                          <p:spTgt spid="38"/>
                                        </p:tgtEl>
                                        <p:attrNameLst>
                                          <p:attrName>style.visibility</p:attrName>
                                        </p:attrNameLst>
                                      </p:cBhvr>
                                      <p:to>
                                        <p:strVal val="hidden"/>
                                      </p:to>
                                    </p:set>
                                  </p:childTnLst>
                                </p:cTn>
                              </p:par>
                            </p:childTnLst>
                          </p:cTn>
                        </p:par>
                        <p:par>
                          <p:cTn id="884" fill="hold">
                            <p:stCondLst>
                              <p:cond delay="290000"/>
                            </p:stCondLst>
                            <p:childTnLst>
                              <p:par>
                                <p:cTn id="885" presetID="1" presetClass="exit" presetSubtype="0" fill="hold" grpId="0" nodeType="afterEffect">
                                  <p:stCondLst>
                                    <p:cond delay="0"/>
                                  </p:stCondLst>
                                  <p:childTnLst>
                                    <p:set>
                                      <p:cBhvr>
                                        <p:cTn id="886" dur="1" fill="hold">
                                          <p:stCondLst>
                                            <p:cond delay="999"/>
                                          </p:stCondLst>
                                        </p:cTn>
                                        <p:tgtEl>
                                          <p:spTgt spid="37"/>
                                        </p:tgtEl>
                                        <p:attrNameLst>
                                          <p:attrName>style.visibility</p:attrName>
                                        </p:attrNameLst>
                                      </p:cBhvr>
                                      <p:to>
                                        <p:strVal val="hidden"/>
                                      </p:to>
                                    </p:set>
                                  </p:childTnLst>
                                </p:cTn>
                              </p:par>
                            </p:childTnLst>
                          </p:cTn>
                        </p:par>
                        <p:par>
                          <p:cTn id="887" fill="hold">
                            <p:stCondLst>
                              <p:cond delay="291000"/>
                            </p:stCondLst>
                            <p:childTnLst>
                              <p:par>
                                <p:cTn id="888" presetID="1" presetClass="exit" presetSubtype="0" fill="hold" grpId="0" nodeType="afterEffect">
                                  <p:stCondLst>
                                    <p:cond delay="0"/>
                                  </p:stCondLst>
                                  <p:childTnLst>
                                    <p:set>
                                      <p:cBhvr>
                                        <p:cTn id="889" dur="1" fill="hold">
                                          <p:stCondLst>
                                            <p:cond delay="999"/>
                                          </p:stCondLst>
                                        </p:cTn>
                                        <p:tgtEl>
                                          <p:spTgt spid="36"/>
                                        </p:tgtEl>
                                        <p:attrNameLst>
                                          <p:attrName>style.visibility</p:attrName>
                                        </p:attrNameLst>
                                      </p:cBhvr>
                                      <p:to>
                                        <p:strVal val="hidden"/>
                                      </p:to>
                                    </p:set>
                                  </p:childTnLst>
                                </p:cTn>
                              </p:par>
                            </p:childTnLst>
                          </p:cTn>
                        </p:par>
                        <p:par>
                          <p:cTn id="890" fill="hold">
                            <p:stCondLst>
                              <p:cond delay="292000"/>
                            </p:stCondLst>
                            <p:childTnLst>
                              <p:par>
                                <p:cTn id="891" presetID="1" presetClass="exit" presetSubtype="0" fill="hold" grpId="0" nodeType="afterEffect">
                                  <p:stCondLst>
                                    <p:cond delay="0"/>
                                  </p:stCondLst>
                                  <p:childTnLst>
                                    <p:set>
                                      <p:cBhvr>
                                        <p:cTn id="892" dur="1" fill="hold">
                                          <p:stCondLst>
                                            <p:cond delay="999"/>
                                          </p:stCondLst>
                                        </p:cTn>
                                        <p:tgtEl>
                                          <p:spTgt spid="35"/>
                                        </p:tgtEl>
                                        <p:attrNameLst>
                                          <p:attrName>style.visibility</p:attrName>
                                        </p:attrNameLst>
                                      </p:cBhvr>
                                      <p:to>
                                        <p:strVal val="hidden"/>
                                      </p:to>
                                    </p:set>
                                  </p:childTnLst>
                                </p:cTn>
                              </p:par>
                            </p:childTnLst>
                          </p:cTn>
                        </p:par>
                        <p:par>
                          <p:cTn id="893" fill="hold">
                            <p:stCondLst>
                              <p:cond delay="293000"/>
                            </p:stCondLst>
                            <p:childTnLst>
                              <p:par>
                                <p:cTn id="894" presetID="1" presetClass="exit" presetSubtype="0" fill="hold" grpId="0" nodeType="afterEffect">
                                  <p:stCondLst>
                                    <p:cond delay="0"/>
                                  </p:stCondLst>
                                  <p:childTnLst>
                                    <p:set>
                                      <p:cBhvr>
                                        <p:cTn id="895" dur="1" fill="hold">
                                          <p:stCondLst>
                                            <p:cond delay="999"/>
                                          </p:stCondLst>
                                        </p:cTn>
                                        <p:tgtEl>
                                          <p:spTgt spid="34"/>
                                        </p:tgtEl>
                                        <p:attrNameLst>
                                          <p:attrName>style.visibility</p:attrName>
                                        </p:attrNameLst>
                                      </p:cBhvr>
                                      <p:to>
                                        <p:strVal val="hidden"/>
                                      </p:to>
                                    </p:set>
                                  </p:childTnLst>
                                </p:cTn>
                              </p:par>
                            </p:childTnLst>
                          </p:cTn>
                        </p:par>
                        <p:par>
                          <p:cTn id="896" fill="hold">
                            <p:stCondLst>
                              <p:cond delay="294000"/>
                            </p:stCondLst>
                            <p:childTnLst>
                              <p:par>
                                <p:cTn id="897" presetID="1" presetClass="exit" presetSubtype="0" fill="hold" grpId="0" nodeType="afterEffect">
                                  <p:stCondLst>
                                    <p:cond delay="0"/>
                                  </p:stCondLst>
                                  <p:childTnLst>
                                    <p:set>
                                      <p:cBhvr>
                                        <p:cTn id="898" dur="1" fill="hold">
                                          <p:stCondLst>
                                            <p:cond delay="999"/>
                                          </p:stCondLst>
                                        </p:cTn>
                                        <p:tgtEl>
                                          <p:spTgt spid="33"/>
                                        </p:tgtEl>
                                        <p:attrNameLst>
                                          <p:attrName>style.visibility</p:attrName>
                                        </p:attrNameLst>
                                      </p:cBhvr>
                                      <p:to>
                                        <p:strVal val="hidden"/>
                                      </p:to>
                                    </p:set>
                                  </p:childTnLst>
                                </p:cTn>
                              </p:par>
                            </p:childTnLst>
                          </p:cTn>
                        </p:par>
                        <p:par>
                          <p:cTn id="899" fill="hold">
                            <p:stCondLst>
                              <p:cond delay="295000"/>
                            </p:stCondLst>
                            <p:childTnLst>
                              <p:par>
                                <p:cTn id="900" presetID="1" presetClass="exit" presetSubtype="0" fill="hold" grpId="0" nodeType="afterEffect">
                                  <p:stCondLst>
                                    <p:cond delay="0"/>
                                  </p:stCondLst>
                                  <p:childTnLst>
                                    <p:set>
                                      <p:cBhvr>
                                        <p:cTn id="901" dur="1" fill="hold">
                                          <p:stCondLst>
                                            <p:cond delay="999"/>
                                          </p:stCondLst>
                                        </p:cTn>
                                        <p:tgtEl>
                                          <p:spTgt spid="32"/>
                                        </p:tgtEl>
                                        <p:attrNameLst>
                                          <p:attrName>style.visibility</p:attrName>
                                        </p:attrNameLst>
                                      </p:cBhvr>
                                      <p:to>
                                        <p:strVal val="hidden"/>
                                      </p:to>
                                    </p:set>
                                  </p:childTnLst>
                                </p:cTn>
                              </p:par>
                            </p:childTnLst>
                          </p:cTn>
                        </p:par>
                        <p:par>
                          <p:cTn id="902" fill="hold">
                            <p:stCondLst>
                              <p:cond delay="296000"/>
                            </p:stCondLst>
                            <p:childTnLst>
                              <p:par>
                                <p:cTn id="903" presetID="1" presetClass="exit" presetSubtype="0" fill="hold" grpId="0" nodeType="afterEffect">
                                  <p:stCondLst>
                                    <p:cond delay="0"/>
                                  </p:stCondLst>
                                  <p:childTnLst>
                                    <p:set>
                                      <p:cBhvr>
                                        <p:cTn id="904" dur="1" fill="hold">
                                          <p:stCondLst>
                                            <p:cond delay="999"/>
                                          </p:stCondLst>
                                        </p:cTn>
                                        <p:tgtEl>
                                          <p:spTgt spid="31"/>
                                        </p:tgtEl>
                                        <p:attrNameLst>
                                          <p:attrName>style.visibility</p:attrName>
                                        </p:attrNameLst>
                                      </p:cBhvr>
                                      <p:to>
                                        <p:strVal val="hidden"/>
                                      </p:to>
                                    </p:set>
                                  </p:childTnLst>
                                </p:cTn>
                              </p:par>
                            </p:childTnLst>
                          </p:cTn>
                        </p:par>
                        <p:par>
                          <p:cTn id="905" fill="hold">
                            <p:stCondLst>
                              <p:cond delay="297000"/>
                            </p:stCondLst>
                            <p:childTnLst>
                              <p:par>
                                <p:cTn id="906" presetID="1" presetClass="exit" presetSubtype="0" fill="hold" grpId="0" nodeType="afterEffect">
                                  <p:stCondLst>
                                    <p:cond delay="0"/>
                                  </p:stCondLst>
                                  <p:childTnLst>
                                    <p:set>
                                      <p:cBhvr>
                                        <p:cTn id="907" dur="1" fill="hold">
                                          <p:stCondLst>
                                            <p:cond delay="999"/>
                                          </p:stCondLst>
                                        </p:cTn>
                                        <p:tgtEl>
                                          <p:spTgt spid="30"/>
                                        </p:tgtEl>
                                        <p:attrNameLst>
                                          <p:attrName>style.visibility</p:attrName>
                                        </p:attrNameLst>
                                      </p:cBhvr>
                                      <p:to>
                                        <p:strVal val="hidden"/>
                                      </p:to>
                                    </p:set>
                                  </p:childTnLst>
                                </p:cTn>
                              </p:par>
                            </p:childTnLst>
                          </p:cTn>
                        </p:par>
                        <p:par>
                          <p:cTn id="908" fill="hold">
                            <p:stCondLst>
                              <p:cond delay="298000"/>
                            </p:stCondLst>
                            <p:childTnLst>
                              <p:par>
                                <p:cTn id="909" presetID="1" presetClass="exit" presetSubtype="0" fill="hold" grpId="0" nodeType="afterEffect">
                                  <p:stCondLst>
                                    <p:cond delay="0"/>
                                  </p:stCondLst>
                                  <p:childTnLst>
                                    <p:set>
                                      <p:cBhvr>
                                        <p:cTn id="910" dur="1" fill="hold">
                                          <p:stCondLst>
                                            <p:cond delay="999"/>
                                          </p:stCondLst>
                                        </p:cTn>
                                        <p:tgtEl>
                                          <p:spTgt spid="29"/>
                                        </p:tgtEl>
                                        <p:attrNameLst>
                                          <p:attrName>style.visibility</p:attrName>
                                        </p:attrNameLst>
                                      </p:cBhvr>
                                      <p:to>
                                        <p:strVal val="hidden"/>
                                      </p:to>
                                    </p:set>
                                  </p:childTnLst>
                                </p:cTn>
                              </p:par>
                            </p:childTnLst>
                          </p:cTn>
                        </p:par>
                        <p:par>
                          <p:cTn id="911" fill="hold">
                            <p:stCondLst>
                              <p:cond delay="299000"/>
                            </p:stCondLst>
                            <p:childTnLst>
                              <p:par>
                                <p:cTn id="912" presetID="1" presetClass="exit" presetSubtype="0" fill="hold" grpId="0" nodeType="afterEffect">
                                  <p:stCondLst>
                                    <p:cond delay="0"/>
                                  </p:stCondLst>
                                  <p:childTnLst>
                                    <p:set>
                                      <p:cBhvr>
                                        <p:cTn id="913" dur="1" fill="hold">
                                          <p:stCondLst>
                                            <p:cond delay="999"/>
                                          </p:stCondLst>
                                        </p:cTn>
                                        <p:tgtEl>
                                          <p:spTgt spid="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animBg="1"/>
      <p:bldP spid="266" grpId="0" animBg="1"/>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316" grpId="0" animBg="1"/>
      <p:bldP spid="317" grpId="0" animBg="1"/>
      <p:bldP spid="318" grpId="0" animBg="1"/>
      <p:bldP spid="319" grpId="0" animBg="1"/>
      <p:bldP spid="320" grpId="0" animBg="1"/>
      <p:bldP spid="321" grpId="0" animBg="1"/>
      <p:bldP spid="322" grpId="0" animBg="1"/>
      <p:bldP spid="323" grpId="0" animBg="1"/>
      <p:bldP spid="324" grpId="0" animBg="1"/>
      <p:bldP spid="325" grpId="0" animBg="1"/>
      <p:bldP spid="326" grpId="0" animBg="1"/>
      <p:bldP spid="327" grpId="0" animBg="1"/>
      <p:bldP spid="328" grpId="0" animBg="1"/>
      <p:bldP spid="329" grpId="0" animBg="1"/>
      <p:bldP spid="330" grpId="0" animBg="1"/>
      <p:bldP spid="331" grpId="0" animBg="1"/>
      <p:bldP spid="332" grpId="0" animBg="1"/>
      <p:bldP spid="33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rieval Practice Challenge Grid!"/>
          <p:cNvSpPr txBox="1"/>
          <p:nvPr/>
        </p:nvSpPr>
        <p:spPr>
          <a:xfrm>
            <a:off x="1495590" y="435149"/>
            <a:ext cx="4012516" cy="9643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4800" b="1">
                <a:latin typeface="+mj-lt"/>
                <a:ea typeface="+mj-ea"/>
                <a:cs typeface="+mj-cs"/>
                <a:sym typeface="Helvetica Neue"/>
              </a:defRPr>
            </a:lvl1pPr>
          </a:lstStyle>
          <a:p>
            <a:pPr algn="ctr"/>
            <a:r>
              <a:rPr lang="en-GB" sz="2800" u="sng" dirty="0">
                <a:solidFill>
                  <a:srgbClr val="000000"/>
                </a:solidFill>
                <a:latin typeface="Segoe UI Light" panose="020B0502040204020203" pitchFamily="34" charset="0"/>
                <a:cs typeface="Segoe UI Light" panose="020B0502040204020203" pitchFamily="34" charset="0"/>
              </a:rPr>
              <a:t>Level Up</a:t>
            </a:r>
            <a:r>
              <a:rPr sz="2800" u="sng" dirty="0">
                <a:solidFill>
                  <a:srgbClr val="000000"/>
                </a:solidFill>
                <a:latin typeface="Segoe UI Light" panose="020B0502040204020203" pitchFamily="34" charset="0"/>
                <a:cs typeface="Segoe UI Light" panose="020B0502040204020203" pitchFamily="34" charset="0"/>
              </a:rPr>
              <a:t> </a:t>
            </a:r>
            <a:endParaRPr lang="en-GB" sz="2800" u="sng" dirty="0">
              <a:solidFill>
                <a:srgbClr val="000000"/>
              </a:solidFill>
              <a:latin typeface="Segoe UI Light" panose="020B0502040204020203" pitchFamily="34" charset="0"/>
              <a:cs typeface="Segoe UI Light" panose="020B0502040204020203" pitchFamily="34" charset="0"/>
            </a:endParaRPr>
          </a:p>
          <a:p>
            <a:pPr algn="ctr"/>
            <a:r>
              <a:rPr sz="2800" u="sng" dirty="0">
                <a:solidFill>
                  <a:srgbClr val="000000"/>
                </a:solidFill>
                <a:latin typeface="Segoe UI Light" panose="020B0502040204020203" pitchFamily="34" charset="0"/>
                <a:cs typeface="Segoe UI Light" panose="020B0502040204020203" pitchFamily="34" charset="0"/>
              </a:rPr>
              <a:t>Challenge Grid!</a:t>
            </a:r>
          </a:p>
        </p:txBody>
      </p:sp>
      <p:graphicFrame>
        <p:nvGraphicFramePr>
          <p:cNvPr id="6" name="Table"/>
          <p:cNvGraphicFramePr/>
          <p:nvPr>
            <p:extLst>
              <p:ext uri="{D42A27DB-BD31-4B8C-83A1-F6EECF244321}">
                <p14:modId xmlns:p14="http://schemas.microsoft.com/office/powerpoint/2010/main" val="4274842437"/>
              </p:ext>
            </p:extLst>
          </p:nvPr>
        </p:nvGraphicFramePr>
        <p:xfrm>
          <a:off x="251520" y="1484782"/>
          <a:ext cx="6048672" cy="4359436"/>
        </p:xfrm>
        <a:graphic>
          <a:graphicData uri="http://schemas.openxmlformats.org/drawingml/2006/table">
            <a:tbl>
              <a:tblPr/>
              <a:tblGrid>
                <a:gridCol w="3024336">
                  <a:extLst>
                    <a:ext uri="{9D8B030D-6E8A-4147-A177-3AD203B41FA5}">
                      <a16:colId xmlns:a16="http://schemas.microsoft.com/office/drawing/2014/main" val="20000"/>
                    </a:ext>
                  </a:extLst>
                </a:gridCol>
                <a:gridCol w="3024336">
                  <a:extLst>
                    <a:ext uri="{9D8B030D-6E8A-4147-A177-3AD203B41FA5}">
                      <a16:colId xmlns:a16="http://schemas.microsoft.com/office/drawing/2014/main" val="20001"/>
                    </a:ext>
                  </a:extLst>
                </a:gridCol>
              </a:tblGrid>
              <a:tr h="2179718">
                <a:tc>
                  <a:txBody>
                    <a:bodyPr/>
                    <a:lstStyle/>
                    <a:p>
                      <a:pPr defTabSz="914400">
                        <a:defRPr sz="1800"/>
                      </a:pPr>
                      <a:r>
                        <a:rPr sz="2300" b="1" dirty="0">
                          <a:solidFill>
                            <a:schemeClr val="tx1"/>
                          </a:solidFill>
                          <a:latin typeface="Segoe UI Light" panose="020B0502040204020203" pitchFamily="34" charset="0"/>
                          <a:cs typeface="Segoe UI Light" panose="020B0502040204020203" pitchFamily="34" charset="0"/>
                          <a:sym typeface="Helvetica Neue Medium"/>
                        </a:rPr>
                        <a:t>Insert challenge</a:t>
                      </a:r>
                    </a:p>
                  </a:txBody>
                  <a:tcPr marL="50800" marR="50800" marT="50800" marB="50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defTabSz="914400">
                        <a:defRPr sz="1800"/>
                      </a:pPr>
                      <a:r>
                        <a:rPr sz="2300" b="1" dirty="0">
                          <a:latin typeface="Segoe UI Light" panose="020B0502040204020203" pitchFamily="34" charset="0"/>
                          <a:cs typeface="Segoe UI Light" panose="020B0502040204020203" pitchFamily="34" charset="0"/>
                          <a:sym typeface="Helvetica Neue Medium"/>
                        </a:rPr>
                        <a:t>Insert challenge</a:t>
                      </a:r>
                    </a:p>
                  </a:txBody>
                  <a:tcPr marL="50800" marR="50800" marT="50800" marB="50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val="10000"/>
                  </a:ext>
                </a:extLst>
              </a:tr>
              <a:tr h="2179718">
                <a:tc>
                  <a:txBody>
                    <a:bodyPr/>
                    <a:lstStyle/>
                    <a:p>
                      <a:pPr defTabSz="914400">
                        <a:defRPr sz="1800"/>
                      </a:pPr>
                      <a:r>
                        <a:rPr sz="2300" b="1" dirty="0">
                          <a:solidFill>
                            <a:schemeClr val="tx1"/>
                          </a:solidFill>
                          <a:latin typeface="Segoe UI Light" panose="020B0502040204020203" pitchFamily="34" charset="0"/>
                          <a:cs typeface="Segoe UI Light" panose="020B0502040204020203" pitchFamily="34" charset="0"/>
                          <a:sym typeface="Helvetica Neue Medium"/>
                        </a:rPr>
                        <a:t>Insert challenge</a:t>
                      </a:r>
                    </a:p>
                  </a:txBody>
                  <a:tcPr marL="50800" marR="50800" marT="50800" marB="50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a:txBody>
                    <a:bodyPr/>
                    <a:lstStyle/>
                    <a:p>
                      <a:pPr defTabSz="914400">
                        <a:defRPr sz="1800"/>
                      </a:pPr>
                      <a:r>
                        <a:rPr sz="2300" b="1" dirty="0">
                          <a:solidFill>
                            <a:schemeClr val="tx1"/>
                          </a:solidFill>
                          <a:latin typeface="Segoe UI Light" panose="020B0502040204020203" pitchFamily="34" charset="0"/>
                          <a:cs typeface="Segoe UI Light" panose="020B0502040204020203" pitchFamily="34" charset="0"/>
                          <a:sym typeface="Helvetica Neue Medium"/>
                        </a:rPr>
                        <a:t>Insert challenge</a:t>
                      </a:r>
                    </a:p>
                  </a:txBody>
                  <a:tcPr marL="50800" marR="50800" marT="50800" marB="50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extLst>
                  <a:ext uri="{0D108BD9-81ED-4DB2-BD59-A6C34878D82A}">
                    <a16:rowId xmlns:a16="http://schemas.microsoft.com/office/drawing/2014/main" val="10001"/>
                  </a:ext>
                </a:extLst>
              </a:tr>
            </a:tbl>
          </a:graphicData>
        </a:graphic>
      </p:graphicFrame>
      <p:graphicFrame>
        <p:nvGraphicFramePr>
          <p:cNvPr id="7" name="Table"/>
          <p:cNvGraphicFramePr/>
          <p:nvPr>
            <p:extLst>
              <p:ext uri="{D42A27DB-BD31-4B8C-83A1-F6EECF244321}">
                <p14:modId xmlns:p14="http://schemas.microsoft.com/office/powerpoint/2010/main" val="2484533309"/>
              </p:ext>
            </p:extLst>
          </p:nvPr>
        </p:nvGraphicFramePr>
        <p:xfrm>
          <a:off x="1037704" y="5949280"/>
          <a:ext cx="4470400" cy="732234"/>
        </p:xfrm>
        <a:graphic>
          <a:graphicData uri="http://schemas.openxmlformats.org/drawingml/2006/table">
            <a:tbl>
              <a:tblPr>
                <a:tableStyleId>{5940675A-B579-460E-94D1-54222C63F5DA}</a:tableStyleId>
              </a:tblPr>
              <a:tblGrid>
                <a:gridCol w="1117600">
                  <a:extLst>
                    <a:ext uri="{9D8B030D-6E8A-4147-A177-3AD203B41FA5}">
                      <a16:colId xmlns:a16="http://schemas.microsoft.com/office/drawing/2014/main" val="20000"/>
                    </a:ext>
                  </a:extLst>
                </a:gridCol>
                <a:gridCol w="1117600">
                  <a:extLst>
                    <a:ext uri="{9D8B030D-6E8A-4147-A177-3AD203B41FA5}">
                      <a16:colId xmlns:a16="http://schemas.microsoft.com/office/drawing/2014/main" val="20001"/>
                    </a:ext>
                  </a:extLst>
                </a:gridCol>
                <a:gridCol w="1117600">
                  <a:extLst>
                    <a:ext uri="{9D8B030D-6E8A-4147-A177-3AD203B41FA5}">
                      <a16:colId xmlns:a16="http://schemas.microsoft.com/office/drawing/2014/main" val="20002"/>
                    </a:ext>
                  </a:extLst>
                </a:gridCol>
                <a:gridCol w="1117600">
                  <a:extLst>
                    <a:ext uri="{9D8B030D-6E8A-4147-A177-3AD203B41FA5}">
                      <a16:colId xmlns:a16="http://schemas.microsoft.com/office/drawing/2014/main" val="20003"/>
                    </a:ext>
                  </a:extLst>
                </a:gridCol>
              </a:tblGrid>
              <a:tr h="732234">
                <a:tc>
                  <a:txBody>
                    <a:bodyPr/>
                    <a:lstStyle/>
                    <a:p>
                      <a:pPr defTabSz="914400">
                        <a:defRPr sz="1800"/>
                      </a:pPr>
                      <a:r>
                        <a:rPr lang="en-GB" sz="1800" b="0" dirty="0">
                          <a:latin typeface="Segoe UI Light" panose="020B0502040204020203" pitchFamily="34" charset="0"/>
                          <a:cs typeface="Segoe UI Light" panose="020B0502040204020203" pitchFamily="34" charset="0"/>
                          <a:sym typeface="Helvetica Neue Medium"/>
                        </a:rPr>
                        <a:t>Level 1</a:t>
                      </a:r>
                      <a:r>
                        <a:rPr lang="en-GB" sz="1800" b="0" baseline="0" dirty="0">
                          <a:latin typeface="Segoe UI Light" panose="020B0502040204020203" pitchFamily="34" charset="0"/>
                          <a:cs typeface="Segoe UI Light" panose="020B0502040204020203" pitchFamily="34" charset="0"/>
                          <a:sym typeface="Helvetica Neue Medium"/>
                        </a:rPr>
                        <a:t> </a:t>
                      </a:r>
                    </a:p>
                    <a:p>
                      <a:pPr defTabSz="914400">
                        <a:defRPr sz="1800"/>
                      </a:pPr>
                      <a:r>
                        <a:rPr lang="en-GB" sz="1800" b="0" dirty="0">
                          <a:latin typeface="Segoe UI Light" panose="020B0502040204020203" pitchFamily="34" charset="0"/>
                          <a:cs typeface="Segoe UI Light" panose="020B0502040204020203" pitchFamily="34" charset="0"/>
                          <a:sym typeface="Helvetica Neue Medium"/>
                        </a:rPr>
                        <a:t>Challenge</a:t>
                      </a:r>
                    </a:p>
                  </a:txBody>
                  <a:tcPr marL="50800" marR="50800" marT="50800" marB="50800" anchor="ctr" horzOverflow="overflow">
                    <a:solidFill>
                      <a:schemeClr val="bg2">
                        <a:lumMod val="20000"/>
                        <a:lumOff val="80000"/>
                      </a:schemeClr>
                    </a:solidFill>
                  </a:tcPr>
                </a:tc>
                <a:tc>
                  <a:txBody>
                    <a:bodyPr/>
                    <a:lstStyle/>
                    <a:p>
                      <a:pPr defTabSz="914400">
                        <a:defRPr sz="1800"/>
                      </a:pPr>
                      <a:r>
                        <a:rPr lang="en-GB" sz="1800" b="0" dirty="0">
                          <a:latin typeface="Segoe UI Light" panose="020B0502040204020203" pitchFamily="34" charset="0"/>
                          <a:cs typeface="Segoe UI Light" panose="020B0502040204020203" pitchFamily="34" charset="0"/>
                          <a:sym typeface="Helvetica Neue Medium"/>
                        </a:rPr>
                        <a:t>Level</a:t>
                      </a:r>
                      <a:r>
                        <a:rPr lang="en-GB" sz="1800" b="0" baseline="0" dirty="0">
                          <a:latin typeface="Segoe UI Light" panose="020B0502040204020203" pitchFamily="34" charset="0"/>
                          <a:cs typeface="Segoe UI Light" panose="020B0502040204020203" pitchFamily="34" charset="0"/>
                          <a:sym typeface="Helvetica Neue Medium"/>
                        </a:rPr>
                        <a:t> 2 </a:t>
                      </a:r>
                    </a:p>
                    <a:p>
                      <a:pPr defTabSz="914400">
                        <a:defRPr sz="1800"/>
                      </a:pPr>
                      <a:r>
                        <a:rPr lang="en-GB" sz="1800" b="0" baseline="0" dirty="0">
                          <a:latin typeface="Segoe UI Light" panose="020B0502040204020203" pitchFamily="34" charset="0"/>
                          <a:cs typeface="Segoe UI Light" panose="020B0502040204020203" pitchFamily="34" charset="0"/>
                          <a:sym typeface="Helvetica Neue Medium"/>
                        </a:rPr>
                        <a:t>Challenge</a:t>
                      </a:r>
                      <a:endParaRPr lang="en-GB" sz="1800" b="0" dirty="0">
                        <a:latin typeface="Segoe UI Light" panose="020B0502040204020203" pitchFamily="34" charset="0"/>
                        <a:cs typeface="Segoe UI Light" panose="020B0502040204020203" pitchFamily="34" charset="0"/>
                        <a:sym typeface="Helvetica Neue Medium"/>
                      </a:endParaRPr>
                    </a:p>
                  </a:txBody>
                  <a:tcPr marL="50800" marR="50800" marT="50800" marB="50800" anchor="ctr" horzOverflow="overflow">
                    <a:solidFill>
                      <a:schemeClr val="accent1">
                        <a:lumMod val="40000"/>
                        <a:lumOff val="60000"/>
                      </a:schemeClr>
                    </a:solidFill>
                  </a:tcPr>
                </a:tc>
                <a:tc>
                  <a:txBody>
                    <a:bodyPr/>
                    <a:lstStyle/>
                    <a:p>
                      <a:pPr defTabSz="914400">
                        <a:defRPr sz="1800"/>
                      </a:pPr>
                      <a:r>
                        <a:rPr lang="en-GB" sz="1800" b="0" dirty="0">
                          <a:solidFill>
                            <a:schemeClr val="tx1"/>
                          </a:solidFill>
                          <a:latin typeface="Segoe UI Light" panose="020B0502040204020203" pitchFamily="34" charset="0"/>
                          <a:cs typeface="Segoe UI Light" panose="020B0502040204020203" pitchFamily="34" charset="0"/>
                          <a:sym typeface="Helvetica Neue Medium"/>
                        </a:rPr>
                        <a:t>Level 3 </a:t>
                      </a:r>
                    </a:p>
                    <a:p>
                      <a:pPr defTabSz="914400">
                        <a:defRPr sz="1800"/>
                      </a:pPr>
                      <a:r>
                        <a:rPr lang="en-GB" sz="1800" b="0" dirty="0">
                          <a:solidFill>
                            <a:schemeClr val="tx1"/>
                          </a:solidFill>
                          <a:latin typeface="Segoe UI Light" panose="020B0502040204020203" pitchFamily="34" charset="0"/>
                          <a:cs typeface="Segoe UI Light" panose="020B0502040204020203" pitchFamily="34" charset="0"/>
                          <a:sym typeface="Helvetica Neue Medium"/>
                        </a:rPr>
                        <a:t>Challenge</a:t>
                      </a:r>
                      <a:endParaRPr sz="1800" b="0" dirty="0">
                        <a:solidFill>
                          <a:schemeClr val="tx1"/>
                        </a:solidFill>
                        <a:latin typeface="Segoe UI Light" panose="020B0502040204020203" pitchFamily="34" charset="0"/>
                        <a:cs typeface="Segoe UI Light" panose="020B0502040204020203" pitchFamily="34" charset="0"/>
                        <a:sym typeface="Helvetica Neue Medium"/>
                      </a:endParaRPr>
                    </a:p>
                  </a:txBody>
                  <a:tcPr marL="50800" marR="50800" marT="50800" marB="50800" anchor="ctr" horzOverflow="overflow">
                    <a:solidFill>
                      <a:schemeClr val="accent4">
                        <a:lumMod val="60000"/>
                        <a:lumOff val="40000"/>
                      </a:schemeClr>
                    </a:solidFill>
                  </a:tcPr>
                </a:tc>
                <a:tc>
                  <a:txBody>
                    <a:bodyPr/>
                    <a:lstStyle/>
                    <a:p>
                      <a:pPr defTabSz="914400">
                        <a:defRPr sz="1800"/>
                      </a:pPr>
                      <a:r>
                        <a:rPr lang="en-GB" sz="1800" b="0" dirty="0">
                          <a:latin typeface="Segoe UI Light" panose="020B0502040204020203" pitchFamily="34" charset="0"/>
                          <a:cs typeface="Segoe UI Light" panose="020B0502040204020203" pitchFamily="34" charset="0"/>
                          <a:sym typeface="Helvetica Neue Medium"/>
                        </a:rPr>
                        <a:t>Level</a:t>
                      </a:r>
                      <a:r>
                        <a:rPr lang="en-GB" sz="1800" b="0" baseline="0" dirty="0">
                          <a:latin typeface="Segoe UI Light" panose="020B0502040204020203" pitchFamily="34" charset="0"/>
                          <a:cs typeface="Segoe UI Light" panose="020B0502040204020203" pitchFamily="34" charset="0"/>
                          <a:sym typeface="Helvetica Neue Medium"/>
                        </a:rPr>
                        <a:t> 4 </a:t>
                      </a:r>
                    </a:p>
                    <a:p>
                      <a:pPr defTabSz="914400">
                        <a:defRPr sz="1800"/>
                      </a:pPr>
                      <a:r>
                        <a:rPr lang="en-GB" sz="1800" b="0" baseline="0" dirty="0">
                          <a:latin typeface="Segoe UI Light" panose="020B0502040204020203" pitchFamily="34" charset="0"/>
                          <a:cs typeface="Segoe UI Light" panose="020B0502040204020203" pitchFamily="34" charset="0"/>
                          <a:sym typeface="Helvetica Neue Medium"/>
                        </a:rPr>
                        <a:t>Challenge</a:t>
                      </a:r>
                      <a:endParaRPr lang="en-GB" sz="1800" b="0" dirty="0">
                        <a:latin typeface="Segoe UI Light" panose="020B0502040204020203" pitchFamily="34" charset="0"/>
                        <a:cs typeface="Segoe UI Light" panose="020B0502040204020203" pitchFamily="34" charset="0"/>
                        <a:sym typeface="Helvetica Neue Medium"/>
                      </a:endParaRPr>
                    </a:p>
                  </a:txBody>
                  <a:tcPr marL="50800" marR="50800" marT="50800" marB="50800" anchor="ctr" horzOverflow="overflow">
                    <a:solidFill>
                      <a:schemeClr val="accent5">
                        <a:lumMod val="60000"/>
                        <a:lumOff val="40000"/>
                      </a:schemeClr>
                    </a:solidFill>
                  </a:tcPr>
                </a:tc>
                <a:extLst>
                  <a:ext uri="{0D108BD9-81ED-4DB2-BD59-A6C34878D82A}">
                    <a16:rowId xmlns:a16="http://schemas.microsoft.com/office/drawing/2014/main" val="10000"/>
                  </a:ext>
                </a:extLst>
              </a:tr>
            </a:tbl>
          </a:graphicData>
        </a:graphic>
      </p:graphicFrame>
      <p:sp>
        <p:nvSpPr>
          <p:cNvPr id="11" name="TextBox 10"/>
          <p:cNvSpPr txBox="1"/>
          <p:nvPr/>
        </p:nvSpPr>
        <p:spPr>
          <a:xfrm>
            <a:off x="160370" y="260650"/>
            <a:ext cx="1747345" cy="523069"/>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wrap="square" lIns="91288" tIns="45645" rIns="91288" bIns="45645" rtlCol="0">
            <a:spAutoFit/>
          </a:bodyPr>
          <a:lstStyle/>
          <a:p>
            <a:pPr algn="ctr"/>
            <a:r>
              <a:rPr lang="en-GB" sz="2800" b="1" dirty="0">
                <a:solidFill>
                  <a:srgbClr val="000000"/>
                </a:solidFill>
                <a:latin typeface="Segoe UI Light" panose="020B0502040204020203" pitchFamily="34" charset="0"/>
                <a:cs typeface="Segoe UI Light" panose="020B0502040204020203" pitchFamily="34" charset="0"/>
              </a:rPr>
              <a:t>DO NOW</a:t>
            </a:r>
          </a:p>
        </p:txBody>
      </p:sp>
      <p:graphicFrame>
        <p:nvGraphicFramePr>
          <p:cNvPr id="3" name="Table 2"/>
          <p:cNvGraphicFramePr>
            <a:graphicFrameLocks noGrp="1"/>
          </p:cNvGraphicFramePr>
          <p:nvPr>
            <p:extLst>
              <p:ext uri="{D42A27DB-BD31-4B8C-83A1-F6EECF244321}">
                <p14:modId xmlns:p14="http://schemas.microsoft.com/office/powerpoint/2010/main" val="1183179575"/>
              </p:ext>
            </p:extLst>
          </p:nvPr>
        </p:nvGraphicFramePr>
        <p:xfrm>
          <a:off x="6802323" y="4581128"/>
          <a:ext cx="1442085" cy="2225040"/>
        </p:xfrm>
        <a:graphic>
          <a:graphicData uri="http://schemas.openxmlformats.org/drawingml/2006/table">
            <a:tbl>
              <a:tblPr firstRow="1" bandRow="1">
                <a:tableStyleId>{2D5ABB26-0587-4C30-8999-92F81FD0307C}</a:tableStyleId>
              </a:tblPr>
              <a:tblGrid>
                <a:gridCol w="633730">
                  <a:extLst>
                    <a:ext uri="{9D8B030D-6E8A-4147-A177-3AD203B41FA5}">
                      <a16:colId xmlns:a16="http://schemas.microsoft.com/office/drawing/2014/main" val="20000"/>
                    </a:ext>
                  </a:extLst>
                </a:gridCol>
                <a:gridCol w="808355">
                  <a:extLst>
                    <a:ext uri="{9D8B030D-6E8A-4147-A177-3AD203B41FA5}">
                      <a16:colId xmlns:a16="http://schemas.microsoft.com/office/drawing/2014/main" val="20001"/>
                    </a:ext>
                  </a:extLst>
                </a:gridCol>
              </a:tblGrid>
              <a:tr h="370840">
                <a:tc>
                  <a:txBody>
                    <a:bodyPr/>
                    <a:lstStyle/>
                    <a:p>
                      <a:r>
                        <a:rPr lang="en-GB" sz="1500" b="1" dirty="0">
                          <a:latin typeface="Segoe UI Light" panose="020B0502040204020203" pitchFamily="34" charset="0"/>
                          <a:cs typeface="Segoe UI Light" panose="020B0502040204020203" pitchFamily="34" charset="0"/>
                        </a:rPr>
                        <a:t>Level</a:t>
                      </a:r>
                    </a:p>
                  </a:txBody>
                  <a:tcPr/>
                </a:tc>
                <a:tc>
                  <a:txBody>
                    <a:bodyPr/>
                    <a:lstStyle/>
                    <a:p>
                      <a:r>
                        <a:rPr lang="en-GB" sz="1500" b="1" dirty="0">
                          <a:latin typeface="Segoe UI Light" panose="020B0502040204020203" pitchFamily="34" charset="0"/>
                          <a:cs typeface="Segoe UI Light" panose="020B0502040204020203" pitchFamily="34" charset="0"/>
                        </a:rPr>
                        <a:t>Points</a:t>
                      </a:r>
                    </a:p>
                  </a:txBody>
                  <a:tcPr/>
                </a:tc>
                <a:extLst>
                  <a:ext uri="{0D108BD9-81ED-4DB2-BD59-A6C34878D82A}">
                    <a16:rowId xmlns:a16="http://schemas.microsoft.com/office/drawing/2014/main" val="10000"/>
                  </a:ext>
                </a:extLst>
              </a:tr>
              <a:tr h="370840">
                <a:tc>
                  <a:txBody>
                    <a:bodyPr/>
                    <a:lstStyle/>
                    <a:p>
                      <a:r>
                        <a:rPr lang="en-GB" sz="1500" b="1" dirty="0">
                          <a:latin typeface="Segoe UI Light" panose="020B0502040204020203" pitchFamily="34" charset="0"/>
                          <a:cs typeface="Segoe UI Light" panose="020B0502040204020203" pitchFamily="34" charset="0"/>
                        </a:rPr>
                        <a:t>5</a:t>
                      </a:r>
                    </a:p>
                  </a:txBody>
                  <a:tcPr/>
                </a:tc>
                <a:tc>
                  <a:txBody>
                    <a:bodyPr/>
                    <a:lstStyle/>
                    <a:p>
                      <a:r>
                        <a:rPr lang="en-GB" sz="1500" b="1" dirty="0">
                          <a:latin typeface="Segoe UI Light" panose="020B0502040204020203" pitchFamily="34" charset="0"/>
                          <a:cs typeface="Segoe UI Light" panose="020B0502040204020203" pitchFamily="34" charset="0"/>
                        </a:rPr>
                        <a:t>4</a:t>
                      </a:r>
                      <a:r>
                        <a:rPr lang="en-GB" sz="1500" b="1" baseline="0" dirty="0">
                          <a:latin typeface="Segoe UI Light" panose="020B0502040204020203" pitchFamily="34" charset="0"/>
                          <a:cs typeface="Segoe UI Light" panose="020B0502040204020203" pitchFamily="34" charset="0"/>
                        </a:rPr>
                        <a:t> + 1up</a:t>
                      </a:r>
                      <a:endParaRPr lang="en-GB" sz="1500" b="1" dirty="0">
                        <a:latin typeface="Segoe UI Light" panose="020B0502040204020203" pitchFamily="34" charset="0"/>
                        <a:cs typeface="Segoe UI Light" panose="020B0502040204020203" pitchFamily="34" charset="0"/>
                      </a:endParaRPr>
                    </a:p>
                  </a:txBody>
                  <a:tcPr/>
                </a:tc>
                <a:extLst>
                  <a:ext uri="{0D108BD9-81ED-4DB2-BD59-A6C34878D82A}">
                    <a16:rowId xmlns:a16="http://schemas.microsoft.com/office/drawing/2014/main" val="10001"/>
                  </a:ext>
                </a:extLst>
              </a:tr>
              <a:tr h="370840">
                <a:tc>
                  <a:txBody>
                    <a:bodyPr/>
                    <a:lstStyle/>
                    <a:p>
                      <a:r>
                        <a:rPr lang="en-GB" sz="1500" b="1" dirty="0">
                          <a:latin typeface="Segoe UI Light" panose="020B0502040204020203" pitchFamily="34" charset="0"/>
                          <a:cs typeface="Segoe UI Light" panose="020B0502040204020203" pitchFamily="34" charset="0"/>
                        </a:rPr>
                        <a:t>4</a:t>
                      </a:r>
                    </a:p>
                  </a:txBody>
                  <a:tcPr/>
                </a:tc>
                <a:tc>
                  <a:txBody>
                    <a:bodyPr/>
                    <a:lstStyle/>
                    <a:p>
                      <a:r>
                        <a:rPr lang="en-GB" sz="1500" b="1" dirty="0">
                          <a:latin typeface="Segoe UI Light" panose="020B0502040204020203" pitchFamily="34" charset="0"/>
                          <a:cs typeface="Segoe UI Light" panose="020B0502040204020203" pitchFamily="34" charset="0"/>
                        </a:rPr>
                        <a:t>4</a:t>
                      </a:r>
                    </a:p>
                  </a:txBody>
                  <a:tcPr/>
                </a:tc>
                <a:extLst>
                  <a:ext uri="{0D108BD9-81ED-4DB2-BD59-A6C34878D82A}">
                    <a16:rowId xmlns:a16="http://schemas.microsoft.com/office/drawing/2014/main" val="10002"/>
                  </a:ext>
                </a:extLst>
              </a:tr>
              <a:tr h="370840">
                <a:tc>
                  <a:txBody>
                    <a:bodyPr/>
                    <a:lstStyle/>
                    <a:p>
                      <a:r>
                        <a:rPr lang="en-GB" sz="1500" b="1" dirty="0">
                          <a:latin typeface="Segoe UI Light" panose="020B0502040204020203" pitchFamily="34" charset="0"/>
                          <a:cs typeface="Segoe UI Light" panose="020B0502040204020203" pitchFamily="34" charset="0"/>
                        </a:rPr>
                        <a:t>3</a:t>
                      </a:r>
                    </a:p>
                  </a:txBody>
                  <a:tcPr/>
                </a:tc>
                <a:tc>
                  <a:txBody>
                    <a:bodyPr/>
                    <a:lstStyle/>
                    <a:p>
                      <a:r>
                        <a:rPr lang="en-GB" sz="1500" b="1" dirty="0">
                          <a:latin typeface="Segoe UI Light" panose="020B0502040204020203" pitchFamily="34" charset="0"/>
                          <a:cs typeface="Segoe UI Light" panose="020B0502040204020203" pitchFamily="34" charset="0"/>
                        </a:rPr>
                        <a:t>3</a:t>
                      </a:r>
                    </a:p>
                  </a:txBody>
                  <a:tcPr/>
                </a:tc>
                <a:extLst>
                  <a:ext uri="{0D108BD9-81ED-4DB2-BD59-A6C34878D82A}">
                    <a16:rowId xmlns:a16="http://schemas.microsoft.com/office/drawing/2014/main" val="10003"/>
                  </a:ext>
                </a:extLst>
              </a:tr>
              <a:tr h="370840">
                <a:tc>
                  <a:txBody>
                    <a:bodyPr/>
                    <a:lstStyle/>
                    <a:p>
                      <a:r>
                        <a:rPr lang="en-GB" sz="1500" b="1" dirty="0">
                          <a:latin typeface="Segoe UI Light" panose="020B0502040204020203" pitchFamily="34" charset="0"/>
                          <a:cs typeface="Segoe UI Light" panose="020B0502040204020203" pitchFamily="34" charset="0"/>
                        </a:rPr>
                        <a:t>2</a:t>
                      </a:r>
                    </a:p>
                  </a:txBody>
                  <a:tcPr/>
                </a:tc>
                <a:tc>
                  <a:txBody>
                    <a:bodyPr/>
                    <a:lstStyle/>
                    <a:p>
                      <a:r>
                        <a:rPr lang="en-GB" sz="1500" b="1" dirty="0">
                          <a:latin typeface="Segoe UI Light" panose="020B0502040204020203" pitchFamily="34" charset="0"/>
                          <a:cs typeface="Segoe UI Light" panose="020B0502040204020203" pitchFamily="34" charset="0"/>
                        </a:rPr>
                        <a:t>2</a:t>
                      </a:r>
                    </a:p>
                  </a:txBody>
                  <a:tcPr/>
                </a:tc>
                <a:extLst>
                  <a:ext uri="{0D108BD9-81ED-4DB2-BD59-A6C34878D82A}">
                    <a16:rowId xmlns:a16="http://schemas.microsoft.com/office/drawing/2014/main" val="10004"/>
                  </a:ext>
                </a:extLst>
              </a:tr>
              <a:tr h="370840">
                <a:tc>
                  <a:txBody>
                    <a:bodyPr/>
                    <a:lstStyle/>
                    <a:p>
                      <a:r>
                        <a:rPr lang="en-GB" sz="1500" b="1" dirty="0">
                          <a:latin typeface="Segoe UI Light" panose="020B0502040204020203" pitchFamily="34" charset="0"/>
                          <a:cs typeface="Segoe UI Light" panose="020B0502040204020203" pitchFamily="34" charset="0"/>
                        </a:rPr>
                        <a:t>1</a:t>
                      </a:r>
                    </a:p>
                  </a:txBody>
                  <a:tcPr/>
                </a:tc>
                <a:tc>
                  <a:txBody>
                    <a:bodyPr/>
                    <a:lstStyle/>
                    <a:p>
                      <a:r>
                        <a:rPr lang="en-GB" sz="1500" b="1" baseline="0" dirty="0">
                          <a:latin typeface="Segoe UI Light" panose="020B0502040204020203" pitchFamily="34" charset="0"/>
                          <a:cs typeface="Segoe UI Light" panose="020B0502040204020203" pitchFamily="34" charset="0"/>
                        </a:rPr>
                        <a:t>1</a:t>
                      </a:r>
                      <a:endParaRPr lang="en-GB" sz="1500" b="1" dirty="0">
                        <a:latin typeface="Segoe UI Light" panose="020B0502040204020203" pitchFamily="34" charset="0"/>
                        <a:cs typeface="Segoe UI Light" panose="020B0502040204020203" pitchFamily="34" charset="0"/>
                      </a:endParaRPr>
                    </a:p>
                  </a:txBody>
                  <a:tcPr/>
                </a:tc>
                <a:extLst>
                  <a:ext uri="{0D108BD9-81ED-4DB2-BD59-A6C34878D82A}">
                    <a16:rowId xmlns:a16="http://schemas.microsoft.com/office/drawing/2014/main" val="10005"/>
                  </a:ext>
                </a:extLst>
              </a:tr>
            </a:tbl>
          </a:graphicData>
        </a:graphic>
      </p:graphicFrame>
      <p:sp>
        <p:nvSpPr>
          <p:cNvPr id="4" name="TextBox 3"/>
          <p:cNvSpPr txBox="1"/>
          <p:nvPr/>
        </p:nvSpPr>
        <p:spPr>
          <a:xfrm>
            <a:off x="6732240" y="3789040"/>
            <a:ext cx="1512168" cy="71814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584200" hangingPunct="0"/>
            <a:r>
              <a:rPr lang="en-GB" sz="2000" b="1" dirty="0">
                <a:solidFill>
                  <a:srgbClr val="000000"/>
                </a:solidFill>
                <a:latin typeface="Goudy Old Style" panose="02020502050305020303" pitchFamily="18" charset="0"/>
                <a:ea typeface="Helvetica Neue Medium"/>
                <a:cs typeface="Helvetica Neue Medium"/>
                <a:sym typeface="Helvetica Neue Medium"/>
              </a:rPr>
              <a:t>Which level </a:t>
            </a:r>
          </a:p>
          <a:p>
            <a:pPr algn="ctr" defTabSz="584200" hangingPunct="0"/>
            <a:r>
              <a:rPr lang="en-GB" sz="2000" b="1" dirty="0">
                <a:solidFill>
                  <a:srgbClr val="000000"/>
                </a:solidFill>
                <a:latin typeface="Goudy Old Style" panose="02020502050305020303" pitchFamily="18" charset="0"/>
                <a:ea typeface="Helvetica Neue Medium"/>
                <a:cs typeface="Helvetica Neue Medium"/>
                <a:sym typeface="Helvetica Neue Medium"/>
              </a:rPr>
              <a:t>are you?</a:t>
            </a:r>
          </a:p>
        </p:txBody>
      </p:sp>
      <p:sp>
        <p:nvSpPr>
          <p:cNvPr id="335" name="TextBox 334"/>
          <p:cNvSpPr txBox="1"/>
          <p:nvPr/>
        </p:nvSpPr>
        <p:spPr>
          <a:xfrm>
            <a:off x="-2145421" y="0"/>
            <a:ext cx="1975029" cy="656590"/>
          </a:xfrm>
          <a:prstGeom prst="rect">
            <a:avLst/>
          </a:prstGeom>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none" lIns="50800" tIns="50800" rIns="50800" bIns="50800" numCol="1" spcCol="38100" rtlCol="0" anchor="ctr">
            <a:spAutoFit/>
          </a:bodyPr>
          <a:lstStyle/>
          <a:p>
            <a:pPr algn="ctr" defTabSz="584200" hangingPunct="0"/>
            <a:r>
              <a:rPr lang="en-GB" sz="3600" dirty="0">
                <a:solidFill>
                  <a:srgbClr val="000000"/>
                </a:solidFill>
                <a:latin typeface="Helvetica Neue Medium"/>
                <a:ea typeface="Helvetica Neue Medium"/>
                <a:cs typeface="Helvetica Neue Medium"/>
                <a:sym typeface="Helvetica Neue Medium"/>
              </a:rPr>
              <a:t>Template</a:t>
            </a:r>
          </a:p>
        </p:txBody>
      </p:sp>
      <p:pic>
        <p:nvPicPr>
          <p:cNvPr id="2" name="Picture 2" descr="Gaming, level, one, up ic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18589" y="642923"/>
            <a:ext cx="745179" cy="74518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Levelup Svg Png Icon Free Download (#306520) - OnlineWebFonts.COM"/>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24028" y="152638"/>
            <a:ext cx="1188132" cy="1188132"/>
          </a:xfrm>
          <a:prstGeom prst="rect">
            <a:avLst/>
          </a:prstGeom>
          <a:noFill/>
          <a:extLst>
            <a:ext uri="{909E8E84-426E-40DD-AFC4-6F175D3DCCD1}">
              <a14:hiddenFill xmlns:a14="http://schemas.microsoft.com/office/drawing/2010/main">
                <a:solidFill>
                  <a:srgbClr val="FFFFFF"/>
                </a:solidFill>
              </a14:hiddenFill>
            </a:ext>
          </a:extLst>
        </p:spPr>
      </p:pic>
      <p:pic>
        <p:nvPicPr>
          <p:cNvPr id="336" name="Picture 8" descr="Levelup Svg Png Icon Free Download (#306520) - OnlineWebFonts.COM"/>
          <p:cNvPicPr>
            <a:picLocks noChangeAspect="1" noChangeArrowheads="1"/>
          </p:cNvPicPr>
          <p:nvPr/>
        </p:nvPicPr>
        <p:blipFill rotWithShape="1">
          <a:blip r:embed="rId5">
            <a:extLst>
              <a:ext uri="{28A0092B-C50C-407E-A947-70E740481C1C}">
                <a14:useLocalDpi xmlns:a14="http://schemas.microsoft.com/office/drawing/2010/main" val="0"/>
              </a:ext>
            </a:extLst>
          </a:blip>
          <a:srcRect l="35322" t="23471" r="35736" b="22086"/>
          <a:stretch/>
        </p:blipFill>
        <p:spPr bwMode="auto">
          <a:xfrm>
            <a:off x="7995096" y="3861048"/>
            <a:ext cx="1041400" cy="292568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9" name="Table 8"/>
          <p:cNvGraphicFramePr>
            <a:graphicFrameLocks noGrp="1"/>
          </p:cNvGraphicFramePr>
          <p:nvPr>
            <p:extLst>
              <p:ext uri="{D42A27DB-BD31-4B8C-83A1-F6EECF244321}">
                <p14:modId xmlns:p14="http://schemas.microsoft.com/office/powerpoint/2010/main" val="1498614414"/>
              </p:ext>
            </p:extLst>
          </p:nvPr>
        </p:nvGraphicFramePr>
        <p:xfrm>
          <a:off x="6516216" y="1443690"/>
          <a:ext cx="2448272" cy="2273342"/>
        </p:xfrm>
        <a:graphic>
          <a:graphicData uri="http://schemas.openxmlformats.org/drawingml/2006/table">
            <a:tbl>
              <a:tblPr firstRow="1" bandRow="1">
                <a:tableStyleId>{5C22544A-7EE6-4342-B048-85BDC9FD1C3A}</a:tableStyleId>
              </a:tblPr>
              <a:tblGrid>
                <a:gridCol w="2448272">
                  <a:extLst>
                    <a:ext uri="{9D8B030D-6E8A-4147-A177-3AD203B41FA5}">
                      <a16:colId xmlns:a16="http://schemas.microsoft.com/office/drawing/2014/main" val="20000"/>
                    </a:ext>
                  </a:extLst>
                </a:gridCol>
              </a:tblGrid>
              <a:tr h="2273342">
                <a:tc>
                  <a:txBody>
                    <a:bodyPr/>
                    <a:lstStyle/>
                    <a:p>
                      <a:r>
                        <a:rPr lang="en-GB" sz="2300" dirty="0">
                          <a:solidFill>
                            <a:schemeClr val="tx1"/>
                          </a:solidFill>
                          <a:latin typeface="Segoe UI Light" panose="020B0502040204020203" pitchFamily="34" charset="0"/>
                          <a:cs typeface="Segoe UI Light" panose="020B0502040204020203" pitchFamily="34" charset="0"/>
                        </a:rPr>
                        <a:t>Insert</a:t>
                      </a:r>
                      <a:r>
                        <a:rPr lang="en-GB" sz="2300" baseline="0" dirty="0">
                          <a:solidFill>
                            <a:schemeClr val="tx1"/>
                          </a:solidFill>
                          <a:latin typeface="Segoe UI Light" panose="020B0502040204020203" pitchFamily="34" charset="0"/>
                          <a:cs typeface="Segoe UI Light" panose="020B0502040204020203" pitchFamily="34" charset="0"/>
                        </a:rPr>
                        <a:t> challenge</a:t>
                      </a:r>
                      <a:endParaRPr lang="en-GB" sz="2300" dirty="0">
                        <a:solidFill>
                          <a:schemeClr val="tx1"/>
                        </a:solidFill>
                        <a:latin typeface="Segoe UI Light" panose="020B0502040204020203" pitchFamily="34" charset="0"/>
                        <a:cs typeface="Segoe UI Light" panose="020B05020402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10000"/>
                  </a:ext>
                </a:extLst>
              </a:tr>
            </a:tbl>
          </a:graphicData>
        </a:graphic>
      </p:graphicFrame>
      <p:sp>
        <p:nvSpPr>
          <p:cNvPr id="337" name="TextBox 336"/>
          <p:cNvSpPr txBox="1"/>
          <p:nvPr/>
        </p:nvSpPr>
        <p:spPr>
          <a:xfrm>
            <a:off x="179512" y="889707"/>
            <a:ext cx="1747344" cy="523069"/>
          </a:xfrm>
          <a:prstGeom prst="rect">
            <a:avLst/>
          </a:prstGeom>
          <a:solidFill>
            <a:srgbClr val="FF0000"/>
          </a:solidFill>
        </p:spPr>
        <p:style>
          <a:lnRef idx="2">
            <a:schemeClr val="dk1"/>
          </a:lnRef>
          <a:fillRef idx="1">
            <a:schemeClr val="lt1"/>
          </a:fillRef>
          <a:effectRef idx="0">
            <a:schemeClr val="dk1"/>
          </a:effectRef>
          <a:fontRef idx="minor">
            <a:schemeClr val="dk1"/>
          </a:fontRef>
        </p:style>
        <p:txBody>
          <a:bodyPr wrap="square" lIns="91288" tIns="45645" rIns="91288" bIns="45645" rtlCol="0">
            <a:spAutoFit/>
          </a:bodyPr>
          <a:lstStyle/>
          <a:p>
            <a:pPr algn="ctr"/>
            <a:r>
              <a:rPr lang="en-GB" sz="2800" b="1" dirty="0">
                <a:solidFill>
                  <a:srgbClr val="FFFFFF"/>
                </a:solidFill>
                <a:latin typeface="Segoe UI Light" panose="020B0502040204020203" pitchFamily="34" charset="0"/>
                <a:cs typeface="Segoe UI Light" panose="020B0502040204020203" pitchFamily="34" charset="0"/>
              </a:rPr>
              <a:t>Answers</a:t>
            </a:r>
          </a:p>
        </p:txBody>
      </p:sp>
      <p:sp>
        <p:nvSpPr>
          <p:cNvPr id="338" name="Rectangle 337"/>
          <p:cNvSpPr/>
          <p:nvPr/>
        </p:nvSpPr>
        <p:spPr>
          <a:xfrm>
            <a:off x="539552" y="2823319"/>
            <a:ext cx="2520280" cy="461665"/>
          </a:xfrm>
          <a:prstGeom prst="rect">
            <a:avLst/>
          </a:prstGeom>
          <a:solidFill>
            <a:schemeClr val="bg1"/>
          </a:solidFill>
          <a:ln w="57150">
            <a:solidFill>
              <a:srgbClr val="FF0000"/>
            </a:solidFill>
          </a:ln>
        </p:spPr>
        <p:txBody>
          <a:bodyPr wrap="square">
            <a:spAutoFit/>
          </a:bodyPr>
          <a:lstStyle/>
          <a:p>
            <a:pPr algn="ctr"/>
            <a:r>
              <a:rPr lang="en-GB" sz="2400" b="1" dirty="0">
                <a:solidFill>
                  <a:srgbClr val="000000"/>
                </a:solidFill>
                <a:latin typeface="Segoe UI Light" panose="020B0502040204020203" pitchFamily="34" charset="0"/>
                <a:cs typeface="Segoe UI Light" panose="020B0502040204020203" pitchFamily="34" charset="0"/>
              </a:rPr>
              <a:t>Insert answer</a:t>
            </a:r>
          </a:p>
        </p:txBody>
      </p:sp>
      <p:sp>
        <p:nvSpPr>
          <p:cNvPr id="339" name="Rectangle 338"/>
          <p:cNvSpPr/>
          <p:nvPr/>
        </p:nvSpPr>
        <p:spPr>
          <a:xfrm>
            <a:off x="3563888" y="2823319"/>
            <a:ext cx="2520280" cy="461665"/>
          </a:xfrm>
          <a:prstGeom prst="rect">
            <a:avLst/>
          </a:prstGeom>
          <a:solidFill>
            <a:schemeClr val="bg1"/>
          </a:solidFill>
          <a:ln w="57150">
            <a:solidFill>
              <a:srgbClr val="FF0000"/>
            </a:solidFill>
          </a:ln>
        </p:spPr>
        <p:txBody>
          <a:bodyPr wrap="square">
            <a:spAutoFit/>
          </a:bodyPr>
          <a:lstStyle/>
          <a:p>
            <a:pPr algn="ctr"/>
            <a:r>
              <a:rPr lang="en-GB" sz="2400" b="1" dirty="0">
                <a:solidFill>
                  <a:srgbClr val="000000"/>
                </a:solidFill>
                <a:latin typeface="Segoe UI Light" panose="020B0502040204020203" pitchFamily="34" charset="0"/>
                <a:cs typeface="Segoe UI Light" panose="020B0502040204020203" pitchFamily="34" charset="0"/>
              </a:rPr>
              <a:t>Insert answer</a:t>
            </a:r>
          </a:p>
        </p:txBody>
      </p:sp>
      <p:sp>
        <p:nvSpPr>
          <p:cNvPr id="340" name="Rectangle 339"/>
          <p:cNvSpPr/>
          <p:nvPr/>
        </p:nvSpPr>
        <p:spPr>
          <a:xfrm>
            <a:off x="539552" y="5093059"/>
            <a:ext cx="2520280" cy="461665"/>
          </a:xfrm>
          <a:prstGeom prst="rect">
            <a:avLst/>
          </a:prstGeom>
          <a:solidFill>
            <a:schemeClr val="bg1"/>
          </a:solidFill>
          <a:ln w="57150">
            <a:solidFill>
              <a:srgbClr val="FF0000"/>
            </a:solidFill>
          </a:ln>
        </p:spPr>
        <p:txBody>
          <a:bodyPr wrap="square">
            <a:spAutoFit/>
          </a:bodyPr>
          <a:lstStyle/>
          <a:p>
            <a:pPr algn="ctr"/>
            <a:r>
              <a:rPr lang="en-GB" sz="2400" b="1" dirty="0">
                <a:solidFill>
                  <a:srgbClr val="000000"/>
                </a:solidFill>
                <a:latin typeface="Segoe UI Light" panose="020B0502040204020203" pitchFamily="34" charset="0"/>
                <a:cs typeface="Segoe UI Light" panose="020B0502040204020203" pitchFamily="34" charset="0"/>
              </a:rPr>
              <a:t>Insert answer</a:t>
            </a:r>
          </a:p>
        </p:txBody>
      </p:sp>
      <p:sp>
        <p:nvSpPr>
          <p:cNvPr id="341" name="Rectangle 340"/>
          <p:cNvSpPr/>
          <p:nvPr/>
        </p:nvSpPr>
        <p:spPr>
          <a:xfrm>
            <a:off x="3563888" y="5093059"/>
            <a:ext cx="2520280" cy="461665"/>
          </a:xfrm>
          <a:prstGeom prst="rect">
            <a:avLst/>
          </a:prstGeom>
          <a:solidFill>
            <a:schemeClr val="bg1"/>
          </a:solidFill>
          <a:ln w="57150">
            <a:solidFill>
              <a:srgbClr val="FF0000"/>
            </a:solidFill>
          </a:ln>
        </p:spPr>
        <p:txBody>
          <a:bodyPr wrap="square">
            <a:spAutoFit/>
          </a:bodyPr>
          <a:lstStyle/>
          <a:p>
            <a:pPr algn="ctr"/>
            <a:r>
              <a:rPr lang="en-GB" sz="2400" b="1" dirty="0">
                <a:solidFill>
                  <a:srgbClr val="000000"/>
                </a:solidFill>
                <a:latin typeface="Segoe UI Light" panose="020B0502040204020203" pitchFamily="34" charset="0"/>
                <a:cs typeface="Segoe UI Light" panose="020B0502040204020203" pitchFamily="34" charset="0"/>
              </a:rPr>
              <a:t>Insert answer</a:t>
            </a:r>
          </a:p>
        </p:txBody>
      </p:sp>
      <p:sp>
        <p:nvSpPr>
          <p:cNvPr id="18" name="Rectangle 17"/>
          <p:cNvSpPr/>
          <p:nvPr/>
        </p:nvSpPr>
        <p:spPr>
          <a:xfrm>
            <a:off x="6504260" y="2849078"/>
            <a:ext cx="2520280" cy="461665"/>
          </a:xfrm>
          <a:prstGeom prst="rect">
            <a:avLst/>
          </a:prstGeom>
          <a:solidFill>
            <a:schemeClr val="bg1"/>
          </a:solidFill>
          <a:ln w="57150">
            <a:solidFill>
              <a:srgbClr val="FF0000"/>
            </a:solidFill>
          </a:ln>
        </p:spPr>
        <p:txBody>
          <a:bodyPr wrap="square">
            <a:spAutoFit/>
          </a:bodyPr>
          <a:lstStyle/>
          <a:p>
            <a:pPr algn="ctr"/>
            <a:r>
              <a:rPr lang="en-GB" sz="2400" b="1" dirty="0">
                <a:solidFill>
                  <a:srgbClr val="000000"/>
                </a:solidFill>
                <a:latin typeface="Segoe UI Light" panose="020B0502040204020203" pitchFamily="34" charset="0"/>
                <a:cs typeface="Segoe UI Light" panose="020B0502040204020203" pitchFamily="34" charset="0"/>
              </a:rPr>
              <a:t>Insert answer</a:t>
            </a:r>
          </a:p>
        </p:txBody>
      </p:sp>
    </p:spTree>
    <p:extLst>
      <p:ext uri="{BB962C8B-B14F-4D97-AF65-F5344CB8AC3E}">
        <p14:creationId xmlns:p14="http://schemas.microsoft.com/office/powerpoint/2010/main" val="155278861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4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4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 grpId="0" animBg="1"/>
      <p:bldP spid="339" grpId="0" animBg="1"/>
      <p:bldP spid="340" grpId="0" animBg="1"/>
      <p:bldP spid="341" grpId="0" animBg="1"/>
      <p:bldP spid="1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rieval Practice Challenge Grid!"/>
          <p:cNvSpPr txBox="1"/>
          <p:nvPr/>
        </p:nvSpPr>
        <p:spPr>
          <a:xfrm>
            <a:off x="1495590" y="435149"/>
            <a:ext cx="4012516" cy="9643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4800" b="1">
                <a:latin typeface="+mj-lt"/>
                <a:ea typeface="+mj-ea"/>
                <a:cs typeface="+mj-cs"/>
                <a:sym typeface="Helvetica Neue"/>
              </a:defRPr>
            </a:lvl1pPr>
          </a:lstStyle>
          <a:p>
            <a:pPr algn="ctr"/>
            <a:r>
              <a:rPr lang="en-GB" sz="2800" u="sng" dirty="0">
                <a:solidFill>
                  <a:srgbClr val="000000"/>
                </a:solidFill>
                <a:latin typeface="Segoe UI Light" panose="020B0502040204020203" pitchFamily="34" charset="0"/>
                <a:cs typeface="Segoe UI Light" panose="020B0502040204020203" pitchFamily="34" charset="0"/>
              </a:rPr>
              <a:t>Level Up</a:t>
            </a:r>
            <a:r>
              <a:rPr sz="2800" u="sng" dirty="0">
                <a:solidFill>
                  <a:srgbClr val="000000"/>
                </a:solidFill>
                <a:latin typeface="Segoe UI Light" panose="020B0502040204020203" pitchFamily="34" charset="0"/>
                <a:cs typeface="Segoe UI Light" panose="020B0502040204020203" pitchFamily="34" charset="0"/>
              </a:rPr>
              <a:t> </a:t>
            </a:r>
            <a:endParaRPr lang="en-GB" sz="2800" u="sng" dirty="0">
              <a:solidFill>
                <a:srgbClr val="000000"/>
              </a:solidFill>
              <a:latin typeface="Segoe UI Light" panose="020B0502040204020203" pitchFamily="34" charset="0"/>
              <a:cs typeface="Segoe UI Light" panose="020B0502040204020203" pitchFamily="34" charset="0"/>
            </a:endParaRPr>
          </a:p>
          <a:p>
            <a:pPr algn="ctr"/>
            <a:r>
              <a:rPr sz="2800" u="sng" dirty="0">
                <a:solidFill>
                  <a:srgbClr val="000000"/>
                </a:solidFill>
                <a:latin typeface="Segoe UI Light" panose="020B0502040204020203" pitchFamily="34" charset="0"/>
                <a:cs typeface="Segoe UI Light" panose="020B0502040204020203" pitchFamily="34" charset="0"/>
              </a:rPr>
              <a:t>Challenge Grid!</a:t>
            </a:r>
          </a:p>
        </p:txBody>
      </p:sp>
      <p:graphicFrame>
        <p:nvGraphicFramePr>
          <p:cNvPr id="6" name="Table"/>
          <p:cNvGraphicFramePr/>
          <p:nvPr>
            <p:extLst>
              <p:ext uri="{D42A27DB-BD31-4B8C-83A1-F6EECF244321}">
                <p14:modId xmlns:p14="http://schemas.microsoft.com/office/powerpoint/2010/main" val="3295648508"/>
              </p:ext>
            </p:extLst>
          </p:nvPr>
        </p:nvGraphicFramePr>
        <p:xfrm>
          <a:off x="251520" y="1484782"/>
          <a:ext cx="6048672" cy="4359436"/>
        </p:xfrm>
        <a:graphic>
          <a:graphicData uri="http://schemas.openxmlformats.org/drawingml/2006/table">
            <a:tbl>
              <a:tblPr/>
              <a:tblGrid>
                <a:gridCol w="1512168">
                  <a:extLst>
                    <a:ext uri="{9D8B030D-6E8A-4147-A177-3AD203B41FA5}">
                      <a16:colId xmlns:a16="http://schemas.microsoft.com/office/drawing/2014/main" val="20000"/>
                    </a:ext>
                  </a:extLst>
                </a:gridCol>
                <a:gridCol w="1512168">
                  <a:extLst>
                    <a:ext uri="{9D8B030D-6E8A-4147-A177-3AD203B41FA5}">
                      <a16:colId xmlns:a16="http://schemas.microsoft.com/office/drawing/2014/main" val="20001"/>
                    </a:ext>
                  </a:extLst>
                </a:gridCol>
                <a:gridCol w="1512168">
                  <a:extLst>
                    <a:ext uri="{9D8B030D-6E8A-4147-A177-3AD203B41FA5}">
                      <a16:colId xmlns:a16="http://schemas.microsoft.com/office/drawing/2014/main" val="20002"/>
                    </a:ext>
                  </a:extLst>
                </a:gridCol>
                <a:gridCol w="1512168">
                  <a:extLst>
                    <a:ext uri="{9D8B030D-6E8A-4147-A177-3AD203B41FA5}">
                      <a16:colId xmlns:a16="http://schemas.microsoft.com/office/drawing/2014/main" val="20003"/>
                    </a:ext>
                  </a:extLst>
                </a:gridCol>
              </a:tblGrid>
              <a:tr h="2179718">
                <a:tc>
                  <a:txBody>
                    <a:bodyPr/>
                    <a:lstStyle/>
                    <a:p>
                      <a:pPr defTabSz="914400">
                        <a:defRPr sz="1800"/>
                      </a:pPr>
                      <a:r>
                        <a:rPr sz="2300" b="1" dirty="0">
                          <a:solidFill>
                            <a:schemeClr val="tx1"/>
                          </a:solidFill>
                          <a:latin typeface="Segoe UI Light" panose="020B0502040204020203" pitchFamily="34" charset="0"/>
                          <a:cs typeface="Segoe UI Light" panose="020B0502040204020203" pitchFamily="34" charset="0"/>
                          <a:sym typeface="Helvetica Neue Medium"/>
                        </a:rPr>
                        <a:t>Insert challenge</a:t>
                      </a:r>
                    </a:p>
                  </a:txBody>
                  <a:tcPr marL="50800" marR="50800" marT="50800" marB="50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defTabSz="914400">
                        <a:defRPr sz="1800"/>
                      </a:pPr>
                      <a:r>
                        <a:rPr sz="2300" b="1" dirty="0">
                          <a:latin typeface="Segoe UI Light" panose="020B0502040204020203" pitchFamily="34" charset="0"/>
                          <a:cs typeface="Segoe UI Light" panose="020B0502040204020203" pitchFamily="34" charset="0"/>
                          <a:sym typeface="Helvetica Neue Medium"/>
                        </a:rPr>
                        <a:t>Insert challenge</a:t>
                      </a:r>
                    </a:p>
                  </a:txBody>
                  <a:tcPr marL="50800" marR="50800" marT="50800" marB="50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sz="1800"/>
                      </a:pPr>
                      <a:r>
                        <a:rPr lang="en-GB" sz="2300" b="1" dirty="0">
                          <a:latin typeface="Segoe UI Light" panose="020B0502040204020203" pitchFamily="34" charset="0"/>
                          <a:cs typeface="Segoe UI Light" panose="020B0502040204020203" pitchFamily="34" charset="0"/>
                          <a:sym typeface="Helvetica Neue Medium"/>
                        </a:rPr>
                        <a:t>Insert challenge</a:t>
                      </a:r>
                    </a:p>
                  </a:txBody>
                  <a:tcPr marL="50800" marR="50800" marT="50800" marB="50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sz="1800"/>
                      </a:pPr>
                      <a:r>
                        <a:rPr lang="en-GB" sz="2300" b="1" dirty="0">
                          <a:latin typeface="Segoe UI Light" panose="020B0502040204020203" pitchFamily="34" charset="0"/>
                          <a:cs typeface="Segoe UI Light" panose="020B0502040204020203" pitchFamily="34" charset="0"/>
                          <a:sym typeface="Helvetica Neue Medium"/>
                        </a:rPr>
                        <a:t>Insert challenge</a:t>
                      </a:r>
                    </a:p>
                  </a:txBody>
                  <a:tcPr marL="50800" marR="50800" marT="50800" marB="50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val="10000"/>
                  </a:ext>
                </a:extLst>
              </a:tr>
              <a:tr h="2179718">
                <a:tc>
                  <a:txBody>
                    <a:bodyPr/>
                    <a:lstStyle/>
                    <a:p>
                      <a:pPr defTabSz="914400">
                        <a:defRPr sz="1800"/>
                      </a:pPr>
                      <a:r>
                        <a:rPr sz="2300" b="1" dirty="0">
                          <a:solidFill>
                            <a:schemeClr val="tx1"/>
                          </a:solidFill>
                          <a:latin typeface="Segoe UI Light" panose="020B0502040204020203" pitchFamily="34" charset="0"/>
                          <a:cs typeface="Segoe UI Light" panose="020B0502040204020203" pitchFamily="34" charset="0"/>
                          <a:sym typeface="Helvetica Neue Medium"/>
                        </a:rPr>
                        <a:t>Insert challenge</a:t>
                      </a:r>
                    </a:p>
                  </a:txBody>
                  <a:tcPr marL="50800" marR="50800" marT="50800" marB="50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a:txBody>
                    <a:bodyPr/>
                    <a:lstStyle/>
                    <a:p>
                      <a:pPr defTabSz="914400">
                        <a:defRPr sz="1800"/>
                      </a:pPr>
                      <a:r>
                        <a:rPr sz="2300" b="1" dirty="0">
                          <a:solidFill>
                            <a:schemeClr val="tx1"/>
                          </a:solidFill>
                          <a:latin typeface="Segoe UI Light" panose="020B0502040204020203" pitchFamily="34" charset="0"/>
                          <a:cs typeface="Segoe UI Light" panose="020B0502040204020203" pitchFamily="34" charset="0"/>
                          <a:sym typeface="Helvetica Neue Medium"/>
                        </a:rPr>
                        <a:t>Insert challenge</a:t>
                      </a:r>
                    </a:p>
                  </a:txBody>
                  <a:tcPr marL="50800" marR="50800" marT="50800" marB="50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sz="1800"/>
                      </a:pPr>
                      <a:r>
                        <a:rPr lang="en-GB" sz="2300" b="1" dirty="0">
                          <a:latin typeface="Segoe UI Light" panose="020B0502040204020203" pitchFamily="34" charset="0"/>
                          <a:cs typeface="Segoe UI Light" panose="020B0502040204020203" pitchFamily="34" charset="0"/>
                          <a:sym typeface="Helvetica Neue Medium"/>
                        </a:rPr>
                        <a:t>Insert challenge</a:t>
                      </a:r>
                    </a:p>
                  </a:txBody>
                  <a:tcPr marL="50800" marR="50800" marT="50800" marB="50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sz="1800"/>
                      </a:pPr>
                      <a:r>
                        <a:rPr lang="en-GB" sz="2300" b="1" dirty="0">
                          <a:latin typeface="Segoe UI Light" panose="020B0502040204020203" pitchFamily="34" charset="0"/>
                          <a:cs typeface="Segoe UI Light" panose="020B0502040204020203" pitchFamily="34" charset="0"/>
                          <a:sym typeface="Helvetica Neue Medium"/>
                        </a:rPr>
                        <a:t>Insert challenge</a:t>
                      </a:r>
                    </a:p>
                  </a:txBody>
                  <a:tcPr marL="50800" marR="50800" marT="50800" marB="50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extLst>
                  <a:ext uri="{0D108BD9-81ED-4DB2-BD59-A6C34878D82A}">
                    <a16:rowId xmlns:a16="http://schemas.microsoft.com/office/drawing/2014/main" val="10001"/>
                  </a:ext>
                </a:extLst>
              </a:tr>
            </a:tbl>
          </a:graphicData>
        </a:graphic>
      </p:graphicFrame>
      <p:graphicFrame>
        <p:nvGraphicFramePr>
          <p:cNvPr id="7" name="Table"/>
          <p:cNvGraphicFramePr/>
          <p:nvPr>
            <p:extLst>
              <p:ext uri="{D42A27DB-BD31-4B8C-83A1-F6EECF244321}">
                <p14:modId xmlns:p14="http://schemas.microsoft.com/office/powerpoint/2010/main" val="2551599131"/>
              </p:ext>
            </p:extLst>
          </p:nvPr>
        </p:nvGraphicFramePr>
        <p:xfrm>
          <a:off x="1037704" y="5949280"/>
          <a:ext cx="4470400" cy="732234"/>
        </p:xfrm>
        <a:graphic>
          <a:graphicData uri="http://schemas.openxmlformats.org/drawingml/2006/table">
            <a:tbl>
              <a:tblPr>
                <a:tableStyleId>{5940675A-B579-460E-94D1-54222C63F5DA}</a:tableStyleId>
              </a:tblPr>
              <a:tblGrid>
                <a:gridCol w="1117600">
                  <a:extLst>
                    <a:ext uri="{9D8B030D-6E8A-4147-A177-3AD203B41FA5}">
                      <a16:colId xmlns:a16="http://schemas.microsoft.com/office/drawing/2014/main" val="20000"/>
                    </a:ext>
                  </a:extLst>
                </a:gridCol>
                <a:gridCol w="1117600">
                  <a:extLst>
                    <a:ext uri="{9D8B030D-6E8A-4147-A177-3AD203B41FA5}">
                      <a16:colId xmlns:a16="http://schemas.microsoft.com/office/drawing/2014/main" val="20001"/>
                    </a:ext>
                  </a:extLst>
                </a:gridCol>
                <a:gridCol w="1117600">
                  <a:extLst>
                    <a:ext uri="{9D8B030D-6E8A-4147-A177-3AD203B41FA5}">
                      <a16:colId xmlns:a16="http://schemas.microsoft.com/office/drawing/2014/main" val="20002"/>
                    </a:ext>
                  </a:extLst>
                </a:gridCol>
                <a:gridCol w="1117600">
                  <a:extLst>
                    <a:ext uri="{9D8B030D-6E8A-4147-A177-3AD203B41FA5}">
                      <a16:colId xmlns:a16="http://schemas.microsoft.com/office/drawing/2014/main" val="20003"/>
                    </a:ext>
                  </a:extLst>
                </a:gridCol>
              </a:tblGrid>
              <a:tr h="732234">
                <a:tc>
                  <a:txBody>
                    <a:bodyPr/>
                    <a:lstStyle/>
                    <a:p>
                      <a:pPr defTabSz="914400">
                        <a:defRPr sz="1800"/>
                      </a:pPr>
                      <a:r>
                        <a:rPr lang="en-GB" sz="1800" b="0" dirty="0">
                          <a:latin typeface="Segoe UI Light" panose="020B0502040204020203" pitchFamily="34" charset="0"/>
                          <a:cs typeface="Segoe UI Light" panose="020B0502040204020203" pitchFamily="34" charset="0"/>
                          <a:sym typeface="Helvetica Neue Medium"/>
                        </a:rPr>
                        <a:t>Level 1</a:t>
                      </a:r>
                      <a:r>
                        <a:rPr lang="en-GB" sz="1800" b="0" baseline="0" dirty="0">
                          <a:latin typeface="Segoe UI Light" panose="020B0502040204020203" pitchFamily="34" charset="0"/>
                          <a:cs typeface="Segoe UI Light" panose="020B0502040204020203" pitchFamily="34" charset="0"/>
                          <a:sym typeface="Helvetica Neue Medium"/>
                        </a:rPr>
                        <a:t> </a:t>
                      </a:r>
                    </a:p>
                    <a:p>
                      <a:pPr defTabSz="914400">
                        <a:defRPr sz="1800"/>
                      </a:pPr>
                      <a:r>
                        <a:rPr lang="en-GB" sz="1800" b="0" dirty="0">
                          <a:latin typeface="Segoe UI Light" panose="020B0502040204020203" pitchFamily="34" charset="0"/>
                          <a:cs typeface="Segoe UI Light" panose="020B0502040204020203" pitchFamily="34" charset="0"/>
                          <a:sym typeface="Helvetica Neue Medium"/>
                        </a:rPr>
                        <a:t>Challenge</a:t>
                      </a:r>
                    </a:p>
                  </a:txBody>
                  <a:tcPr marL="50800" marR="50800" marT="50800" marB="50800" anchor="ctr" horzOverflow="overflow">
                    <a:solidFill>
                      <a:schemeClr val="bg2">
                        <a:lumMod val="20000"/>
                        <a:lumOff val="80000"/>
                      </a:schemeClr>
                    </a:solidFill>
                  </a:tcPr>
                </a:tc>
                <a:tc>
                  <a:txBody>
                    <a:bodyPr/>
                    <a:lstStyle/>
                    <a:p>
                      <a:pPr defTabSz="914400">
                        <a:defRPr sz="1800"/>
                      </a:pPr>
                      <a:r>
                        <a:rPr lang="en-GB" sz="1800" b="0" dirty="0">
                          <a:latin typeface="Segoe UI Light" panose="020B0502040204020203" pitchFamily="34" charset="0"/>
                          <a:cs typeface="Segoe UI Light" panose="020B0502040204020203" pitchFamily="34" charset="0"/>
                          <a:sym typeface="Helvetica Neue Medium"/>
                        </a:rPr>
                        <a:t>Level</a:t>
                      </a:r>
                      <a:r>
                        <a:rPr lang="en-GB" sz="1800" b="0" baseline="0" dirty="0">
                          <a:latin typeface="Segoe UI Light" panose="020B0502040204020203" pitchFamily="34" charset="0"/>
                          <a:cs typeface="Segoe UI Light" panose="020B0502040204020203" pitchFamily="34" charset="0"/>
                          <a:sym typeface="Helvetica Neue Medium"/>
                        </a:rPr>
                        <a:t> 2 </a:t>
                      </a:r>
                    </a:p>
                    <a:p>
                      <a:pPr defTabSz="914400">
                        <a:defRPr sz="1800"/>
                      </a:pPr>
                      <a:r>
                        <a:rPr lang="en-GB" sz="1800" b="0" baseline="0" dirty="0">
                          <a:latin typeface="Segoe UI Light" panose="020B0502040204020203" pitchFamily="34" charset="0"/>
                          <a:cs typeface="Segoe UI Light" panose="020B0502040204020203" pitchFamily="34" charset="0"/>
                          <a:sym typeface="Helvetica Neue Medium"/>
                        </a:rPr>
                        <a:t>Challenge</a:t>
                      </a:r>
                      <a:endParaRPr lang="en-GB" sz="1800" b="0" dirty="0">
                        <a:latin typeface="Segoe UI Light" panose="020B0502040204020203" pitchFamily="34" charset="0"/>
                        <a:cs typeface="Segoe UI Light" panose="020B0502040204020203" pitchFamily="34" charset="0"/>
                        <a:sym typeface="Helvetica Neue Medium"/>
                      </a:endParaRPr>
                    </a:p>
                  </a:txBody>
                  <a:tcPr marL="50800" marR="50800" marT="50800" marB="50800" anchor="ctr" horzOverflow="overflow">
                    <a:solidFill>
                      <a:schemeClr val="accent1">
                        <a:lumMod val="40000"/>
                        <a:lumOff val="60000"/>
                      </a:schemeClr>
                    </a:solidFill>
                  </a:tcPr>
                </a:tc>
                <a:tc>
                  <a:txBody>
                    <a:bodyPr/>
                    <a:lstStyle/>
                    <a:p>
                      <a:pPr defTabSz="914400">
                        <a:defRPr sz="1800"/>
                      </a:pPr>
                      <a:r>
                        <a:rPr lang="en-GB" sz="1800" b="0" dirty="0">
                          <a:solidFill>
                            <a:schemeClr val="tx1"/>
                          </a:solidFill>
                          <a:latin typeface="Segoe UI Light" panose="020B0502040204020203" pitchFamily="34" charset="0"/>
                          <a:cs typeface="Segoe UI Light" panose="020B0502040204020203" pitchFamily="34" charset="0"/>
                          <a:sym typeface="Helvetica Neue Medium"/>
                        </a:rPr>
                        <a:t>Level 3 </a:t>
                      </a:r>
                    </a:p>
                    <a:p>
                      <a:pPr defTabSz="914400">
                        <a:defRPr sz="1800"/>
                      </a:pPr>
                      <a:r>
                        <a:rPr lang="en-GB" sz="1800" b="0" dirty="0">
                          <a:solidFill>
                            <a:schemeClr val="tx1"/>
                          </a:solidFill>
                          <a:latin typeface="Segoe UI Light" panose="020B0502040204020203" pitchFamily="34" charset="0"/>
                          <a:cs typeface="Segoe UI Light" panose="020B0502040204020203" pitchFamily="34" charset="0"/>
                          <a:sym typeface="Helvetica Neue Medium"/>
                        </a:rPr>
                        <a:t>Challenge</a:t>
                      </a:r>
                      <a:endParaRPr sz="1800" b="0" dirty="0">
                        <a:solidFill>
                          <a:schemeClr val="tx1"/>
                        </a:solidFill>
                        <a:latin typeface="Segoe UI Light" panose="020B0502040204020203" pitchFamily="34" charset="0"/>
                        <a:cs typeface="Segoe UI Light" panose="020B0502040204020203" pitchFamily="34" charset="0"/>
                        <a:sym typeface="Helvetica Neue Medium"/>
                      </a:endParaRPr>
                    </a:p>
                  </a:txBody>
                  <a:tcPr marL="50800" marR="50800" marT="50800" marB="50800" anchor="ctr" horzOverflow="overflow">
                    <a:solidFill>
                      <a:schemeClr val="accent4">
                        <a:lumMod val="60000"/>
                        <a:lumOff val="40000"/>
                      </a:schemeClr>
                    </a:solidFill>
                  </a:tcPr>
                </a:tc>
                <a:tc>
                  <a:txBody>
                    <a:bodyPr/>
                    <a:lstStyle/>
                    <a:p>
                      <a:pPr defTabSz="914400">
                        <a:defRPr sz="1800"/>
                      </a:pPr>
                      <a:r>
                        <a:rPr lang="en-GB" sz="1800" b="0" dirty="0">
                          <a:latin typeface="Segoe UI Light" panose="020B0502040204020203" pitchFamily="34" charset="0"/>
                          <a:cs typeface="Segoe UI Light" panose="020B0502040204020203" pitchFamily="34" charset="0"/>
                          <a:sym typeface="Helvetica Neue Medium"/>
                        </a:rPr>
                        <a:t>Level</a:t>
                      </a:r>
                      <a:r>
                        <a:rPr lang="en-GB" sz="1800" b="0" baseline="0" dirty="0">
                          <a:latin typeface="Segoe UI Light" panose="020B0502040204020203" pitchFamily="34" charset="0"/>
                          <a:cs typeface="Segoe UI Light" panose="020B0502040204020203" pitchFamily="34" charset="0"/>
                          <a:sym typeface="Helvetica Neue Medium"/>
                        </a:rPr>
                        <a:t> 4 </a:t>
                      </a:r>
                    </a:p>
                    <a:p>
                      <a:pPr defTabSz="914400">
                        <a:defRPr sz="1800"/>
                      </a:pPr>
                      <a:r>
                        <a:rPr lang="en-GB" sz="1800" b="0" baseline="0" dirty="0">
                          <a:latin typeface="Segoe UI Light" panose="020B0502040204020203" pitchFamily="34" charset="0"/>
                          <a:cs typeface="Segoe UI Light" panose="020B0502040204020203" pitchFamily="34" charset="0"/>
                          <a:sym typeface="Helvetica Neue Medium"/>
                        </a:rPr>
                        <a:t>Challenge</a:t>
                      </a:r>
                      <a:endParaRPr lang="en-GB" sz="1800" b="0" dirty="0">
                        <a:latin typeface="Segoe UI Light" panose="020B0502040204020203" pitchFamily="34" charset="0"/>
                        <a:cs typeface="Segoe UI Light" panose="020B0502040204020203" pitchFamily="34" charset="0"/>
                        <a:sym typeface="Helvetica Neue Medium"/>
                      </a:endParaRPr>
                    </a:p>
                  </a:txBody>
                  <a:tcPr marL="50800" marR="50800" marT="50800" marB="50800" anchor="ctr" horzOverflow="overflow">
                    <a:solidFill>
                      <a:schemeClr val="accent5">
                        <a:lumMod val="60000"/>
                        <a:lumOff val="40000"/>
                      </a:schemeClr>
                    </a:solidFill>
                  </a:tcPr>
                </a:tc>
                <a:extLst>
                  <a:ext uri="{0D108BD9-81ED-4DB2-BD59-A6C34878D82A}">
                    <a16:rowId xmlns:a16="http://schemas.microsoft.com/office/drawing/2014/main" val="10000"/>
                  </a:ext>
                </a:extLst>
              </a:tr>
            </a:tbl>
          </a:graphicData>
        </a:graphic>
      </p:graphicFrame>
      <p:sp>
        <p:nvSpPr>
          <p:cNvPr id="11" name="TextBox 10"/>
          <p:cNvSpPr txBox="1"/>
          <p:nvPr/>
        </p:nvSpPr>
        <p:spPr>
          <a:xfrm>
            <a:off x="160370" y="260650"/>
            <a:ext cx="1747345" cy="523069"/>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wrap="square" lIns="91288" tIns="45645" rIns="91288" bIns="45645" rtlCol="0">
            <a:spAutoFit/>
          </a:bodyPr>
          <a:lstStyle/>
          <a:p>
            <a:pPr algn="ctr"/>
            <a:r>
              <a:rPr lang="en-GB" sz="2800" b="1" dirty="0">
                <a:solidFill>
                  <a:srgbClr val="000000"/>
                </a:solidFill>
                <a:latin typeface="Segoe UI Light" panose="020B0502040204020203" pitchFamily="34" charset="0"/>
                <a:cs typeface="Segoe UI Light" panose="020B0502040204020203" pitchFamily="34" charset="0"/>
              </a:rPr>
              <a:t>DO NOW</a:t>
            </a:r>
          </a:p>
        </p:txBody>
      </p:sp>
      <p:graphicFrame>
        <p:nvGraphicFramePr>
          <p:cNvPr id="3" name="Table 2"/>
          <p:cNvGraphicFramePr>
            <a:graphicFrameLocks noGrp="1"/>
          </p:cNvGraphicFramePr>
          <p:nvPr>
            <p:extLst>
              <p:ext uri="{D42A27DB-BD31-4B8C-83A1-F6EECF244321}">
                <p14:modId xmlns:p14="http://schemas.microsoft.com/office/powerpoint/2010/main" val="1598441115"/>
              </p:ext>
            </p:extLst>
          </p:nvPr>
        </p:nvGraphicFramePr>
        <p:xfrm>
          <a:off x="6802323" y="4581128"/>
          <a:ext cx="1442085" cy="2225040"/>
        </p:xfrm>
        <a:graphic>
          <a:graphicData uri="http://schemas.openxmlformats.org/drawingml/2006/table">
            <a:tbl>
              <a:tblPr firstRow="1" bandRow="1">
                <a:tableStyleId>{2D5ABB26-0587-4C30-8999-92F81FD0307C}</a:tableStyleId>
              </a:tblPr>
              <a:tblGrid>
                <a:gridCol w="633730">
                  <a:extLst>
                    <a:ext uri="{9D8B030D-6E8A-4147-A177-3AD203B41FA5}">
                      <a16:colId xmlns:a16="http://schemas.microsoft.com/office/drawing/2014/main" val="20000"/>
                    </a:ext>
                  </a:extLst>
                </a:gridCol>
                <a:gridCol w="808355">
                  <a:extLst>
                    <a:ext uri="{9D8B030D-6E8A-4147-A177-3AD203B41FA5}">
                      <a16:colId xmlns:a16="http://schemas.microsoft.com/office/drawing/2014/main" val="20001"/>
                    </a:ext>
                  </a:extLst>
                </a:gridCol>
              </a:tblGrid>
              <a:tr h="370840">
                <a:tc>
                  <a:txBody>
                    <a:bodyPr/>
                    <a:lstStyle/>
                    <a:p>
                      <a:r>
                        <a:rPr lang="en-GB" sz="1500" b="1" dirty="0">
                          <a:latin typeface="Segoe UI Light" panose="020B0502040204020203" pitchFamily="34" charset="0"/>
                          <a:cs typeface="Segoe UI Light" panose="020B0502040204020203" pitchFamily="34" charset="0"/>
                        </a:rPr>
                        <a:t>Level</a:t>
                      </a:r>
                    </a:p>
                  </a:txBody>
                  <a:tcPr/>
                </a:tc>
                <a:tc>
                  <a:txBody>
                    <a:bodyPr/>
                    <a:lstStyle/>
                    <a:p>
                      <a:r>
                        <a:rPr lang="en-GB" sz="1500" b="1" dirty="0">
                          <a:latin typeface="Segoe UI Light" panose="020B0502040204020203" pitchFamily="34" charset="0"/>
                          <a:cs typeface="Segoe UI Light" panose="020B0502040204020203" pitchFamily="34" charset="0"/>
                        </a:rPr>
                        <a:t>Points</a:t>
                      </a:r>
                    </a:p>
                  </a:txBody>
                  <a:tcPr/>
                </a:tc>
                <a:extLst>
                  <a:ext uri="{0D108BD9-81ED-4DB2-BD59-A6C34878D82A}">
                    <a16:rowId xmlns:a16="http://schemas.microsoft.com/office/drawing/2014/main" val="10000"/>
                  </a:ext>
                </a:extLst>
              </a:tr>
              <a:tr h="370840">
                <a:tc>
                  <a:txBody>
                    <a:bodyPr/>
                    <a:lstStyle/>
                    <a:p>
                      <a:r>
                        <a:rPr lang="en-GB" sz="1500" b="1" dirty="0">
                          <a:latin typeface="Segoe UI Light" panose="020B0502040204020203" pitchFamily="34" charset="0"/>
                          <a:cs typeface="Segoe UI Light" panose="020B0502040204020203" pitchFamily="34" charset="0"/>
                        </a:rPr>
                        <a:t>5</a:t>
                      </a:r>
                    </a:p>
                  </a:txBody>
                  <a:tcPr/>
                </a:tc>
                <a:tc>
                  <a:txBody>
                    <a:bodyPr/>
                    <a:lstStyle/>
                    <a:p>
                      <a:r>
                        <a:rPr lang="en-GB" sz="1500" b="1" baseline="0" dirty="0">
                          <a:latin typeface="Segoe UI Light" panose="020B0502040204020203" pitchFamily="34" charset="0"/>
                          <a:cs typeface="Segoe UI Light" panose="020B0502040204020203" pitchFamily="34" charset="0"/>
                        </a:rPr>
                        <a:t>8 + 1up</a:t>
                      </a:r>
                      <a:endParaRPr lang="en-GB" sz="1500" b="1" dirty="0">
                        <a:latin typeface="Segoe UI Light" panose="020B0502040204020203" pitchFamily="34" charset="0"/>
                        <a:cs typeface="Segoe UI Light" panose="020B0502040204020203" pitchFamily="34" charset="0"/>
                      </a:endParaRPr>
                    </a:p>
                  </a:txBody>
                  <a:tcPr/>
                </a:tc>
                <a:extLst>
                  <a:ext uri="{0D108BD9-81ED-4DB2-BD59-A6C34878D82A}">
                    <a16:rowId xmlns:a16="http://schemas.microsoft.com/office/drawing/2014/main" val="10001"/>
                  </a:ext>
                </a:extLst>
              </a:tr>
              <a:tr h="370840">
                <a:tc>
                  <a:txBody>
                    <a:bodyPr/>
                    <a:lstStyle/>
                    <a:p>
                      <a:r>
                        <a:rPr lang="en-GB" sz="1500" b="1" dirty="0">
                          <a:latin typeface="Segoe UI Light" panose="020B0502040204020203" pitchFamily="34" charset="0"/>
                          <a:cs typeface="Segoe UI Light" panose="020B0502040204020203" pitchFamily="34" charset="0"/>
                        </a:rPr>
                        <a:t>4</a:t>
                      </a:r>
                    </a:p>
                  </a:txBody>
                  <a:tcPr/>
                </a:tc>
                <a:tc>
                  <a:txBody>
                    <a:bodyPr/>
                    <a:lstStyle/>
                    <a:p>
                      <a:r>
                        <a:rPr lang="en-GB" sz="1500" b="1" dirty="0">
                          <a:latin typeface="Segoe UI Light" panose="020B0502040204020203" pitchFamily="34" charset="0"/>
                          <a:cs typeface="Segoe UI Light" panose="020B0502040204020203" pitchFamily="34" charset="0"/>
                        </a:rPr>
                        <a:t>8</a:t>
                      </a:r>
                    </a:p>
                  </a:txBody>
                  <a:tcPr/>
                </a:tc>
                <a:extLst>
                  <a:ext uri="{0D108BD9-81ED-4DB2-BD59-A6C34878D82A}">
                    <a16:rowId xmlns:a16="http://schemas.microsoft.com/office/drawing/2014/main" val="10002"/>
                  </a:ext>
                </a:extLst>
              </a:tr>
              <a:tr h="370840">
                <a:tc>
                  <a:txBody>
                    <a:bodyPr/>
                    <a:lstStyle/>
                    <a:p>
                      <a:r>
                        <a:rPr lang="en-GB" sz="1500" b="1" dirty="0">
                          <a:latin typeface="Segoe UI Light" panose="020B0502040204020203" pitchFamily="34" charset="0"/>
                          <a:cs typeface="Segoe UI Light" panose="020B0502040204020203" pitchFamily="34" charset="0"/>
                        </a:rPr>
                        <a:t>3</a:t>
                      </a:r>
                    </a:p>
                  </a:txBody>
                  <a:tcPr/>
                </a:tc>
                <a:tc>
                  <a:txBody>
                    <a:bodyPr/>
                    <a:lstStyle/>
                    <a:p>
                      <a:r>
                        <a:rPr lang="en-GB" sz="1500" b="1" dirty="0">
                          <a:latin typeface="Segoe UI Light" panose="020B0502040204020203" pitchFamily="34" charset="0"/>
                          <a:cs typeface="Segoe UI Light" panose="020B0502040204020203" pitchFamily="34" charset="0"/>
                        </a:rPr>
                        <a:t>6</a:t>
                      </a:r>
                    </a:p>
                  </a:txBody>
                  <a:tcPr/>
                </a:tc>
                <a:extLst>
                  <a:ext uri="{0D108BD9-81ED-4DB2-BD59-A6C34878D82A}">
                    <a16:rowId xmlns:a16="http://schemas.microsoft.com/office/drawing/2014/main" val="10003"/>
                  </a:ext>
                </a:extLst>
              </a:tr>
              <a:tr h="370840">
                <a:tc>
                  <a:txBody>
                    <a:bodyPr/>
                    <a:lstStyle/>
                    <a:p>
                      <a:r>
                        <a:rPr lang="en-GB" sz="1500" b="1" dirty="0">
                          <a:latin typeface="Segoe UI Light" panose="020B0502040204020203" pitchFamily="34" charset="0"/>
                          <a:cs typeface="Segoe UI Light" panose="020B0502040204020203" pitchFamily="34" charset="0"/>
                        </a:rPr>
                        <a:t>2</a:t>
                      </a:r>
                    </a:p>
                  </a:txBody>
                  <a:tcPr/>
                </a:tc>
                <a:tc>
                  <a:txBody>
                    <a:bodyPr/>
                    <a:lstStyle/>
                    <a:p>
                      <a:r>
                        <a:rPr lang="en-GB" sz="1500" b="1" dirty="0">
                          <a:latin typeface="Segoe UI Light" panose="020B0502040204020203" pitchFamily="34" charset="0"/>
                          <a:cs typeface="Segoe UI Light" panose="020B0502040204020203" pitchFamily="34" charset="0"/>
                        </a:rPr>
                        <a:t>4</a:t>
                      </a:r>
                    </a:p>
                  </a:txBody>
                  <a:tcPr/>
                </a:tc>
                <a:extLst>
                  <a:ext uri="{0D108BD9-81ED-4DB2-BD59-A6C34878D82A}">
                    <a16:rowId xmlns:a16="http://schemas.microsoft.com/office/drawing/2014/main" val="10004"/>
                  </a:ext>
                </a:extLst>
              </a:tr>
              <a:tr h="370840">
                <a:tc>
                  <a:txBody>
                    <a:bodyPr/>
                    <a:lstStyle/>
                    <a:p>
                      <a:r>
                        <a:rPr lang="en-GB" sz="1500" b="1" dirty="0">
                          <a:latin typeface="Segoe UI Light" panose="020B0502040204020203" pitchFamily="34" charset="0"/>
                          <a:cs typeface="Segoe UI Light" panose="020B0502040204020203" pitchFamily="34" charset="0"/>
                        </a:rPr>
                        <a:t>1</a:t>
                      </a:r>
                    </a:p>
                  </a:txBody>
                  <a:tcPr/>
                </a:tc>
                <a:tc>
                  <a:txBody>
                    <a:bodyPr/>
                    <a:lstStyle/>
                    <a:p>
                      <a:r>
                        <a:rPr lang="en-GB" sz="1500" b="1" baseline="0" dirty="0">
                          <a:latin typeface="Segoe UI Light" panose="020B0502040204020203" pitchFamily="34" charset="0"/>
                          <a:cs typeface="Segoe UI Light" panose="020B0502040204020203" pitchFamily="34" charset="0"/>
                        </a:rPr>
                        <a:t>2</a:t>
                      </a:r>
                      <a:endParaRPr lang="en-GB" sz="1500" b="1" dirty="0">
                        <a:latin typeface="Segoe UI Light" panose="020B0502040204020203" pitchFamily="34" charset="0"/>
                        <a:cs typeface="Segoe UI Light" panose="020B0502040204020203" pitchFamily="34" charset="0"/>
                      </a:endParaRPr>
                    </a:p>
                  </a:txBody>
                  <a:tcPr/>
                </a:tc>
                <a:extLst>
                  <a:ext uri="{0D108BD9-81ED-4DB2-BD59-A6C34878D82A}">
                    <a16:rowId xmlns:a16="http://schemas.microsoft.com/office/drawing/2014/main" val="10005"/>
                  </a:ext>
                </a:extLst>
              </a:tr>
            </a:tbl>
          </a:graphicData>
        </a:graphic>
      </p:graphicFrame>
      <p:sp>
        <p:nvSpPr>
          <p:cNvPr id="4" name="TextBox 3"/>
          <p:cNvSpPr txBox="1"/>
          <p:nvPr/>
        </p:nvSpPr>
        <p:spPr>
          <a:xfrm>
            <a:off x="6732240" y="3789040"/>
            <a:ext cx="1512168" cy="71814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584200" hangingPunct="0"/>
            <a:r>
              <a:rPr lang="en-GB" sz="2000" b="1" dirty="0">
                <a:solidFill>
                  <a:srgbClr val="000000"/>
                </a:solidFill>
                <a:latin typeface="Goudy Old Style" panose="02020502050305020303" pitchFamily="18" charset="0"/>
                <a:ea typeface="Helvetica Neue Medium"/>
                <a:cs typeface="Helvetica Neue Medium"/>
                <a:sym typeface="Helvetica Neue Medium"/>
              </a:rPr>
              <a:t>Which level </a:t>
            </a:r>
          </a:p>
          <a:p>
            <a:pPr algn="ctr" defTabSz="584200" hangingPunct="0"/>
            <a:r>
              <a:rPr lang="en-GB" sz="2000" b="1" dirty="0">
                <a:solidFill>
                  <a:srgbClr val="000000"/>
                </a:solidFill>
                <a:latin typeface="Goudy Old Style" panose="02020502050305020303" pitchFamily="18" charset="0"/>
                <a:ea typeface="Helvetica Neue Medium"/>
                <a:cs typeface="Helvetica Neue Medium"/>
                <a:sym typeface="Helvetica Neue Medium"/>
              </a:rPr>
              <a:t>are you?</a:t>
            </a:r>
          </a:p>
        </p:txBody>
      </p:sp>
      <p:sp>
        <p:nvSpPr>
          <p:cNvPr id="27" name="Rectangle 26"/>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00</a:t>
            </a:r>
          </a:p>
        </p:txBody>
      </p:sp>
      <p:sp>
        <p:nvSpPr>
          <p:cNvPr id="28" name="Rectangle 27"/>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01</a:t>
            </a:r>
          </a:p>
        </p:txBody>
      </p:sp>
      <p:sp>
        <p:nvSpPr>
          <p:cNvPr id="29" name="Rectangle 28"/>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02</a:t>
            </a:r>
          </a:p>
        </p:txBody>
      </p:sp>
      <p:sp>
        <p:nvSpPr>
          <p:cNvPr id="30" name="Rectangle 29"/>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03</a:t>
            </a:r>
          </a:p>
        </p:txBody>
      </p:sp>
      <p:sp>
        <p:nvSpPr>
          <p:cNvPr id="31" name="Rectangle 30"/>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04</a:t>
            </a:r>
          </a:p>
        </p:txBody>
      </p:sp>
      <p:sp>
        <p:nvSpPr>
          <p:cNvPr id="32" name="Rectangle 31"/>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05</a:t>
            </a:r>
          </a:p>
        </p:txBody>
      </p:sp>
      <p:sp>
        <p:nvSpPr>
          <p:cNvPr id="33" name="Rectangle 32"/>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06</a:t>
            </a:r>
          </a:p>
        </p:txBody>
      </p:sp>
      <p:sp>
        <p:nvSpPr>
          <p:cNvPr id="34" name="Rectangle 33"/>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07</a:t>
            </a:r>
          </a:p>
        </p:txBody>
      </p:sp>
      <p:sp>
        <p:nvSpPr>
          <p:cNvPr id="35" name="Rectangle 34"/>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08</a:t>
            </a:r>
          </a:p>
        </p:txBody>
      </p:sp>
      <p:sp>
        <p:nvSpPr>
          <p:cNvPr id="36" name="Rectangle 35"/>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09</a:t>
            </a:r>
          </a:p>
        </p:txBody>
      </p:sp>
      <p:sp>
        <p:nvSpPr>
          <p:cNvPr id="37" name="Rectangle 36"/>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10</a:t>
            </a:r>
          </a:p>
        </p:txBody>
      </p:sp>
      <p:sp>
        <p:nvSpPr>
          <p:cNvPr id="38" name="Rectangle 37"/>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11</a:t>
            </a:r>
          </a:p>
        </p:txBody>
      </p:sp>
      <p:sp>
        <p:nvSpPr>
          <p:cNvPr id="39" name="Rectangle 38"/>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12</a:t>
            </a:r>
          </a:p>
        </p:txBody>
      </p:sp>
      <p:sp>
        <p:nvSpPr>
          <p:cNvPr id="40" name="Rectangle 39"/>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13</a:t>
            </a:r>
          </a:p>
        </p:txBody>
      </p:sp>
      <p:sp>
        <p:nvSpPr>
          <p:cNvPr id="41" name="Rectangle 40"/>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14</a:t>
            </a:r>
          </a:p>
        </p:txBody>
      </p:sp>
      <p:sp>
        <p:nvSpPr>
          <p:cNvPr id="42" name="Rectangle 41"/>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15</a:t>
            </a:r>
          </a:p>
        </p:txBody>
      </p:sp>
      <p:sp>
        <p:nvSpPr>
          <p:cNvPr id="43" name="Rectangle 42"/>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16</a:t>
            </a:r>
          </a:p>
        </p:txBody>
      </p:sp>
      <p:sp>
        <p:nvSpPr>
          <p:cNvPr id="44" name="Rectangle 43"/>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17</a:t>
            </a:r>
          </a:p>
        </p:txBody>
      </p:sp>
      <p:sp>
        <p:nvSpPr>
          <p:cNvPr id="45" name="Rectangle 44"/>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18</a:t>
            </a:r>
          </a:p>
        </p:txBody>
      </p:sp>
      <p:sp>
        <p:nvSpPr>
          <p:cNvPr id="46" name="Rectangle 45"/>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19</a:t>
            </a:r>
          </a:p>
        </p:txBody>
      </p:sp>
      <p:sp>
        <p:nvSpPr>
          <p:cNvPr id="47" name="Rectangle 46"/>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20</a:t>
            </a:r>
          </a:p>
        </p:txBody>
      </p:sp>
      <p:sp>
        <p:nvSpPr>
          <p:cNvPr id="48" name="Rectangle 47"/>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21</a:t>
            </a:r>
          </a:p>
        </p:txBody>
      </p:sp>
      <p:sp>
        <p:nvSpPr>
          <p:cNvPr id="49" name="Rectangle 48"/>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22</a:t>
            </a:r>
          </a:p>
        </p:txBody>
      </p:sp>
      <p:sp>
        <p:nvSpPr>
          <p:cNvPr id="50" name="Rectangle 49"/>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23</a:t>
            </a:r>
          </a:p>
        </p:txBody>
      </p:sp>
      <p:sp>
        <p:nvSpPr>
          <p:cNvPr id="51" name="Rectangle 50"/>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24</a:t>
            </a:r>
          </a:p>
        </p:txBody>
      </p:sp>
      <p:sp>
        <p:nvSpPr>
          <p:cNvPr id="52" name="Rectangle 51"/>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25</a:t>
            </a:r>
          </a:p>
        </p:txBody>
      </p:sp>
      <p:sp>
        <p:nvSpPr>
          <p:cNvPr id="53" name="Rectangle 52"/>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26</a:t>
            </a:r>
          </a:p>
        </p:txBody>
      </p:sp>
      <p:sp>
        <p:nvSpPr>
          <p:cNvPr id="54" name="Rectangle 53"/>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27</a:t>
            </a:r>
          </a:p>
        </p:txBody>
      </p:sp>
      <p:sp>
        <p:nvSpPr>
          <p:cNvPr id="55" name="Rectangle 54"/>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28</a:t>
            </a:r>
          </a:p>
        </p:txBody>
      </p:sp>
      <p:sp>
        <p:nvSpPr>
          <p:cNvPr id="56" name="Rectangle 55"/>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29</a:t>
            </a:r>
          </a:p>
        </p:txBody>
      </p:sp>
      <p:sp>
        <p:nvSpPr>
          <p:cNvPr id="57" name="Rectangle 56"/>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30</a:t>
            </a:r>
          </a:p>
        </p:txBody>
      </p:sp>
      <p:sp>
        <p:nvSpPr>
          <p:cNvPr id="58" name="Rectangle 57"/>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31</a:t>
            </a:r>
          </a:p>
        </p:txBody>
      </p:sp>
      <p:sp>
        <p:nvSpPr>
          <p:cNvPr id="59" name="Rectangle 58"/>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32</a:t>
            </a:r>
          </a:p>
        </p:txBody>
      </p:sp>
      <p:sp>
        <p:nvSpPr>
          <p:cNvPr id="60" name="Rectangle 59"/>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33</a:t>
            </a:r>
          </a:p>
        </p:txBody>
      </p:sp>
      <p:sp>
        <p:nvSpPr>
          <p:cNvPr id="61" name="Rectangle 60"/>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34</a:t>
            </a:r>
          </a:p>
        </p:txBody>
      </p:sp>
      <p:sp>
        <p:nvSpPr>
          <p:cNvPr id="62" name="Rectangle 61"/>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35</a:t>
            </a:r>
          </a:p>
        </p:txBody>
      </p:sp>
      <p:sp>
        <p:nvSpPr>
          <p:cNvPr id="63" name="Rectangle 62"/>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36</a:t>
            </a:r>
          </a:p>
        </p:txBody>
      </p:sp>
      <p:sp>
        <p:nvSpPr>
          <p:cNvPr id="64" name="Rectangle 63"/>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37</a:t>
            </a:r>
          </a:p>
        </p:txBody>
      </p:sp>
      <p:sp>
        <p:nvSpPr>
          <p:cNvPr id="65" name="Rectangle 64"/>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38</a:t>
            </a:r>
          </a:p>
        </p:txBody>
      </p:sp>
      <p:sp>
        <p:nvSpPr>
          <p:cNvPr id="66" name="Rectangle 65"/>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39</a:t>
            </a:r>
          </a:p>
        </p:txBody>
      </p:sp>
      <p:sp>
        <p:nvSpPr>
          <p:cNvPr id="67" name="Rectangle 66"/>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40</a:t>
            </a:r>
          </a:p>
        </p:txBody>
      </p:sp>
      <p:sp>
        <p:nvSpPr>
          <p:cNvPr id="68" name="Rectangle 67"/>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41</a:t>
            </a:r>
          </a:p>
        </p:txBody>
      </p:sp>
      <p:sp>
        <p:nvSpPr>
          <p:cNvPr id="69" name="Rectangle 68"/>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42</a:t>
            </a:r>
          </a:p>
        </p:txBody>
      </p:sp>
      <p:sp>
        <p:nvSpPr>
          <p:cNvPr id="70" name="Rectangle 69"/>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43</a:t>
            </a:r>
          </a:p>
        </p:txBody>
      </p:sp>
      <p:sp>
        <p:nvSpPr>
          <p:cNvPr id="71" name="Rectangle 70"/>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44</a:t>
            </a:r>
          </a:p>
        </p:txBody>
      </p:sp>
      <p:sp>
        <p:nvSpPr>
          <p:cNvPr id="72" name="Rectangle 71"/>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45</a:t>
            </a:r>
          </a:p>
        </p:txBody>
      </p:sp>
      <p:sp>
        <p:nvSpPr>
          <p:cNvPr id="73" name="Rectangle 72"/>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46</a:t>
            </a:r>
          </a:p>
        </p:txBody>
      </p:sp>
      <p:sp>
        <p:nvSpPr>
          <p:cNvPr id="74" name="Rectangle 73"/>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47</a:t>
            </a:r>
          </a:p>
        </p:txBody>
      </p:sp>
      <p:sp>
        <p:nvSpPr>
          <p:cNvPr id="75" name="Rectangle 74"/>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48</a:t>
            </a:r>
          </a:p>
        </p:txBody>
      </p:sp>
      <p:sp>
        <p:nvSpPr>
          <p:cNvPr id="76" name="Rectangle 75"/>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49</a:t>
            </a:r>
          </a:p>
        </p:txBody>
      </p:sp>
      <p:sp>
        <p:nvSpPr>
          <p:cNvPr id="77" name="Rectangle 76"/>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50</a:t>
            </a:r>
          </a:p>
        </p:txBody>
      </p:sp>
      <p:sp>
        <p:nvSpPr>
          <p:cNvPr id="78" name="Rectangle 77"/>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51</a:t>
            </a:r>
          </a:p>
        </p:txBody>
      </p:sp>
      <p:sp>
        <p:nvSpPr>
          <p:cNvPr id="79" name="Rectangle 78"/>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52</a:t>
            </a:r>
          </a:p>
        </p:txBody>
      </p:sp>
      <p:sp>
        <p:nvSpPr>
          <p:cNvPr id="80" name="Rectangle 79"/>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53</a:t>
            </a:r>
          </a:p>
        </p:txBody>
      </p:sp>
      <p:sp>
        <p:nvSpPr>
          <p:cNvPr id="81" name="Rectangle 80"/>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54</a:t>
            </a:r>
          </a:p>
        </p:txBody>
      </p:sp>
      <p:sp>
        <p:nvSpPr>
          <p:cNvPr id="82" name="Rectangle 81"/>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55</a:t>
            </a:r>
          </a:p>
        </p:txBody>
      </p:sp>
      <p:sp>
        <p:nvSpPr>
          <p:cNvPr id="83" name="Rectangle 82"/>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56</a:t>
            </a:r>
          </a:p>
        </p:txBody>
      </p:sp>
      <p:sp>
        <p:nvSpPr>
          <p:cNvPr id="84" name="Rectangle 83"/>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57</a:t>
            </a:r>
          </a:p>
        </p:txBody>
      </p:sp>
      <p:sp>
        <p:nvSpPr>
          <p:cNvPr id="85" name="Rectangle 84"/>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58</a:t>
            </a:r>
          </a:p>
        </p:txBody>
      </p:sp>
      <p:sp>
        <p:nvSpPr>
          <p:cNvPr id="86" name="Rectangle 85"/>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59</a:t>
            </a:r>
          </a:p>
        </p:txBody>
      </p:sp>
      <p:sp>
        <p:nvSpPr>
          <p:cNvPr id="87" name="Rectangle 86"/>
          <p:cNvSpPr/>
          <p:nvPr/>
        </p:nvSpPr>
        <p:spPr>
          <a:xfrm>
            <a:off x="107504"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defTabSz="914400">
              <a:defRPr/>
            </a:pPr>
            <a:r>
              <a:rPr lang="en-GB" sz="4000" b="1" kern="0" dirty="0">
                <a:solidFill>
                  <a:prstClr val="white"/>
                </a:solidFill>
                <a:latin typeface="Bahnschrift SemiBold" panose="020B0502040204020203" pitchFamily="34" charset="0"/>
              </a:rPr>
              <a:t>00</a:t>
            </a:r>
          </a:p>
        </p:txBody>
      </p:sp>
      <p:sp>
        <p:nvSpPr>
          <p:cNvPr id="88" name="Rectangle 87"/>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00</a:t>
            </a:r>
          </a:p>
        </p:txBody>
      </p:sp>
      <p:sp>
        <p:nvSpPr>
          <p:cNvPr id="89" name="Rectangle 88"/>
          <p:cNvSpPr/>
          <p:nvPr/>
        </p:nvSpPr>
        <p:spPr>
          <a:xfrm>
            <a:off x="107504"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defTabSz="914400">
              <a:defRPr/>
            </a:pPr>
            <a:r>
              <a:rPr lang="en-GB" sz="4000" b="1" kern="0" dirty="0">
                <a:solidFill>
                  <a:prstClr val="white"/>
                </a:solidFill>
                <a:latin typeface="Bahnschrift SemiBold" panose="020B0502040204020203" pitchFamily="34" charset="0"/>
              </a:rPr>
              <a:t>01</a:t>
            </a:r>
          </a:p>
        </p:txBody>
      </p:sp>
      <p:sp>
        <p:nvSpPr>
          <p:cNvPr id="90" name="Rectangle 89"/>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01</a:t>
            </a:r>
          </a:p>
        </p:txBody>
      </p:sp>
      <p:sp>
        <p:nvSpPr>
          <p:cNvPr id="91" name="Rectangle 90"/>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02</a:t>
            </a:r>
          </a:p>
        </p:txBody>
      </p:sp>
      <p:sp>
        <p:nvSpPr>
          <p:cNvPr id="92" name="Rectangle 91"/>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03</a:t>
            </a:r>
          </a:p>
        </p:txBody>
      </p:sp>
      <p:sp>
        <p:nvSpPr>
          <p:cNvPr id="93" name="Rectangle 92"/>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04</a:t>
            </a:r>
          </a:p>
        </p:txBody>
      </p:sp>
      <p:sp>
        <p:nvSpPr>
          <p:cNvPr id="94" name="Rectangle 93"/>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05</a:t>
            </a:r>
          </a:p>
        </p:txBody>
      </p:sp>
      <p:sp>
        <p:nvSpPr>
          <p:cNvPr id="95" name="Rectangle 94"/>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06</a:t>
            </a:r>
          </a:p>
        </p:txBody>
      </p:sp>
      <p:sp>
        <p:nvSpPr>
          <p:cNvPr id="96" name="Rectangle 95"/>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07</a:t>
            </a:r>
          </a:p>
        </p:txBody>
      </p:sp>
      <p:sp>
        <p:nvSpPr>
          <p:cNvPr id="97" name="Rectangle 96"/>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08</a:t>
            </a:r>
          </a:p>
        </p:txBody>
      </p:sp>
      <p:sp>
        <p:nvSpPr>
          <p:cNvPr id="98" name="Rectangle 97"/>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09</a:t>
            </a:r>
          </a:p>
        </p:txBody>
      </p:sp>
      <p:sp>
        <p:nvSpPr>
          <p:cNvPr id="99" name="Rectangle 98"/>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10</a:t>
            </a:r>
          </a:p>
        </p:txBody>
      </p:sp>
      <p:sp>
        <p:nvSpPr>
          <p:cNvPr id="100" name="Rectangle 99"/>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11</a:t>
            </a:r>
          </a:p>
        </p:txBody>
      </p:sp>
      <p:sp>
        <p:nvSpPr>
          <p:cNvPr id="101" name="Rectangle 100"/>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12</a:t>
            </a:r>
          </a:p>
        </p:txBody>
      </p:sp>
      <p:sp>
        <p:nvSpPr>
          <p:cNvPr id="102" name="Rectangle 101"/>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13</a:t>
            </a:r>
          </a:p>
        </p:txBody>
      </p:sp>
      <p:sp>
        <p:nvSpPr>
          <p:cNvPr id="103" name="Rectangle 102"/>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14</a:t>
            </a:r>
          </a:p>
        </p:txBody>
      </p:sp>
      <p:sp>
        <p:nvSpPr>
          <p:cNvPr id="104" name="Rectangle 103"/>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15</a:t>
            </a:r>
          </a:p>
        </p:txBody>
      </p:sp>
      <p:sp>
        <p:nvSpPr>
          <p:cNvPr id="105" name="Rectangle 104"/>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16</a:t>
            </a:r>
          </a:p>
        </p:txBody>
      </p:sp>
      <p:sp>
        <p:nvSpPr>
          <p:cNvPr id="106" name="Rectangle 105"/>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17</a:t>
            </a:r>
          </a:p>
        </p:txBody>
      </p:sp>
      <p:sp>
        <p:nvSpPr>
          <p:cNvPr id="107" name="Rectangle 106"/>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18</a:t>
            </a:r>
          </a:p>
        </p:txBody>
      </p:sp>
      <p:sp>
        <p:nvSpPr>
          <p:cNvPr id="108" name="Rectangle 107"/>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19</a:t>
            </a:r>
          </a:p>
        </p:txBody>
      </p:sp>
      <p:sp>
        <p:nvSpPr>
          <p:cNvPr id="109" name="Rectangle 108"/>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20</a:t>
            </a:r>
          </a:p>
        </p:txBody>
      </p:sp>
      <p:sp>
        <p:nvSpPr>
          <p:cNvPr id="110" name="Rectangle 109"/>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21</a:t>
            </a:r>
          </a:p>
        </p:txBody>
      </p:sp>
      <p:sp>
        <p:nvSpPr>
          <p:cNvPr id="111" name="Rectangle 110"/>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22</a:t>
            </a:r>
          </a:p>
        </p:txBody>
      </p:sp>
      <p:sp>
        <p:nvSpPr>
          <p:cNvPr id="112" name="Rectangle 111"/>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23</a:t>
            </a:r>
          </a:p>
        </p:txBody>
      </p:sp>
      <p:sp>
        <p:nvSpPr>
          <p:cNvPr id="113" name="Rectangle 112"/>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24</a:t>
            </a:r>
          </a:p>
        </p:txBody>
      </p:sp>
      <p:sp>
        <p:nvSpPr>
          <p:cNvPr id="114" name="Rectangle 113"/>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25</a:t>
            </a:r>
          </a:p>
        </p:txBody>
      </p:sp>
      <p:sp>
        <p:nvSpPr>
          <p:cNvPr id="115" name="Rectangle 114"/>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26</a:t>
            </a:r>
          </a:p>
        </p:txBody>
      </p:sp>
      <p:sp>
        <p:nvSpPr>
          <p:cNvPr id="116" name="Rectangle 115"/>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27</a:t>
            </a:r>
          </a:p>
        </p:txBody>
      </p:sp>
      <p:sp>
        <p:nvSpPr>
          <p:cNvPr id="117" name="Rectangle 116"/>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28</a:t>
            </a:r>
          </a:p>
        </p:txBody>
      </p:sp>
      <p:sp>
        <p:nvSpPr>
          <p:cNvPr id="118" name="Rectangle 117"/>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29</a:t>
            </a:r>
          </a:p>
        </p:txBody>
      </p:sp>
      <p:sp>
        <p:nvSpPr>
          <p:cNvPr id="119" name="Rectangle 118"/>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30</a:t>
            </a:r>
          </a:p>
        </p:txBody>
      </p:sp>
      <p:sp>
        <p:nvSpPr>
          <p:cNvPr id="120" name="Rectangle 119"/>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31</a:t>
            </a:r>
          </a:p>
        </p:txBody>
      </p:sp>
      <p:sp>
        <p:nvSpPr>
          <p:cNvPr id="121" name="Rectangle 120"/>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32</a:t>
            </a:r>
          </a:p>
        </p:txBody>
      </p:sp>
      <p:sp>
        <p:nvSpPr>
          <p:cNvPr id="122" name="Rectangle 121"/>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33</a:t>
            </a:r>
          </a:p>
        </p:txBody>
      </p:sp>
      <p:sp>
        <p:nvSpPr>
          <p:cNvPr id="123" name="Rectangle 122"/>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34</a:t>
            </a:r>
          </a:p>
        </p:txBody>
      </p:sp>
      <p:sp>
        <p:nvSpPr>
          <p:cNvPr id="124" name="Rectangle 123"/>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35</a:t>
            </a:r>
          </a:p>
        </p:txBody>
      </p:sp>
      <p:sp>
        <p:nvSpPr>
          <p:cNvPr id="125" name="Rectangle 124"/>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36</a:t>
            </a:r>
          </a:p>
        </p:txBody>
      </p:sp>
      <p:sp>
        <p:nvSpPr>
          <p:cNvPr id="126" name="Rectangle 125"/>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37</a:t>
            </a:r>
          </a:p>
        </p:txBody>
      </p:sp>
      <p:sp>
        <p:nvSpPr>
          <p:cNvPr id="127" name="Rectangle 126"/>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38</a:t>
            </a:r>
          </a:p>
        </p:txBody>
      </p:sp>
      <p:sp>
        <p:nvSpPr>
          <p:cNvPr id="128" name="Rectangle 127"/>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39</a:t>
            </a:r>
          </a:p>
        </p:txBody>
      </p:sp>
      <p:sp>
        <p:nvSpPr>
          <p:cNvPr id="129" name="Rectangle 128"/>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40</a:t>
            </a:r>
          </a:p>
        </p:txBody>
      </p:sp>
      <p:sp>
        <p:nvSpPr>
          <p:cNvPr id="130" name="Rectangle 129"/>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41</a:t>
            </a:r>
          </a:p>
        </p:txBody>
      </p:sp>
      <p:sp>
        <p:nvSpPr>
          <p:cNvPr id="131" name="Rectangle 130"/>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42</a:t>
            </a:r>
          </a:p>
        </p:txBody>
      </p:sp>
      <p:sp>
        <p:nvSpPr>
          <p:cNvPr id="132" name="Rectangle 131"/>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43</a:t>
            </a:r>
          </a:p>
        </p:txBody>
      </p:sp>
      <p:sp>
        <p:nvSpPr>
          <p:cNvPr id="133" name="Rectangle 132"/>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44</a:t>
            </a:r>
          </a:p>
        </p:txBody>
      </p:sp>
      <p:sp>
        <p:nvSpPr>
          <p:cNvPr id="134" name="Rectangle 133"/>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45</a:t>
            </a:r>
          </a:p>
        </p:txBody>
      </p:sp>
      <p:sp>
        <p:nvSpPr>
          <p:cNvPr id="135" name="Rectangle 134"/>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46</a:t>
            </a:r>
          </a:p>
        </p:txBody>
      </p:sp>
      <p:sp>
        <p:nvSpPr>
          <p:cNvPr id="136" name="Rectangle 135"/>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47</a:t>
            </a:r>
          </a:p>
        </p:txBody>
      </p:sp>
      <p:sp>
        <p:nvSpPr>
          <p:cNvPr id="137" name="Rectangle 136"/>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48</a:t>
            </a:r>
          </a:p>
        </p:txBody>
      </p:sp>
      <p:sp>
        <p:nvSpPr>
          <p:cNvPr id="138" name="Rectangle 137"/>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49</a:t>
            </a:r>
          </a:p>
        </p:txBody>
      </p:sp>
      <p:sp>
        <p:nvSpPr>
          <p:cNvPr id="139" name="Rectangle 138"/>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50</a:t>
            </a:r>
          </a:p>
        </p:txBody>
      </p:sp>
      <p:sp>
        <p:nvSpPr>
          <p:cNvPr id="140" name="Rectangle 139"/>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51</a:t>
            </a:r>
          </a:p>
        </p:txBody>
      </p:sp>
      <p:sp>
        <p:nvSpPr>
          <p:cNvPr id="141" name="Rectangle 140"/>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52</a:t>
            </a:r>
          </a:p>
        </p:txBody>
      </p:sp>
      <p:sp>
        <p:nvSpPr>
          <p:cNvPr id="142" name="Rectangle 141"/>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53</a:t>
            </a:r>
          </a:p>
        </p:txBody>
      </p:sp>
      <p:sp>
        <p:nvSpPr>
          <p:cNvPr id="143" name="Rectangle 142"/>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54</a:t>
            </a:r>
          </a:p>
        </p:txBody>
      </p:sp>
      <p:sp>
        <p:nvSpPr>
          <p:cNvPr id="144" name="Rectangle 143"/>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55</a:t>
            </a:r>
          </a:p>
        </p:txBody>
      </p:sp>
      <p:sp>
        <p:nvSpPr>
          <p:cNvPr id="145" name="Rectangle 144"/>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56</a:t>
            </a:r>
          </a:p>
        </p:txBody>
      </p:sp>
      <p:sp>
        <p:nvSpPr>
          <p:cNvPr id="146" name="Rectangle 145"/>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57</a:t>
            </a:r>
          </a:p>
        </p:txBody>
      </p:sp>
      <p:sp>
        <p:nvSpPr>
          <p:cNvPr id="147" name="Rectangle 146"/>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58</a:t>
            </a:r>
          </a:p>
        </p:txBody>
      </p:sp>
      <p:sp>
        <p:nvSpPr>
          <p:cNvPr id="148" name="Rectangle 147"/>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59</a:t>
            </a:r>
          </a:p>
        </p:txBody>
      </p:sp>
      <p:sp>
        <p:nvSpPr>
          <p:cNvPr id="149" name="Rectangle 148"/>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00</a:t>
            </a:r>
          </a:p>
        </p:txBody>
      </p:sp>
      <p:sp>
        <p:nvSpPr>
          <p:cNvPr id="150" name="Rectangle 149"/>
          <p:cNvSpPr/>
          <p:nvPr/>
        </p:nvSpPr>
        <p:spPr>
          <a:xfrm>
            <a:off x="107504"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defTabSz="914400">
              <a:defRPr/>
            </a:pPr>
            <a:r>
              <a:rPr lang="en-GB" sz="4000" b="1" kern="0" dirty="0">
                <a:solidFill>
                  <a:prstClr val="white"/>
                </a:solidFill>
                <a:latin typeface="Bahnschrift SemiBold" panose="020B0502040204020203" pitchFamily="34" charset="0"/>
              </a:rPr>
              <a:t>02</a:t>
            </a:r>
          </a:p>
        </p:txBody>
      </p:sp>
      <p:sp>
        <p:nvSpPr>
          <p:cNvPr id="151" name="Rectangle 150"/>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01</a:t>
            </a:r>
          </a:p>
        </p:txBody>
      </p:sp>
      <p:sp>
        <p:nvSpPr>
          <p:cNvPr id="152" name="Rectangle 151"/>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02</a:t>
            </a:r>
          </a:p>
        </p:txBody>
      </p:sp>
      <p:sp>
        <p:nvSpPr>
          <p:cNvPr id="153" name="Rectangle 152"/>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03</a:t>
            </a:r>
          </a:p>
        </p:txBody>
      </p:sp>
      <p:sp>
        <p:nvSpPr>
          <p:cNvPr id="154" name="Rectangle 153"/>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04</a:t>
            </a:r>
          </a:p>
        </p:txBody>
      </p:sp>
      <p:sp>
        <p:nvSpPr>
          <p:cNvPr id="155" name="Rectangle 154"/>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05</a:t>
            </a:r>
          </a:p>
        </p:txBody>
      </p:sp>
      <p:sp>
        <p:nvSpPr>
          <p:cNvPr id="156" name="Rectangle 155"/>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06</a:t>
            </a:r>
          </a:p>
        </p:txBody>
      </p:sp>
      <p:sp>
        <p:nvSpPr>
          <p:cNvPr id="157" name="Rectangle 156"/>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07</a:t>
            </a:r>
          </a:p>
        </p:txBody>
      </p:sp>
      <p:sp>
        <p:nvSpPr>
          <p:cNvPr id="158" name="Rectangle 157"/>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08</a:t>
            </a:r>
          </a:p>
        </p:txBody>
      </p:sp>
      <p:sp>
        <p:nvSpPr>
          <p:cNvPr id="159" name="Rectangle 158"/>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09</a:t>
            </a:r>
          </a:p>
        </p:txBody>
      </p:sp>
      <p:sp>
        <p:nvSpPr>
          <p:cNvPr id="160" name="Rectangle 159"/>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10</a:t>
            </a:r>
          </a:p>
        </p:txBody>
      </p:sp>
      <p:sp>
        <p:nvSpPr>
          <p:cNvPr id="161" name="Rectangle 160"/>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11</a:t>
            </a:r>
          </a:p>
        </p:txBody>
      </p:sp>
      <p:sp>
        <p:nvSpPr>
          <p:cNvPr id="162" name="Rectangle 161"/>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12</a:t>
            </a:r>
          </a:p>
        </p:txBody>
      </p:sp>
      <p:sp>
        <p:nvSpPr>
          <p:cNvPr id="163" name="Rectangle 162"/>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13</a:t>
            </a:r>
          </a:p>
        </p:txBody>
      </p:sp>
      <p:sp>
        <p:nvSpPr>
          <p:cNvPr id="164" name="Rectangle 163"/>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14</a:t>
            </a:r>
          </a:p>
        </p:txBody>
      </p:sp>
      <p:sp>
        <p:nvSpPr>
          <p:cNvPr id="165" name="Rectangle 164"/>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15</a:t>
            </a:r>
          </a:p>
        </p:txBody>
      </p:sp>
      <p:sp>
        <p:nvSpPr>
          <p:cNvPr id="166" name="Rectangle 165"/>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16</a:t>
            </a:r>
          </a:p>
        </p:txBody>
      </p:sp>
      <p:sp>
        <p:nvSpPr>
          <p:cNvPr id="167" name="Rectangle 166"/>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17</a:t>
            </a:r>
          </a:p>
        </p:txBody>
      </p:sp>
      <p:sp>
        <p:nvSpPr>
          <p:cNvPr id="168" name="Rectangle 167"/>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18</a:t>
            </a:r>
          </a:p>
        </p:txBody>
      </p:sp>
      <p:sp>
        <p:nvSpPr>
          <p:cNvPr id="169" name="Rectangle 168"/>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19</a:t>
            </a:r>
          </a:p>
        </p:txBody>
      </p:sp>
      <p:sp>
        <p:nvSpPr>
          <p:cNvPr id="170" name="Rectangle 169"/>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20</a:t>
            </a:r>
          </a:p>
        </p:txBody>
      </p:sp>
      <p:sp>
        <p:nvSpPr>
          <p:cNvPr id="171" name="Rectangle 170"/>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21</a:t>
            </a:r>
          </a:p>
        </p:txBody>
      </p:sp>
      <p:sp>
        <p:nvSpPr>
          <p:cNvPr id="172" name="Rectangle 171"/>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22</a:t>
            </a:r>
          </a:p>
        </p:txBody>
      </p:sp>
      <p:sp>
        <p:nvSpPr>
          <p:cNvPr id="173" name="Rectangle 172"/>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23</a:t>
            </a:r>
          </a:p>
        </p:txBody>
      </p:sp>
      <p:sp>
        <p:nvSpPr>
          <p:cNvPr id="174" name="Rectangle 173"/>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24</a:t>
            </a:r>
          </a:p>
        </p:txBody>
      </p:sp>
      <p:sp>
        <p:nvSpPr>
          <p:cNvPr id="175" name="Rectangle 174"/>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25</a:t>
            </a:r>
          </a:p>
        </p:txBody>
      </p:sp>
      <p:sp>
        <p:nvSpPr>
          <p:cNvPr id="176" name="Rectangle 175"/>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26</a:t>
            </a:r>
          </a:p>
        </p:txBody>
      </p:sp>
      <p:sp>
        <p:nvSpPr>
          <p:cNvPr id="177" name="Rectangle 176"/>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27</a:t>
            </a:r>
          </a:p>
        </p:txBody>
      </p:sp>
      <p:sp>
        <p:nvSpPr>
          <p:cNvPr id="178" name="Rectangle 177"/>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28</a:t>
            </a:r>
          </a:p>
        </p:txBody>
      </p:sp>
      <p:sp>
        <p:nvSpPr>
          <p:cNvPr id="179" name="Rectangle 178"/>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29</a:t>
            </a:r>
          </a:p>
        </p:txBody>
      </p:sp>
      <p:sp>
        <p:nvSpPr>
          <p:cNvPr id="180" name="Rectangle 179"/>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30</a:t>
            </a:r>
          </a:p>
        </p:txBody>
      </p:sp>
      <p:sp>
        <p:nvSpPr>
          <p:cNvPr id="181" name="Rectangle 180"/>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31</a:t>
            </a:r>
          </a:p>
        </p:txBody>
      </p:sp>
      <p:sp>
        <p:nvSpPr>
          <p:cNvPr id="182" name="Rectangle 181"/>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32</a:t>
            </a:r>
          </a:p>
        </p:txBody>
      </p:sp>
      <p:sp>
        <p:nvSpPr>
          <p:cNvPr id="183" name="Rectangle 182"/>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33</a:t>
            </a:r>
          </a:p>
        </p:txBody>
      </p:sp>
      <p:sp>
        <p:nvSpPr>
          <p:cNvPr id="184" name="Rectangle 183"/>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34</a:t>
            </a:r>
          </a:p>
        </p:txBody>
      </p:sp>
      <p:sp>
        <p:nvSpPr>
          <p:cNvPr id="185" name="Rectangle 184"/>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35</a:t>
            </a:r>
          </a:p>
        </p:txBody>
      </p:sp>
      <p:sp>
        <p:nvSpPr>
          <p:cNvPr id="186" name="Rectangle 185"/>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36</a:t>
            </a:r>
          </a:p>
        </p:txBody>
      </p:sp>
      <p:sp>
        <p:nvSpPr>
          <p:cNvPr id="187" name="Rectangle 186"/>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37</a:t>
            </a:r>
          </a:p>
        </p:txBody>
      </p:sp>
      <p:sp>
        <p:nvSpPr>
          <p:cNvPr id="188" name="Rectangle 187"/>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38</a:t>
            </a:r>
          </a:p>
        </p:txBody>
      </p:sp>
      <p:sp>
        <p:nvSpPr>
          <p:cNvPr id="189" name="Rectangle 188"/>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39</a:t>
            </a:r>
          </a:p>
        </p:txBody>
      </p:sp>
      <p:sp>
        <p:nvSpPr>
          <p:cNvPr id="190" name="Rectangle 189"/>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40</a:t>
            </a:r>
          </a:p>
        </p:txBody>
      </p:sp>
      <p:sp>
        <p:nvSpPr>
          <p:cNvPr id="191" name="Rectangle 190"/>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41</a:t>
            </a:r>
          </a:p>
        </p:txBody>
      </p:sp>
      <p:sp>
        <p:nvSpPr>
          <p:cNvPr id="192" name="Rectangle 191"/>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42</a:t>
            </a:r>
          </a:p>
        </p:txBody>
      </p:sp>
      <p:sp>
        <p:nvSpPr>
          <p:cNvPr id="193" name="Rectangle 192"/>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43</a:t>
            </a:r>
          </a:p>
        </p:txBody>
      </p:sp>
      <p:sp>
        <p:nvSpPr>
          <p:cNvPr id="194" name="Rectangle 193"/>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44</a:t>
            </a:r>
          </a:p>
        </p:txBody>
      </p:sp>
      <p:sp>
        <p:nvSpPr>
          <p:cNvPr id="195" name="Rectangle 194"/>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45</a:t>
            </a:r>
          </a:p>
        </p:txBody>
      </p:sp>
      <p:sp>
        <p:nvSpPr>
          <p:cNvPr id="196" name="Rectangle 195"/>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46</a:t>
            </a:r>
          </a:p>
        </p:txBody>
      </p:sp>
      <p:sp>
        <p:nvSpPr>
          <p:cNvPr id="197" name="Rectangle 196"/>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47</a:t>
            </a:r>
          </a:p>
        </p:txBody>
      </p:sp>
      <p:sp>
        <p:nvSpPr>
          <p:cNvPr id="198" name="Rectangle 197"/>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48</a:t>
            </a:r>
          </a:p>
        </p:txBody>
      </p:sp>
      <p:sp>
        <p:nvSpPr>
          <p:cNvPr id="199" name="Rectangle 198"/>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49</a:t>
            </a:r>
          </a:p>
        </p:txBody>
      </p:sp>
      <p:sp>
        <p:nvSpPr>
          <p:cNvPr id="200" name="Rectangle 199"/>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50</a:t>
            </a:r>
          </a:p>
        </p:txBody>
      </p:sp>
      <p:sp>
        <p:nvSpPr>
          <p:cNvPr id="201" name="Rectangle 200"/>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51</a:t>
            </a:r>
          </a:p>
        </p:txBody>
      </p:sp>
      <p:sp>
        <p:nvSpPr>
          <p:cNvPr id="202" name="Rectangle 201"/>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52</a:t>
            </a:r>
          </a:p>
        </p:txBody>
      </p:sp>
      <p:sp>
        <p:nvSpPr>
          <p:cNvPr id="203" name="Rectangle 202"/>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53</a:t>
            </a:r>
          </a:p>
        </p:txBody>
      </p:sp>
      <p:sp>
        <p:nvSpPr>
          <p:cNvPr id="204" name="Rectangle 203"/>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54</a:t>
            </a:r>
          </a:p>
        </p:txBody>
      </p:sp>
      <p:sp>
        <p:nvSpPr>
          <p:cNvPr id="205" name="Rectangle 204"/>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55</a:t>
            </a:r>
          </a:p>
        </p:txBody>
      </p:sp>
      <p:sp>
        <p:nvSpPr>
          <p:cNvPr id="206" name="Rectangle 205"/>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56</a:t>
            </a:r>
          </a:p>
        </p:txBody>
      </p:sp>
      <p:sp>
        <p:nvSpPr>
          <p:cNvPr id="207" name="Rectangle 206"/>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57</a:t>
            </a:r>
          </a:p>
        </p:txBody>
      </p:sp>
      <p:sp>
        <p:nvSpPr>
          <p:cNvPr id="208" name="Rectangle 207"/>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58</a:t>
            </a:r>
          </a:p>
        </p:txBody>
      </p:sp>
      <p:sp>
        <p:nvSpPr>
          <p:cNvPr id="209" name="Rectangle 208"/>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59</a:t>
            </a:r>
          </a:p>
        </p:txBody>
      </p:sp>
      <p:sp>
        <p:nvSpPr>
          <p:cNvPr id="210" name="Rectangle 209"/>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00</a:t>
            </a:r>
          </a:p>
        </p:txBody>
      </p:sp>
      <p:sp>
        <p:nvSpPr>
          <p:cNvPr id="211" name="Rectangle 210"/>
          <p:cNvSpPr/>
          <p:nvPr/>
        </p:nvSpPr>
        <p:spPr>
          <a:xfrm>
            <a:off x="107504"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defTabSz="914400">
              <a:defRPr/>
            </a:pPr>
            <a:r>
              <a:rPr lang="en-GB" sz="4000" b="1" kern="0" dirty="0">
                <a:solidFill>
                  <a:prstClr val="white"/>
                </a:solidFill>
                <a:latin typeface="Bahnschrift SemiBold" panose="020B0502040204020203" pitchFamily="34" charset="0"/>
              </a:rPr>
              <a:t>03</a:t>
            </a:r>
          </a:p>
        </p:txBody>
      </p:sp>
      <p:sp>
        <p:nvSpPr>
          <p:cNvPr id="212" name="Rectangle 211"/>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01</a:t>
            </a:r>
          </a:p>
        </p:txBody>
      </p:sp>
      <p:sp>
        <p:nvSpPr>
          <p:cNvPr id="213" name="Rectangle 212"/>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02</a:t>
            </a:r>
          </a:p>
        </p:txBody>
      </p:sp>
      <p:sp>
        <p:nvSpPr>
          <p:cNvPr id="214" name="Rectangle 213"/>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03</a:t>
            </a:r>
          </a:p>
        </p:txBody>
      </p:sp>
      <p:sp>
        <p:nvSpPr>
          <p:cNvPr id="215" name="Rectangle 214"/>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04</a:t>
            </a:r>
          </a:p>
        </p:txBody>
      </p:sp>
      <p:sp>
        <p:nvSpPr>
          <p:cNvPr id="216" name="Rectangle 215"/>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05</a:t>
            </a:r>
          </a:p>
        </p:txBody>
      </p:sp>
      <p:sp>
        <p:nvSpPr>
          <p:cNvPr id="217" name="Rectangle 216"/>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06</a:t>
            </a:r>
          </a:p>
        </p:txBody>
      </p:sp>
      <p:sp>
        <p:nvSpPr>
          <p:cNvPr id="218" name="Rectangle 217"/>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07</a:t>
            </a:r>
          </a:p>
        </p:txBody>
      </p:sp>
      <p:sp>
        <p:nvSpPr>
          <p:cNvPr id="219" name="Rectangle 218"/>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08</a:t>
            </a:r>
          </a:p>
        </p:txBody>
      </p:sp>
      <p:sp>
        <p:nvSpPr>
          <p:cNvPr id="220" name="Rectangle 219"/>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09</a:t>
            </a:r>
          </a:p>
        </p:txBody>
      </p:sp>
      <p:sp>
        <p:nvSpPr>
          <p:cNvPr id="221" name="Rectangle 220"/>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10</a:t>
            </a:r>
          </a:p>
        </p:txBody>
      </p:sp>
      <p:sp>
        <p:nvSpPr>
          <p:cNvPr id="222" name="Rectangle 221"/>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11</a:t>
            </a:r>
          </a:p>
        </p:txBody>
      </p:sp>
      <p:sp>
        <p:nvSpPr>
          <p:cNvPr id="223" name="Rectangle 222"/>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12</a:t>
            </a:r>
          </a:p>
        </p:txBody>
      </p:sp>
      <p:sp>
        <p:nvSpPr>
          <p:cNvPr id="224" name="Rectangle 223"/>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13</a:t>
            </a:r>
          </a:p>
        </p:txBody>
      </p:sp>
      <p:sp>
        <p:nvSpPr>
          <p:cNvPr id="225" name="Rectangle 224"/>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14</a:t>
            </a:r>
          </a:p>
        </p:txBody>
      </p:sp>
      <p:sp>
        <p:nvSpPr>
          <p:cNvPr id="226" name="Rectangle 225"/>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15</a:t>
            </a:r>
          </a:p>
        </p:txBody>
      </p:sp>
      <p:sp>
        <p:nvSpPr>
          <p:cNvPr id="227" name="Rectangle 226"/>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16</a:t>
            </a:r>
          </a:p>
        </p:txBody>
      </p:sp>
      <p:sp>
        <p:nvSpPr>
          <p:cNvPr id="228" name="Rectangle 227"/>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17</a:t>
            </a:r>
          </a:p>
        </p:txBody>
      </p:sp>
      <p:sp>
        <p:nvSpPr>
          <p:cNvPr id="229" name="Rectangle 228"/>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18</a:t>
            </a:r>
          </a:p>
        </p:txBody>
      </p:sp>
      <p:sp>
        <p:nvSpPr>
          <p:cNvPr id="230" name="Rectangle 229"/>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19</a:t>
            </a:r>
          </a:p>
        </p:txBody>
      </p:sp>
      <p:sp>
        <p:nvSpPr>
          <p:cNvPr id="231" name="Rectangle 230"/>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20</a:t>
            </a:r>
          </a:p>
        </p:txBody>
      </p:sp>
      <p:sp>
        <p:nvSpPr>
          <p:cNvPr id="232" name="Rectangle 231"/>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21</a:t>
            </a:r>
          </a:p>
        </p:txBody>
      </p:sp>
      <p:sp>
        <p:nvSpPr>
          <p:cNvPr id="233" name="Rectangle 232"/>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22</a:t>
            </a:r>
          </a:p>
        </p:txBody>
      </p:sp>
      <p:sp>
        <p:nvSpPr>
          <p:cNvPr id="234" name="Rectangle 233"/>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23</a:t>
            </a:r>
          </a:p>
        </p:txBody>
      </p:sp>
      <p:sp>
        <p:nvSpPr>
          <p:cNvPr id="235" name="Rectangle 234"/>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24</a:t>
            </a:r>
          </a:p>
        </p:txBody>
      </p:sp>
      <p:sp>
        <p:nvSpPr>
          <p:cNvPr id="236" name="Rectangle 235"/>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25</a:t>
            </a:r>
          </a:p>
        </p:txBody>
      </p:sp>
      <p:sp>
        <p:nvSpPr>
          <p:cNvPr id="237" name="Rectangle 236"/>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26</a:t>
            </a:r>
          </a:p>
        </p:txBody>
      </p:sp>
      <p:sp>
        <p:nvSpPr>
          <p:cNvPr id="238" name="Rectangle 237"/>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27</a:t>
            </a:r>
          </a:p>
        </p:txBody>
      </p:sp>
      <p:sp>
        <p:nvSpPr>
          <p:cNvPr id="239" name="Rectangle 238"/>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28</a:t>
            </a:r>
          </a:p>
        </p:txBody>
      </p:sp>
      <p:sp>
        <p:nvSpPr>
          <p:cNvPr id="240" name="Rectangle 239"/>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29</a:t>
            </a:r>
          </a:p>
        </p:txBody>
      </p:sp>
      <p:sp>
        <p:nvSpPr>
          <p:cNvPr id="241" name="Rectangle 240"/>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30</a:t>
            </a:r>
          </a:p>
        </p:txBody>
      </p:sp>
      <p:sp>
        <p:nvSpPr>
          <p:cNvPr id="242" name="Rectangle 241"/>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31</a:t>
            </a:r>
          </a:p>
        </p:txBody>
      </p:sp>
      <p:sp>
        <p:nvSpPr>
          <p:cNvPr id="243" name="Rectangle 242"/>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32</a:t>
            </a:r>
          </a:p>
        </p:txBody>
      </p:sp>
      <p:sp>
        <p:nvSpPr>
          <p:cNvPr id="244" name="Rectangle 243"/>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33</a:t>
            </a:r>
          </a:p>
        </p:txBody>
      </p:sp>
      <p:sp>
        <p:nvSpPr>
          <p:cNvPr id="245" name="Rectangle 244"/>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34</a:t>
            </a:r>
          </a:p>
        </p:txBody>
      </p:sp>
      <p:sp>
        <p:nvSpPr>
          <p:cNvPr id="246" name="Rectangle 245"/>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35</a:t>
            </a:r>
          </a:p>
        </p:txBody>
      </p:sp>
      <p:sp>
        <p:nvSpPr>
          <p:cNvPr id="247" name="Rectangle 246"/>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36</a:t>
            </a:r>
          </a:p>
        </p:txBody>
      </p:sp>
      <p:sp>
        <p:nvSpPr>
          <p:cNvPr id="248" name="Rectangle 247"/>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37</a:t>
            </a:r>
          </a:p>
        </p:txBody>
      </p:sp>
      <p:sp>
        <p:nvSpPr>
          <p:cNvPr id="249" name="Rectangle 248"/>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38</a:t>
            </a:r>
          </a:p>
        </p:txBody>
      </p:sp>
      <p:sp>
        <p:nvSpPr>
          <p:cNvPr id="250" name="Rectangle 249"/>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39</a:t>
            </a:r>
          </a:p>
        </p:txBody>
      </p:sp>
      <p:sp>
        <p:nvSpPr>
          <p:cNvPr id="251" name="Rectangle 250"/>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40</a:t>
            </a:r>
          </a:p>
        </p:txBody>
      </p:sp>
      <p:sp>
        <p:nvSpPr>
          <p:cNvPr id="252" name="Rectangle 251"/>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41</a:t>
            </a:r>
          </a:p>
        </p:txBody>
      </p:sp>
      <p:sp>
        <p:nvSpPr>
          <p:cNvPr id="253" name="Rectangle 252"/>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42</a:t>
            </a:r>
          </a:p>
        </p:txBody>
      </p:sp>
      <p:sp>
        <p:nvSpPr>
          <p:cNvPr id="254" name="Rectangle 253"/>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43</a:t>
            </a:r>
          </a:p>
        </p:txBody>
      </p:sp>
      <p:sp>
        <p:nvSpPr>
          <p:cNvPr id="255" name="Rectangle 254"/>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44</a:t>
            </a:r>
          </a:p>
        </p:txBody>
      </p:sp>
      <p:sp>
        <p:nvSpPr>
          <p:cNvPr id="256" name="Rectangle 255"/>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45</a:t>
            </a:r>
          </a:p>
        </p:txBody>
      </p:sp>
      <p:sp>
        <p:nvSpPr>
          <p:cNvPr id="257" name="Rectangle 256"/>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46</a:t>
            </a:r>
          </a:p>
        </p:txBody>
      </p:sp>
      <p:sp>
        <p:nvSpPr>
          <p:cNvPr id="258" name="Rectangle 257"/>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47</a:t>
            </a:r>
          </a:p>
        </p:txBody>
      </p:sp>
      <p:sp>
        <p:nvSpPr>
          <p:cNvPr id="259" name="Rectangle 258"/>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48</a:t>
            </a:r>
          </a:p>
        </p:txBody>
      </p:sp>
      <p:sp>
        <p:nvSpPr>
          <p:cNvPr id="260" name="Rectangle 259"/>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49</a:t>
            </a:r>
          </a:p>
        </p:txBody>
      </p:sp>
      <p:sp>
        <p:nvSpPr>
          <p:cNvPr id="261" name="Rectangle 260"/>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50</a:t>
            </a:r>
          </a:p>
        </p:txBody>
      </p:sp>
      <p:sp>
        <p:nvSpPr>
          <p:cNvPr id="262" name="Rectangle 261"/>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51</a:t>
            </a:r>
          </a:p>
        </p:txBody>
      </p:sp>
      <p:sp>
        <p:nvSpPr>
          <p:cNvPr id="263" name="Rectangle 262"/>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52</a:t>
            </a:r>
          </a:p>
        </p:txBody>
      </p:sp>
      <p:sp>
        <p:nvSpPr>
          <p:cNvPr id="264" name="Rectangle 263"/>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53</a:t>
            </a:r>
          </a:p>
        </p:txBody>
      </p:sp>
      <p:sp>
        <p:nvSpPr>
          <p:cNvPr id="265" name="Rectangle 264"/>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54</a:t>
            </a:r>
          </a:p>
        </p:txBody>
      </p:sp>
      <p:sp>
        <p:nvSpPr>
          <p:cNvPr id="266" name="Rectangle 265"/>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55</a:t>
            </a:r>
          </a:p>
        </p:txBody>
      </p:sp>
      <p:sp>
        <p:nvSpPr>
          <p:cNvPr id="267" name="Rectangle 266"/>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56</a:t>
            </a:r>
          </a:p>
        </p:txBody>
      </p:sp>
      <p:sp>
        <p:nvSpPr>
          <p:cNvPr id="268" name="Rectangle 267"/>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57</a:t>
            </a:r>
          </a:p>
        </p:txBody>
      </p:sp>
      <p:sp>
        <p:nvSpPr>
          <p:cNvPr id="269" name="Rectangle 268"/>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58</a:t>
            </a:r>
          </a:p>
        </p:txBody>
      </p:sp>
      <p:sp>
        <p:nvSpPr>
          <p:cNvPr id="270" name="Rectangle 269"/>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59</a:t>
            </a:r>
          </a:p>
        </p:txBody>
      </p:sp>
      <p:sp>
        <p:nvSpPr>
          <p:cNvPr id="271" name="Rectangle 270"/>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00</a:t>
            </a:r>
          </a:p>
        </p:txBody>
      </p:sp>
      <p:sp>
        <p:nvSpPr>
          <p:cNvPr id="272" name="Rectangle 271"/>
          <p:cNvSpPr/>
          <p:nvPr/>
        </p:nvSpPr>
        <p:spPr>
          <a:xfrm>
            <a:off x="107504"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defTabSz="914400">
              <a:defRPr/>
            </a:pPr>
            <a:r>
              <a:rPr lang="en-GB" sz="4000" b="1" kern="0" dirty="0">
                <a:solidFill>
                  <a:prstClr val="white"/>
                </a:solidFill>
                <a:latin typeface="Bahnschrift SemiBold" panose="020B0502040204020203" pitchFamily="34" charset="0"/>
              </a:rPr>
              <a:t>04</a:t>
            </a:r>
          </a:p>
        </p:txBody>
      </p:sp>
      <p:sp>
        <p:nvSpPr>
          <p:cNvPr id="273" name="Rectangle 272"/>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01</a:t>
            </a:r>
          </a:p>
        </p:txBody>
      </p:sp>
      <p:sp>
        <p:nvSpPr>
          <p:cNvPr id="274" name="Rectangle 273"/>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02</a:t>
            </a:r>
          </a:p>
        </p:txBody>
      </p:sp>
      <p:sp>
        <p:nvSpPr>
          <p:cNvPr id="275" name="Rectangle 274"/>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03</a:t>
            </a:r>
          </a:p>
        </p:txBody>
      </p:sp>
      <p:sp>
        <p:nvSpPr>
          <p:cNvPr id="276" name="Rectangle 275"/>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04</a:t>
            </a:r>
          </a:p>
        </p:txBody>
      </p:sp>
      <p:sp>
        <p:nvSpPr>
          <p:cNvPr id="277" name="Rectangle 276"/>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05</a:t>
            </a:r>
          </a:p>
        </p:txBody>
      </p:sp>
      <p:sp>
        <p:nvSpPr>
          <p:cNvPr id="278" name="Rectangle 277"/>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06</a:t>
            </a:r>
          </a:p>
        </p:txBody>
      </p:sp>
      <p:sp>
        <p:nvSpPr>
          <p:cNvPr id="279" name="Rectangle 278"/>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07</a:t>
            </a:r>
          </a:p>
        </p:txBody>
      </p:sp>
      <p:sp>
        <p:nvSpPr>
          <p:cNvPr id="280" name="Rectangle 279"/>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08</a:t>
            </a:r>
          </a:p>
        </p:txBody>
      </p:sp>
      <p:sp>
        <p:nvSpPr>
          <p:cNvPr id="281" name="Rectangle 280"/>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09</a:t>
            </a:r>
          </a:p>
        </p:txBody>
      </p:sp>
      <p:sp>
        <p:nvSpPr>
          <p:cNvPr id="282" name="Rectangle 281"/>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10</a:t>
            </a:r>
          </a:p>
        </p:txBody>
      </p:sp>
      <p:sp>
        <p:nvSpPr>
          <p:cNvPr id="283" name="Rectangle 282"/>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11</a:t>
            </a:r>
          </a:p>
        </p:txBody>
      </p:sp>
      <p:sp>
        <p:nvSpPr>
          <p:cNvPr id="284" name="Rectangle 283"/>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12</a:t>
            </a:r>
          </a:p>
        </p:txBody>
      </p:sp>
      <p:sp>
        <p:nvSpPr>
          <p:cNvPr id="285" name="Rectangle 284"/>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13</a:t>
            </a:r>
          </a:p>
        </p:txBody>
      </p:sp>
      <p:sp>
        <p:nvSpPr>
          <p:cNvPr id="286" name="Rectangle 285"/>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14</a:t>
            </a:r>
          </a:p>
        </p:txBody>
      </p:sp>
      <p:sp>
        <p:nvSpPr>
          <p:cNvPr id="287" name="Rectangle 286"/>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15</a:t>
            </a:r>
          </a:p>
        </p:txBody>
      </p:sp>
      <p:sp>
        <p:nvSpPr>
          <p:cNvPr id="288" name="Rectangle 287"/>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16</a:t>
            </a:r>
          </a:p>
        </p:txBody>
      </p:sp>
      <p:sp>
        <p:nvSpPr>
          <p:cNvPr id="289" name="Rectangle 288"/>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17</a:t>
            </a:r>
          </a:p>
        </p:txBody>
      </p:sp>
      <p:sp>
        <p:nvSpPr>
          <p:cNvPr id="290" name="Rectangle 289"/>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18</a:t>
            </a:r>
          </a:p>
        </p:txBody>
      </p:sp>
      <p:sp>
        <p:nvSpPr>
          <p:cNvPr id="291" name="Rectangle 290"/>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19</a:t>
            </a:r>
          </a:p>
        </p:txBody>
      </p:sp>
      <p:sp>
        <p:nvSpPr>
          <p:cNvPr id="292" name="Rectangle 291"/>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20</a:t>
            </a:r>
          </a:p>
        </p:txBody>
      </p:sp>
      <p:sp>
        <p:nvSpPr>
          <p:cNvPr id="293" name="Rectangle 292"/>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21</a:t>
            </a:r>
          </a:p>
        </p:txBody>
      </p:sp>
      <p:sp>
        <p:nvSpPr>
          <p:cNvPr id="294" name="Rectangle 293"/>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22</a:t>
            </a:r>
          </a:p>
        </p:txBody>
      </p:sp>
      <p:sp>
        <p:nvSpPr>
          <p:cNvPr id="295" name="Rectangle 294"/>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23</a:t>
            </a:r>
          </a:p>
        </p:txBody>
      </p:sp>
      <p:sp>
        <p:nvSpPr>
          <p:cNvPr id="296" name="Rectangle 295"/>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24</a:t>
            </a:r>
          </a:p>
        </p:txBody>
      </p:sp>
      <p:sp>
        <p:nvSpPr>
          <p:cNvPr id="297" name="Rectangle 296"/>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25</a:t>
            </a:r>
          </a:p>
        </p:txBody>
      </p:sp>
      <p:sp>
        <p:nvSpPr>
          <p:cNvPr id="298" name="Rectangle 297"/>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26</a:t>
            </a:r>
          </a:p>
        </p:txBody>
      </p:sp>
      <p:sp>
        <p:nvSpPr>
          <p:cNvPr id="299" name="Rectangle 298"/>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27</a:t>
            </a:r>
          </a:p>
        </p:txBody>
      </p:sp>
      <p:sp>
        <p:nvSpPr>
          <p:cNvPr id="300" name="Rectangle 299"/>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28</a:t>
            </a:r>
          </a:p>
        </p:txBody>
      </p:sp>
      <p:sp>
        <p:nvSpPr>
          <p:cNvPr id="301" name="Rectangle 300"/>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29</a:t>
            </a:r>
          </a:p>
        </p:txBody>
      </p:sp>
      <p:sp>
        <p:nvSpPr>
          <p:cNvPr id="302" name="Rectangle 301"/>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30</a:t>
            </a:r>
          </a:p>
        </p:txBody>
      </p:sp>
      <p:sp>
        <p:nvSpPr>
          <p:cNvPr id="303" name="Rectangle 302"/>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31</a:t>
            </a:r>
          </a:p>
        </p:txBody>
      </p:sp>
      <p:sp>
        <p:nvSpPr>
          <p:cNvPr id="304" name="Rectangle 303"/>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32</a:t>
            </a:r>
          </a:p>
        </p:txBody>
      </p:sp>
      <p:sp>
        <p:nvSpPr>
          <p:cNvPr id="305" name="Rectangle 304"/>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33</a:t>
            </a:r>
          </a:p>
        </p:txBody>
      </p:sp>
      <p:sp>
        <p:nvSpPr>
          <p:cNvPr id="306" name="Rectangle 305"/>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34</a:t>
            </a:r>
          </a:p>
        </p:txBody>
      </p:sp>
      <p:sp>
        <p:nvSpPr>
          <p:cNvPr id="307" name="Rectangle 306"/>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35</a:t>
            </a:r>
          </a:p>
        </p:txBody>
      </p:sp>
      <p:sp>
        <p:nvSpPr>
          <p:cNvPr id="308" name="Rectangle 307"/>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36</a:t>
            </a:r>
          </a:p>
        </p:txBody>
      </p:sp>
      <p:sp>
        <p:nvSpPr>
          <p:cNvPr id="309" name="Rectangle 308"/>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37</a:t>
            </a:r>
          </a:p>
        </p:txBody>
      </p:sp>
      <p:sp>
        <p:nvSpPr>
          <p:cNvPr id="310" name="Rectangle 309"/>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38</a:t>
            </a:r>
          </a:p>
        </p:txBody>
      </p:sp>
      <p:sp>
        <p:nvSpPr>
          <p:cNvPr id="311" name="Rectangle 310"/>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39</a:t>
            </a:r>
          </a:p>
        </p:txBody>
      </p:sp>
      <p:sp>
        <p:nvSpPr>
          <p:cNvPr id="312" name="Rectangle 311"/>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40</a:t>
            </a:r>
          </a:p>
        </p:txBody>
      </p:sp>
      <p:sp>
        <p:nvSpPr>
          <p:cNvPr id="313" name="Rectangle 312"/>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41</a:t>
            </a:r>
          </a:p>
        </p:txBody>
      </p:sp>
      <p:sp>
        <p:nvSpPr>
          <p:cNvPr id="314" name="Rectangle 313"/>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42</a:t>
            </a:r>
          </a:p>
        </p:txBody>
      </p:sp>
      <p:sp>
        <p:nvSpPr>
          <p:cNvPr id="315" name="Rectangle 314"/>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43</a:t>
            </a:r>
          </a:p>
        </p:txBody>
      </p:sp>
      <p:sp>
        <p:nvSpPr>
          <p:cNvPr id="316" name="Rectangle 315"/>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44</a:t>
            </a:r>
          </a:p>
        </p:txBody>
      </p:sp>
      <p:sp>
        <p:nvSpPr>
          <p:cNvPr id="317" name="Rectangle 316"/>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45</a:t>
            </a:r>
          </a:p>
        </p:txBody>
      </p:sp>
      <p:sp>
        <p:nvSpPr>
          <p:cNvPr id="318" name="Rectangle 317"/>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46</a:t>
            </a:r>
          </a:p>
        </p:txBody>
      </p:sp>
      <p:sp>
        <p:nvSpPr>
          <p:cNvPr id="319" name="Rectangle 318"/>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47</a:t>
            </a:r>
          </a:p>
        </p:txBody>
      </p:sp>
      <p:sp>
        <p:nvSpPr>
          <p:cNvPr id="320" name="Rectangle 319"/>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48</a:t>
            </a:r>
          </a:p>
        </p:txBody>
      </p:sp>
      <p:sp>
        <p:nvSpPr>
          <p:cNvPr id="321" name="Rectangle 320"/>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49</a:t>
            </a:r>
          </a:p>
        </p:txBody>
      </p:sp>
      <p:sp>
        <p:nvSpPr>
          <p:cNvPr id="322" name="Rectangle 321"/>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50</a:t>
            </a:r>
          </a:p>
        </p:txBody>
      </p:sp>
      <p:sp>
        <p:nvSpPr>
          <p:cNvPr id="323" name="Rectangle 322"/>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51</a:t>
            </a:r>
          </a:p>
        </p:txBody>
      </p:sp>
      <p:sp>
        <p:nvSpPr>
          <p:cNvPr id="324" name="Rectangle 323"/>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52</a:t>
            </a:r>
          </a:p>
        </p:txBody>
      </p:sp>
      <p:sp>
        <p:nvSpPr>
          <p:cNvPr id="325" name="Rectangle 324"/>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53</a:t>
            </a:r>
          </a:p>
        </p:txBody>
      </p:sp>
      <p:sp>
        <p:nvSpPr>
          <p:cNvPr id="326" name="Rectangle 325"/>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54</a:t>
            </a:r>
          </a:p>
        </p:txBody>
      </p:sp>
      <p:sp>
        <p:nvSpPr>
          <p:cNvPr id="327" name="Rectangle 326"/>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55</a:t>
            </a:r>
          </a:p>
        </p:txBody>
      </p:sp>
      <p:sp>
        <p:nvSpPr>
          <p:cNvPr id="328" name="Rectangle 327"/>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56</a:t>
            </a:r>
          </a:p>
        </p:txBody>
      </p:sp>
      <p:sp>
        <p:nvSpPr>
          <p:cNvPr id="329" name="Rectangle 328"/>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57</a:t>
            </a:r>
          </a:p>
        </p:txBody>
      </p:sp>
      <p:sp>
        <p:nvSpPr>
          <p:cNvPr id="330" name="Rectangle 329"/>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58</a:t>
            </a:r>
          </a:p>
        </p:txBody>
      </p:sp>
      <p:sp>
        <p:nvSpPr>
          <p:cNvPr id="331" name="Rectangle 330"/>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59</a:t>
            </a:r>
          </a:p>
        </p:txBody>
      </p:sp>
      <p:sp>
        <p:nvSpPr>
          <p:cNvPr id="332" name="Rectangle 331"/>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00</a:t>
            </a:r>
          </a:p>
        </p:txBody>
      </p:sp>
      <p:sp>
        <p:nvSpPr>
          <p:cNvPr id="333" name="Rectangle 332"/>
          <p:cNvSpPr/>
          <p:nvPr/>
        </p:nvSpPr>
        <p:spPr>
          <a:xfrm>
            <a:off x="107504"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defTabSz="914400">
              <a:defRPr/>
            </a:pPr>
            <a:r>
              <a:rPr lang="en-GB" sz="4000" b="1" kern="0" dirty="0">
                <a:solidFill>
                  <a:prstClr val="white"/>
                </a:solidFill>
                <a:latin typeface="Bahnschrift SemiBold" panose="020B0502040204020203" pitchFamily="34" charset="0"/>
              </a:rPr>
              <a:t>05</a:t>
            </a:r>
          </a:p>
        </p:txBody>
      </p:sp>
      <p:sp>
        <p:nvSpPr>
          <p:cNvPr id="334" name="Rectangle 333"/>
          <p:cNvSpPr/>
          <p:nvPr/>
        </p:nvSpPr>
        <p:spPr>
          <a:xfrm>
            <a:off x="945705" y="917331"/>
            <a:ext cx="208006"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defRPr/>
            </a:pPr>
            <a:r>
              <a:rPr lang="en-GB" sz="4000" kern="0" dirty="0">
                <a:solidFill>
                  <a:prstClr val="white"/>
                </a:solidFill>
                <a:latin typeface="Calibri" panose="020F0502020204030204"/>
              </a:rPr>
              <a:t>:</a:t>
            </a:r>
            <a:endParaRPr lang="en-GB" kern="0" dirty="0">
              <a:solidFill>
                <a:prstClr val="white"/>
              </a:solidFill>
              <a:latin typeface="Calibri" panose="020F0502020204030204"/>
            </a:endParaRPr>
          </a:p>
        </p:txBody>
      </p:sp>
      <p:sp>
        <p:nvSpPr>
          <p:cNvPr id="335" name="TextBox 334"/>
          <p:cNvSpPr txBox="1"/>
          <p:nvPr/>
        </p:nvSpPr>
        <p:spPr>
          <a:xfrm>
            <a:off x="-2145421" y="0"/>
            <a:ext cx="1975029" cy="656590"/>
          </a:xfrm>
          <a:prstGeom prst="rect">
            <a:avLst/>
          </a:prstGeom>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none" lIns="50800" tIns="50800" rIns="50800" bIns="50800" numCol="1" spcCol="38100" rtlCol="0" anchor="ctr">
            <a:spAutoFit/>
          </a:bodyPr>
          <a:lstStyle/>
          <a:p>
            <a:pPr algn="ctr" defTabSz="584200" hangingPunct="0"/>
            <a:r>
              <a:rPr lang="en-GB" sz="3600" dirty="0">
                <a:solidFill>
                  <a:srgbClr val="000000"/>
                </a:solidFill>
                <a:latin typeface="Helvetica Neue Medium"/>
                <a:ea typeface="Helvetica Neue Medium"/>
                <a:cs typeface="Helvetica Neue Medium"/>
                <a:sym typeface="Helvetica Neue Medium"/>
              </a:rPr>
              <a:t>Template</a:t>
            </a:r>
          </a:p>
        </p:txBody>
      </p:sp>
      <p:pic>
        <p:nvPicPr>
          <p:cNvPr id="2" name="Picture 2" descr="Gaming, level, one, up ic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18589" y="642923"/>
            <a:ext cx="745179" cy="74518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Levelup Svg Png Icon Free Download (#306520) - OnlineWebFonts.COM"/>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24028" y="152638"/>
            <a:ext cx="1188132" cy="1188132"/>
          </a:xfrm>
          <a:prstGeom prst="rect">
            <a:avLst/>
          </a:prstGeom>
          <a:noFill/>
          <a:extLst>
            <a:ext uri="{909E8E84-426E-40DD-AFC4-6F175D3DCCD1}">
              <a14:hiddenFill xmlns:a14="http://schemas.microsoft.com/office/drawing/2010/main">
                <a:solidFill>
                  <a:srgbClr val="FFFFFF"/>
                </a:solidFill>
              </a14:hiddenFill>
            </a:ext>
          </a:extLst>
        </p:spPr>
      </p:pic>
      <p:pic>
        <p:nvPicPr>
          <p:cNvPr id="336" name="Picture 8" descr="Levelup Svg Png Icon Free Download (#306520) - OnlineWebFonts.COM"/>
          <p:cNvPicPr>
            <a:picLocks noChangeAspect="1" noChangeArrowheads="1"/>
          </p:cNvPicPr>
          <p:nvPr/>
        </p:nvPicPr>
        <p:blipFill rotWithShape="1">
          <a:blip r:embed="rId5">
            <a:extLst>
              <a:ext uri="{28A0092B-C50C-407E-A947-70E740481C1C}">
                <a14:useLocalDpi xmlns:a14="http://schemas.microsoft.com/office/drawing/2010/main" val="0"/>
              </a:ext>
            </a:extLst>
          </a:blip>
          <a:srcRect l="35322" t="23471" r="35736" b="22086"/>
          <a:stretch/>
        </p:blipFill>
        <p:spPr bwMode="auto">
          <a:xfrm>
            <a:off x="7995096" y="3861048"/>
            <a:ext cx="1041400" cy="292568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9" name="Table 8"/>
          <p:cNvGraphicFramePr>
            <a:graphicFrameLocks noGrp="1"/>
          </p:cNvGraphicFramePr>
          <p:nvPr>
            <p:extLst>
              <p:ext uri="{D42A27DB-BD31-4B8C-83A1-F6EECF244321}">
                <p14:modId xmlns:p14="http://schemas.microsoft.com/office/powerpoint/2010/main" val="3263061941"/>
              </p:ext>
            </p:extLst>
          </p:nvPr>
        </p:nvGraphicFramePr>
        <p:xfrm>
          <a:off x="6516216" y="1443690"/>
          <a:ext cx="2448272" cy="2273342"/>
        </p:xfrm>
        <a:graphic>
          <a:graphicData uri="http://schemas.openxmlformats.org/drawingml/2006/table">
            <a:tbl>
              <a:tblPr firstRow="1" bandRow="1">
                <a:tableStyleId>{5C22544A-7EE6-4342-B048-85BDC9FD1C3A}</a:tableStyleId>
              </a:tblPr>
              <a:tblGrid>
                <a:gridCol w="2448272">
                  <a:extLst>
                    <a:ext uri="{9D8B030D-6E8A-4147-A177-3AD203B41FA5}">
                      <a16:colId xmlns:a16="http://schemas.microsoft.com/office/drawing/2014/main" val="20000"/>
                    </a:ext>
                  </a:extLst>
                </a:gridCol>
              </a:tblGrid>
              <a:tr h="2273342">
                <a:tc>
                  <a:txBody>
                    <a:bodyPr/>
                    <a:lstStyle/>
                    <a:p>
                      <a:r>
                        <a:rPr lang="en-GB" sz="2300" dirty="0">
                          <a:solidFill>
                            <a:schemeClr val="tx1"/>
                          </a:solidFill>
                          <a:latin typeface="Segoe UI Light" panose="020B0502040204020203" pitchFamily="34" charset="0"/>
                          <a:cs typeface="Segoe UI Light" panose="020B0502040204020203" pitchFamily="34" charset="0"/>
                        </a:rPr>
                        <a:t>Insert</a:t>
                      </a:r>
                      <a:r>
                        <a:rPr lang="en-GB" sz="2300" baseline="0" dirty="0">
                          <a:solidFill>
                            <a:schemeClr val="tx1"/>
                          </a:solidFill>
                          <a:latin typeface="Segoe UI Light" panose="020B0502040204020203" pitchFamily="34" charset="0"/>
                          <a:cs typeface="Segoe UI Light" panose="020B0502040204020203" pitchFamily="34" charset="0"/>
                        </a:rPr>
                        <a:t> challenge</a:t>
                      </a:r>
                      <a:endParaRPr lang="en-GB" sz="2300" dirty="0">
                        <a:solidFill>
                          <a:schemeClr val="tx1"/>
                        </a:solidFill>
                        <a:latin typeface="Segoe UI Light" panose="020B0502040204020203" pitchFamily="34" charset="0"/>
                        <a:cs typeface="Segoe UI Light" panose="020B05020402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81741350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afterEffect">
                                  <p:stCondLst>
                                    <p:cond delay="0"/>
                                  </p:stCondLst>
                                  <p:childTnLst>
                                    <p:set>
                                      <p:cBhvr>
                                        <p:cTn id="6" dur="1" fill="hold">
                                          <p:stCondLst>
                                            <p:cond delay="999"/>
                                          </p:stCondLst>
                                        </p:cTn>
                                        <p:tgtEl>
                                          <p:spTgt spid="332"/>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999"/>
                                          </p:stCondLst>
                                        </p:cTn>
                                        <p:tgtEl>
                                          <p:spTgt spid="333"/>
                                        </p:tgtEl>
                                        <p:attrNameLst>
                                          <p:attrName>style.visibility</p:attrName>
                                        </p:attrNameLst>
                                      </p:cBhvr>
                                      <p:to>
                                        <p:strVal val="hidden"/>
                                      </p:to>
                                    </p:set>
                                  </p:childTnLst>
                                </p:cTn>
                              </p:par>
                            </p:childTnLst>
                          </p:cTn>
                        </p:par>
                        <p:par>
                          <p:cTn id="9" fill="hold">
                            <p:stCondLst>
                              <p:cond delay="1000"/>
                            </p:stCondLst>
                            <p:childTnLst>
                              <p:par>
                                <p:cTn id="10" presetID="1" presetClass="exit" presetSubtype="0" fill="hold" grpId="0" nodeType="afterEffect">
                                  <p:stCondLst>
                                    <p:cond delay="0"/>
                                  </p:stCondLst>
                                  <p:childTnLst>
                                    <p:set>
                                      <p:cBhvr>
                                        <p:cTn id="11" dur="1" fill="hold">
                                          <p:stCondLst>
                                            <p:cond delay="999"/>
                                          </p:stCondLst>
                                        </p:cTn>
                                        <p:tgtEl>
                                          <p:spTgt spid="331"/>
                                        </p:tgtEl>
                                        <p:attrNameLst>
                                          <p:attrName>style.visibility</p:attrName>
                                        </p:attrNameLst>
                                      </p:cBhvr>
                                      <p:to>
                                        <p:strVal val="hidden"/>
                                      </p:to>
                                    </p:set>
                                  </p:childTnLst>
                                </p:cTn>
                              </p:par>
                            </p:childTnLst>
                          </p:cTn>
                        </p:par>
                        <p:par>
                          <p:cTn id="12" fill="hold">
                            <p:stCondLst>
                              <p:cond delay="2000"/>
                            </p:stCondLst>
                            <p:childTnLst>
                              <p:par>
                                <p:cTn id="13" presetID="1" presetClass="exit" presetSubtype="0" fill="hold" grpId="0" nodeType="afterEffect">
                                  <p:stCondLst>
                                    <p:cond delay="0"/>
                                  </p:stCondLst>
                                  <p:childTnLst>
                                    <p:set>
                                      <p:cBhvr>
                                        <p:cTn id="14" dur="1" fill="hold">
                                          <p:stCondLst>
                                            <p:cond delay="999"/>
                                          </p:stCondLst>
                                        </p:cTn>
                                        <p:tgtEl>
                                          <p:spTgt spid="330"/>
                                        </p:tgtEl>
                                        <p:attrNameLst>
                                          <p:attrName>style.visibility</p:attrName>
                                        </p:attrNameLst>
                                      </p:cBhvr>
                                      <p:to>
                                        <p:strVal val="hidden"/>
                                      </p:to>
                                    </p:set>
                                  </p:childTnLst>
                                </p:cTn>
                              </p:par>
                            </p:childTnLst>
                          </p:cTn>
                        </p:par>
                        <p:par>
                          <p:cTn id="15" fill="hold">
                            <p:stCondLst>
                              <p:cond delay="3000"/>
                            </p:stCondLst>
                            <p:childTnLst>
                              <p:par>
                                <p:cTn id="16" presetID="1" presetClass="exit" presetSubtype="0" fill="hold" grpId="0" nodeType="afterEffect">
                                  <p:stCondLst>
                                    <p:cond delay="0"/>
                                  </p:stCondLst>
                                  <p:childTnLst>
                                    <p:set>
                                      <p:cBhvr>
                                        <p:cTn id="17" dur="1" fill="hold">
                                          <p:stCondLst>
                                            <p:cond delay="999"/>
                                          </p:stCondLst>
                                        </p:cTn>
                                        <p:tgtEl>
                                          <p:spTgt spid="329"/>
                                        </p:tgtEl>
                                        <p:attrNameLst>
                                          <p:attrName>style.visibility</p:attrName>
                                        </p:attrNameLst>
                                      </p:cBhvr>
                                      <p:to>
                                        <p:strVal val="hidden"/>
                                      </p:to>
                                    </p:set>
                                  </p:childTnLst>
                                </p:cTn>
                              </p:par>
                            </p:childTnLst>
                          </p:cTn>
                        </p:par>
                        <p:par>
                          <p:cTn id="18" fill="hold">
                            <p:stCondLst>
                              <p:cond delay="4000"/>
                            </p:stCondLst>
                            <p:childTnLst>
                              <p:par>
                                <p:cTn id="19" presetID="1" presetClass="exit" presetSubtype="0" fill="hold" grpId="0" nodeType="afterEffect">
                                  <p:stCondLst>
                                    <p:cond delay="0"/>
                                  </p:stCondLst>
                                  <p:childTnLst>
                                    <p:set>
                                      <p:cBhvr>
                                        <p:cTn id="20" dur="1" fill="hold">
                                          <p:stCondLst>
                                            <p:cond delay="999"/>
                                          </p:stCondLst>
                                        </p:cTn>
                                        <p:tgtEl>
                                          <p:spTgt spid="328"/>
                                        </p:tgtEl>
                                        <p:attrNameLst>
                                          <p:attrName>style.visibility</p:attrName>
                                        </p:attrNameLst>
                                      </p:cBhvr>
                                      <p:to>
                                        <p:strVal val="hidden"/>
                                      </p:to>
                                    </p:set>
                                  </p:childTnLst>
                                </p:cTn>
                              </p:par>
                            </p:childTnLst>
                          </p:cTn>
                        </p:par>
                        <p:par>
                          <p:cTn id="21" fill="hold">
                            <p:stCondLst>
                              <p:cond delay="5000"/>
                            </p:stCondLst>
                            <p:childTnLst>
                              <p:par>
                                <p:cTn id="22" presetID="1" presetClass="exit" presetSubtype="0" fill="hold" grpId="0" nodeType="afterEffect">
                                  <p:stCondLst>
                                    <p:cond delay="0"/>
                                  </p:stCondLst>
                                  <p:childTnLst>
                                    <p:set>
                                      <p:cBhvr>
                                        <p:cTn id="23" dur="1" fill="hold">
                                          <p:stCondLst>
                                            <p:cond delay="999"/>
                                          </p:stCondLst>
                                        </p:cTn>
                                        <p:tgtEl>
                                          <p:spTgt spid="327"/>
                                        </p:tgtEl>
                                        <p:attrNameLst>
                                          <p:attrName>style.visibility</p:attrName>
                                        </p:attrNameLst>
                                      </p:cBhvr>
                                      <p:to>
                                        <p:strVal val="hidden"/>
                                      </p:to>
                                    </p:set>
                                  </p:childTnLst>
                                </p:cTn>
                              </p:par>
                            </p:childTnLst>
                          </p:cTn>
                        </p:par>
                        <p:par>
                          <p:cTn id="24" fill="hold">
                            <p:stCondLst>
                              <p:cond delay="6000"/>
                            </p:stCondLst>
                            <p:childTnLst>
                              <p:par>
                                <p:cTn id="25" presetID="1" presetClass="exit" presetSubtype="0" fill="hold" grpId="0" nodeType="afterEffect">
                                  <p:stCondLst>
                                    <p:cond delay="0"/>
                                  </p:stCondLst>
                                  <p:childTnLst>
                                    <p:set>
                                      <p:cBhvr>
                                        <p:cTn id="26" dur="1" fill="hold">
                                          <p:stCondLst>
                                            <p:cond delay="999"/>
                                          </p:stCondLst>
                                        </p:cTn>
                                        <p:tgtEl>
                                          <p:spTgt spid="326"/>
                                        </p:tgtEl>
                                        <p:attrNameLst>
                                          <p:attrName>style.visibility</p:attrName>
                                        </p:attrNameLst>
                                      </p:cBhvr>
                                      <p:to>
                                        <p:strVal val="hidden"/>
                                      </p:to>
                                    </p:set>
                                  </p:childTnLst>
                                </p:cTn>
                              </p:par>
                            </p:childTnLst>
                          </p:cTn>
                        </p:par>
                        <p:par>
                          <p:cTn id="27" fill="hold">
                            <p:stCondLst>
                              <p:cond delay="7000"/>
                            </p:stCondLst>
                            <p:childTnLst>
                              <p:par>
                                <p:cTn id="28" presetID="1" presetClass="exit" presetSubtype="0" fill="hold" grpId="0" nodeType="afterEffect">
                                  <p:stCondLst>
                                    <p:cond delay="0"/>
                                  </p:stCondLst>
                                  <p:childTnLst>
                                    <p:set>
                                      <p:cBhvr>
                                        <p:cTn id="29" dur="1" fill="hold">
                                          <p:stCondLst>
                                            <p:cond delay="999"/>
                                          </p:stCondLst>
                                        </p:cTn>
                                        <p:tgtEl>
                                          <p:spTgt spid="325"/>
                                        </p:tgtEl>
                                        <p:attrNameLst>
                                          <p:attrName>style.visibility</p:attrName>
                                        </p:attrNameLst>
                                      </p:cBhvr>
                                      <p:to>
                                        <p:strVal val="hidden"/>
                                      </p:to>
                                    </p:set>
                                  </p:childTnLst>
                                </p:cTn>
                              </p:par>
                            </p:childTnLst>
                          </p:cTn>
                        </p:par>
                        <p:par>
                          <p:cTn id="30" fill="hold">
                            <p:stCondLst>
                              <p:cond delay="8000"/>
                            </p:stCondLst>
                            <p:childTnLst>
                              <p:par>
                                <p:cTn id="31" presetID="1" presetClass="exit" presetSubtype="0" fill="hold" grpId="0" nodeType="afterEffect">
                                  <p:stCondLst>
                                    <p:cond delay="0"/>
                                  </p:stCondLst>
                                  <p:childTnLst>
                                    <p:set>
                                      <p:cBhvr>
                                        <p:cTn id="32" dur="1" fill="hold">
                                          <p:stCondLst>
                                            <p:cond delay="999"/>
                                          </p:stCondLst>
                                        </p:cTn>
                                        <p:tgtEl>
                                          <p:spTgt spid="324"/>
                                        </p:tgtEl>
                                        <p:attrNameLst>
                                          <p:attrName>style.visibility</p:attrName>
                                        </p:attrNameLst>
                                      </p:cBhvr>
                                      <p:to>
                                        <p:strVal val="hidden"/>
                                      </p:to>
                                    </p:set>
                                  </p:childTnLst>
                                </p:cTn>
                              </p:par>
                            </p:childTnLst>
                          </p:cTn>
                        </p:par>
                        <p:par>
                          <p:cTn id="33" fill="hold">
                            <p:stCondLst>
                              <p:cond delay="9000"/>
                            </p:stCondLst>
                            <p:childTnLst>
                              <p:par>
                                <p:cTn id="34" presetID="1" presetClass="exit" presetSubtype="0" fill="hold" grpId="0" nodeType="afterEffect">
                                  <p:stCondLst>
                                    <p:cond delay="0"/>
                                  </p:stCondLst>
                                  <p:childTnLst>
                                    <p:set>
                                      <p:cBhvr>
                                        <p:cTn id="35" dur="1" fill="hold">
                                          <p:stCondLst>
                                            <p:cond delay="999"/>
                                          </p:stCondLst>
                                        </p:cTn>
                                        <p:tgtEl>
                                          <p:spTgt spid="323"/>
                                        </p:tgtEl>
                                        <p:attrNameLst>
                                          <p:attrName>style.visibility</p:attrName>
                                        </p:attrNameLst>
                                      </p:cBhvr>
                                      <p:to>
                                        <p:strVal val="hidden"/>
                                      </p:to>
                                    </p:set>
                                  </p:childTnLst>
                                </p:cTn>
                              </p:par>
                            </p:childTnLst>
                          </p:cTn>
                        </p:par>
                        <p:par>
                          <p:cTn id="36" fill="hold">
                            <p:stCondLst>
                              <p:cond delay="10000"/>
                            </p:stCondLst>
                            <p:childTnLst>
                              <p:par>
                                <p:cTn id="37" presetID="1" presetClass="exit" presetSubtype="0" fill="hold" grpId="0" nodeType="afterEffect">
                                  <p:stCondLst>
                                    <p:cond delay="0"/>
                                  </p:stCondLst>
                                  <p:childTnLst>
                                    <p:set>
                                      <p:cBhvr>
                                        <p:cTn id="38" dur="1" fill="hold">
                                          <p:stCondLst>
                                            <p:cond delay="999"/>
                                          </p:stCondLst>
                                        </p:cTn>
                                        <p:tgtEl>
                                          <p:spTgt spid="322"/>
                                        </p:tgtEl>
                                        <p:attrNameLst>
                                          <p:attrName>style.visibility</p:attrName>
                                        </p:attrNameLst>
                                      </p:cBhvr>
                                      <p:to>
                                        <p:strVal val="hidden"/>
                                      </p:to>
                                    </p:set>
                                  </p:childTnLst>
                                </p:cTn>
                              </p:par>
                            </p:childTnLst>
                          </p:cTn>
                        </p:par>
                        <p:par>
                          <p:cTn id="39" fill="hold">
                            <p:stCondLst>
                              <p:cond delay="11000"/>
                            </p:stCondLst>
                            <p:childTnLst>
                              <p:par>
                                <p:cTn id="40" presetID="1" presetClass="exit" presetSubtype="0" fill="hold" grpId="0" nodeType="afterEffect">
                                  <p:stCondLst>
                                    <p:cond delay="0"/>
                                  </p:stCondLst>
                                  <p:childTnLst>
                                    <p:set>
                                      <p:cBhvr>
                                        <p:cTn id="41" dur="1" fill="hold">
                                          <p:stCondLst>
                                            <p:cond delay="999"/>
                                          </p:stCondLst>
                                        </p:cTn>
                                        <p:tgtEl>
                                          <p:spTgt spid="321"/>
                                        </p:tgtEl>
                                        <p:attrNameLst>
                                          <p:attrName>style.visibility</p:attrName>
                                        </p:attrNameLst>
                                      </p:cBhvr>
                                      <p:to>
                                        <p:strVal val="hidden"/>
                                      </p:to>
                                    </p:set>
                                  </p:childTnLst>
                                </p:cTn>
                              </p:par>
                            </p:childTnLst>
                          </p:cTn>
                        </p:par>
                        <p:par>
                          <p:cTn id="42" fill="hold">
                            <p:stCondLst>
                              <p:cond delay="12000"/>
                            </p:stCondLst>
                            <p:childTnLst>
                              <p:par>
                                <p:cTn id="43" presetID="1" presetClass="exit" presetSubtype="0" fill="hold" grpId="0" nodeType="afterEffect">
                                  <p:stCondLst>
                                    <p:cond delay="0"/>
                                  </p:stCondLst>
                                  <p:childTnLst>
                                    <p:set>
                                      <p:cBhvr>
                                        <p:cTn id="44" dur="1" fill="hold">
                                          <p:stCondLst>
                                            <p:cond delay="999"/>
                                          </p:stCondLst>
                                        </p:cTn>
                                        <p:tgtEl>
                                          <p:spTgt spid="320"/>
                                        </p:tgtEl>
                                        <p:attrNameLst>
                                          <p:attrName>style.visibility</p:attrName>
                                        </p:attrNameLst>
                                      </p:cBhvr>
                                      <p:to>
                                        <p:strVal val="hidden"/>
                                      </p:to>
                                    </p:set>
                                  </p:childTnLst>
                                </p:cTn>
                              </p:par>
                            </p:childTnLst>
                          </p:cTn>
                        </p:par>
                        <p:par>
                          <p:cTn id="45" fill="hold">
                            <p:stCondLst>
                              <p:cond delay="13000"/>
                            </p:stCondLst>
                            <p:childTnLst>
                              <p:par>
                                <p:cTn id="46" presetID="1" presetClass="exit" presetSubtype="0" fill="hold" grpId="0" nodeType="afterEffect">
                                  <p:stCondLst>
                                    <p:cond delay="0"/>
                                  </p:stCondLst>
                                  <p:childTnLst>
                                    <p:set>
                                      <p:cBhvr>
                                        <p:cTn id="47" dur="1" fill="hold">
                                          <p:stCondLst>
                                            <p:cond delay="999"/>
                                          </p:stCondLst>
                                        </p:cTn>
                                        <p:tgtEl>
                                          <p:spTgt spid="319"/>
                                        </p:tgtEl>
                                        <p:attrNameLst>
                                          <p:attrName>style.visibility</p:attrName>
                                        </p:attrNameLst>
                                      </p:cBhvr>
                                      <p:to>
                                        <p:strVal val="hidden"/>
                                      </p:to>
                                    </p:set>
                                  </p:childTnLst>
                                </p:cTn>
                              </p:par>
                            </p:childTnLst>
                          </p:cTn>
                        </p:par>
                        <p:par>
                          <p:cTn id="48" fill="hold">
                            <p:stCondLst>
                              <p:cond delay="14000"/>
                            </p:stCondLst>
                            <p:childTnLst>
                              <p:par>
                                <p:cTn id="49" presetID="1" presetClass="exit" presetSubtype="0" fill="hold" grpId="0" nodeType="afterEffect">
                                  <p:stCondLst>
                                    <p:cond delay="0"/>
                                  </p:stCondLst>
                                  <p:childTnLst>
                                    <p:set>
                                      <p:cBhvr>
                                        <p:cTn id="50" dur="1" fill="hold">
                                          <p:stCondLst>
                                            <p:cond delay="999"/>
                                          </p:stCondLst>
                                        </p:cTn>
                                        <p:tgtEl>
                                          <p:spTgt spid="318"/>
                                        </p:tgtEl>
                                        <p:attrNameLst>
                                          <p:attrName>style.visibility</p:attrName>
                                        </p:attrNameLst>
                                      </p:cBhvr>
                                      <p:to>
                                        <p:strVal val="hidden"/>
                                      </p:to>
                                    </p:set>
                                  </p:childTnLst>
                                </p:cTn>
                              </p:par>
                            </p:childTnLst>
                          </p:cTn>
                        </p:par>
                        <p:par>
                          <p:cTn id="51" fill="hold">
                            <p:stCondLst>
                              <p:cond delay="15000"/>
                            </p:stCondLst>
                            <p:childTnLst>
                              <p:par>
                                <p:cTn id="52" presetID="1" presetClass="exit" presetSubtype="0" fill="hold" grpId="0" nodeType="afterEffect">
                                  <p:stCondLst>
                                    <p:cond delay="0"/>
                                  </p:stCondLst>
                                  <p:childTnLst>
                                    <p:set>
                                      <p:cBhvr>
                                        <p:cTn id="53" dur="1" fill="hold">
                                          <p:stCondLst>
                                            <p:cond delay="999"/>
                                          </p:stCondLst>
                                        </p:cTn>
                                        <p:tgtEl>
                                          <p:spTgt spid="317"/>
                                        </p:tgtEl>
                                        <p:attrNameLst>
                                          <p:attrName>style.visibility</p:attrName>
                                        </p:attrNameLst>
                                      </p:cBhvr>
                                      <p:to>
                                        <p:strVal val="hidden"/>
                                      </p:to>
                                    </p:set>
                                  </p:childTnLst>
                                </p:cTn>
                              </p:par>
                            </p:childTnLst>
                          </p:cTn>
                        </p:par>
                        <p:par>
                          <p:cTn id="54" fill="hold">
                            <p:stCondLst>
                              <p:cond delay="16000"/>
                            </p:stCondLst>
                            <p:childTnLst>
                              <p:par>
                                <p:cTn id="55" presetID="1" presetClass="exit" presetSubtype="0" fill="hold" grpId="0" nodeType="afterEffect">
                                  <p:stCondLst>
                                    <p:cond delay="0"/>
                                  </p:stCondLst>
                                  <p:childTnLst>
                                    <p:set>
                                      <p:cBhvr>
                                        <p:cTn id="56" dur="1" fill="hold">
                                          <p:stCondLst>
                                            <p:cond delay="999"/>
                                          </p:stCondLst>
                                        </p:cTn>
                                        <p:tgtEl>
                                          <p:spTgt spid="316"/>
                                        </p:tgtEl>
                                        <p:attrNameLst>
                                          <p:attrName>style.visibility</p:attrName>
                                        </p:attrNameLst>
                                      </p:cBhvr>
                                      <p:to>
                                        <p:strVal val="hidden"/>
                                      </p:to>
                                    </p:set>
                                  </p:childTnLst>
                                </p:cTn>
                              </p:par>
                            </p:childTnLst>
                          </p:cTn>
                        </p:par>
                        <p:par>
                          <p:cTn id="57" fill="hold">
                            <p:stCondLst>
                              <p:cond delay="17000"/>
                            </p:stCondLst>
                            <p:childTnLst>
                              <p:par>
                                <p:cTn id="58" presetID="1" presetClass="exit" presetSubtype="0" fill="hold" grpId="0" nodeType="afterEffect">
                                  <p:stCondLst>
                                    <p:cond delay="0"/>
                                  </p:stCondLst>
                                  <p:childTnLst>
                                    <p:set>
                                      <p:cBhvr>
                                        <p:cTn id="59" dur="1" fill="hold">
                                          <p:stCondLst>
                                            <p:cond delay="999"/>
                                          </p:stCondLst>
                                        </p:cTn>
                                        <p:tgtEl>
                                          <p:spTgt spid="315"/>
                                        </p:tgtEl>
                                        <p:attrNameLst>
                                          <p:attrName>style.visibility</p:attrName>
                                        </p:attrNameLst>
                                      </p:cBhvr>
                                      <p:to>
                                        <p:strVal val="hidden"/>
                                      </p:to>
                                    </p:set>
                                  </p:childTnLst>
                                </p:cTn>
                              </p:par>
                            </p:childTnLst>
                          </p:cTn>
                        </p:par>
                        <p:par>
                          <p:cTn id="60" fill="hold">
                            <p:stCondLst>
                              <p:cond delay="18000"/>
                            </p:stCondLst>
                            <p:childTnLst>
                              <p:par>
                                <p:cTn id="61" presetID="1" presetClass="exit" presetSubtype="0" fill="hold" grpId="0" nodeType="afterEffect">
                                  <p:stCondLst>
                                    <p:cond delay="0"/>
                                  </p:stCondLst>
                                  <p:childTnLst>
                                    <p:set>
                                      <p:cBhvr>
                                        <p:cTn id="62" dur="1" fill="hold">
                                          <p:stCondLst>
                                            <p:cond delay="999"/>
                                          </p:stCondLst>
                                        </p:cTn>
                                        <p:tgtEl>
                                          <p:spTgt spid="314"/>
                                        </p:tgtEl>
                                        <p:attrNameLst>
                                          <p:attrName>style.visibility</p:attrName>
                                        </p:attrNameLst>
                                      </p:cBhvr>
                                      <p:to>
                                        <p:strVal val="hidden"/>
                                      </p:to>
                                    </p:set>
                                  </p:childTnLst>
                                </p:cTn>
                              </p:par>
                            </p:childTnLst>
                          </p:cTn>
                        </p:par>
                        <p:par>
                          <p:cTn id="63" fill="hold">
                            <p:stCondLst>
                              <p:cond delay="19000"/>
                            </p:stCondLst>
                            <p:childTnLst>
                              <p:par>
                                <p:cTn id="64" presetID="1" presetClass="exit" presetSubtype="0" fill="hold" grpId="0" nodeType="afterEffect">
                                  <p:stCondLst>
                                    <p:cond delay="0"/>
                                  </p:stCondLst>
                                  <p:childTnLst>
                                    <p:set>
                                      <p:cBhvr>
                                        <p:cTn id="65" dur="1" fill="hold">
                                          <p:stCondLst>
                                            <p:cond delay="999"/>
                                          </p:stCondLst>
                                        </p:cTn>
                                        <p:tgtEl>
                                          <p:spTgt spid="313"/>
                                        </p:tgtEl>
                                        <p:attrNameLst>
                                          <p:attrName>style.visibility</p:attrName>
                                        </p:attrNameLst>
                                      </p:cBhvr>
                                      <p:to>
                                        <p:strVal val="hidden"/>
                                      </p:to>
                                    </p:set>
                                  </p:childTnLst>
                                </p:cTn>
                              </p:par>
                            </p:childTnLst>
                          </p:cTn>
                        </p:par>
                        <p:par>
                          <p:cTn id="66" fill="hold">
                            <p:stCondLst>
                              <p:cond delay="20000"/>
                            </p:stCondLst>
                            <p:childTnLst>
                              <p:par>
                                <p:cTn id="67" presetID="1" presetClass="exit" presetSubtype="0" fill="hold" grpId="0" nodeType="afterEffect">
                                  <p:stCondLst>
                                    <p:cond delay="0"/>
                                  </p:stCondLst>
                                  <p:childTnLst>
                                    <p:set>
                                      <p:cBhvr>
                                        <p:cTn id="68" dur="1" fill="hold">
                                          <p:stCondLst>
                                            <p:cond delay="999"/>
                                          </p:stCondLst>
                                        </p:cTn>
                                        <p:tgtEl>
                                          <p:spTgt spid="312"/>
                                        </p:tgtEl>
                                        <p:attrNameLst>
                                          <p:attrName>style.visibility</p:attrName>
                                        </p:attrNameLst>
                                      </p:cBhvr>
                                      <p:to>
                                        <p:strVal val="hidden"/>
                                      </p:to>
                                    </p:set>
                                  </p:childTnLst>
                                </p:cTn>
                              </p:par>
                            </p:childTnLst>
                          </p:cTn>
                        </p:par>
                        <p:par>
                          <p:cTn id="69" fill="hold">
                            <p:stCondLst>
                              <p:cond delay="21000"/>
                            </p:stCondLst>
                            <p:childTnLst>
                              <p:par>
                                <p:cTn id="70" presetID="1" presetClass="exit" presetSubtype="0" fill="hold" grpId="0" nodeType="afterEffect">
                                  <p:stCondLst>
                                    <p:cond delay="0"/>
                                  </p:stCondLst>
                                  <p:childTnLst>
                                    <p:set>
                                      <p:cBhvr>
                                        <p:cTn id="71" dur="1" fill="hold">
                                          <p:stCondLst>
                                            <p:cond delay="999"/>
                                          </p:stCondLst>
                                        </p:cTn>
                                        <p:tgtEl>
                                          <p:spTgt spid="311"/>
                                        </p:tgtEl>
                                        <p:attrNameLst>
                                          <p:attrName>style.visibility</p:attrName>
                                        </p:attrNameLst>
                                      </p:cBhvr>
                                      <p:to>
                                        <p:strVal val="hidden"/>
                                      </p:to>
                                    </p:set>
                                  </p:childTnLst>
                                </p:cTn>
                              </p:par>
                            </p:childTnLst>
                          </p:cTn>
                        </p:par>
                        <p:par>
                          <p:cTn id="72" fill="hold">
                            <p:stCondLst>
                              <p:cond delay="22000"/>
                            </p:stCondLst>
                            <p:childTnLst>
                              <p:par>
                                <p:cTn id="73" presetID="1" presetClass="exit" presetSubtype="0" fill="hold" grpId="0" nodeType="afterEffect">
                                  <p:stCondLst>
                                    <p:cond delay="0"/>
                                  </p:stCondLst>
                                  <p:childTnLst>
                                    <p:set>
                                      <p:cBhvr>
                                        <p:cTn id="74" dur="1" fill="hold">
                                          <p:stCondLst>
                                            <p:cond delay="999"/>
                                          </p:stCondLst>
                                        </p:cTn>
                                        <p:tgtEl>
                                          <p:spTgt spid="310"/>
                                        </p:tgtEl>
                                        <p:attrNameLst>
                                          <p:attrName>style.visibility</p:attrName>
                                        </p:attrNameLst>
                                      </p:cBhvr>
                                      <p:to>
                                        <p:strVal val="hidden"/>
                                      </p:to>
                                    </p:set>
                                  </p:childTnLst>
                                </p:cTn>
                              </p:par>
                            </p:childTnLst>
                          </p:cTn>
                        </p:par>
                        <p:par>
                          <p:cTn id="75" fill="hold">
                            <p:stCondLst>
                              <p:cond delay="23000"/>
                            </p:stCondLst>
                            <p:childTnLst>
                              <p:par>
                                <p:cTn id="76" presetID="1" presetClass="exit" presetSubtype="0" fill="hold" grpId="0" nodeType="afterEffect">
                                  <p:stCondLst>
                                    <p:cond delay="0"/>
                                  </p:stCondLst>
                                  <p:childTnLst>
                                    <p:set>
                                      <p:cBhvr>
                                        <p:cTn id="77" dur="1" fill="hold">
                                          <p:stCondLst>
                                            <p:cond delay="999"/>
                                          </p:stCondLst>
                                        </p:cTn>
                                        <p:tgtEl>
                                          <p:spTgt spid="309"/>
                                        </p:tgtEl>
                                        <p:attrNameLst>
                                          <p:attrName>style.visibility</p:attrName>
                                        </p:attrNameLst>
                                      </p:cBhvr>
                                      <p:to>
                                        <p:strVal val="hidden"/>
                                      </p:to>
                                    </p:set>
                                  </p:childTnLst>
                                </p:cTn>
                              </p:par>
                            </p:childTnLst>
                          </p:cTn>
                        </p:par>
                        <p:par>
                          <p:cTn id="78" fill="hold">
                            <p:stCondLst>
                              <p:cond delay="24000"/>
                            </p:stCondLst>
                            <p:childTnLst>
                              <p:par>
                                <p:cTn id="79" presetID="1" presetClass="exit" presetSubtype="0" fill="hold" grpId="0" nodeType="afterEffect">
                                  <p:stCondLst>
                                    <p:cond delay="0"/>
                                  </p:stCondLst>
                                  <p:childTnLst>
                                    <p:set>
                                      <p:cBhvr>
                                        <p:cTn id="80" dur="1" fill="hold">
                                          <p:stCondLst>
                                            <p:cond delay="999"/>
                                          </p:stCondLst>
                                        </p:cTn>
                                        <p:tgtEl>
                                          <p:spTgt spid="308"/>
                                        </p:tgtEl>
                                        <p:attrNameLst>
                                          <p:attrName>style.visibility</p:attrName>
                                        </p:attrNameLst>
                                      </p:cBhvr>
                                      <p:to>
                                        <p:strVal val="hidden"/>
                                      </p:to>
                                    </p:set>
                                  </p:childTnLst>
                                </p:cTn>
                              </p:par>
                            </p:childTnLst>
                          </p:cTn>
                        </p:par>
                        <p:par>
                          <p:cTn id="81" fill="hold">
                            <p:stCondLst>
                              <p:cond delay="25000"/>
                            </p:stCondLst>
                            <p:childTnLst>
                              <p:par>
                                <p:cTn id="82" presetID="1" presetClass="exit" presetSubtype="0" fill="hold" grpId="0" nodeType="afterEffect">
                                  <p:stCondLst>
                                    <p:cond delay="0"/>
                                  </p:stCondLst>
                                  <p:childTnLst>
                                    <p:set>
                                      <p:cBhvr>
                                        <p:cTn id="83" dur="1" fill="hold">
                                          <p:stCondLst>
                                            <p:cond delay="999"/>
                                          </p:stCondLst>
                                        </p:cTn>
                                        <p:tgtEl>
                                          <p:spTgt spid="307"/>
                                        </p:tgtEl>
                                        <p:attrNameLst>
                                          <p:attrName>style.visibility</p:attrName>
                                        </p:attrNameLst>
                                      </p:cBhvr>
                                      <p:to>
                                        <p:strVal val="hidden"/>
                                      </p:to>
                                    </p:set>
                                  </p:childTnLst>
                                </p:cTn>
                              </p:par>
                            </p:childTnLst>
                          </p:cTn>
                        </p:par>
                        <p:par>
                          <p:cTn id="84" fill="hold">
                            <p:stCondLst>
                              <p:cond delay="26000"/>
                            </p:stCondLst>
                            <p:childTnLst>
                              <p:par>
                                <p:cTn id="85" presetID="1" presetClass="exit" presetSubtype="0" fill="hold" grpId="0" nodeType="afterEffect">
                                  <p:stCondLst>
                                    <p:cond delay="0"/>
                                  </p:stCondLst>
                                  <p:childTnLst>
                                    <p:set>
                                      <p:cBhvr>
                                        <p:cTn id="86" dur="1" fill="hold">
                                          <p:stCondLst>
                                            <p:cond delay="999"/>
                                          </p:stCondLst>
                                        </p:cTn>
                                        <p:tgtEl>
                                          <p:spTgt spid="306"/>
                                        </p:tgtEl>
                                        <p:attrNameLst>
                                          <p:attrName>style.visibility</p:attrName>
                                        </p:attrNameLst>
                                      </p:cBhvr>
                                      <p:to>
                                        <p:strVal val="hidden"/>
                                      </p:to>
                                    </p:set>
                                  </p:childTnLst>
                                </p:cTn>
                              </p:par>
                            </p:childTnLst>
                          </p:cTn>
                        </p:par>
                        <p:par>
                          <p:cTn id="87" fill="hold">
                            <p:stCondLst>
                              <p:cond delay="27000"/>
                            </p:stCondLst>
                            <p:childTnLst>
                              <p:par>
                                <p:cTn id="88" presetID="1" presetClass="exit" presetSubtype="0" fill="hold" grpId="0" nodeType="afterEffect">
                                  <p:stCondLst>
                                    <p:cond delay="0"/>
                                  </p:stCondLst>
                                  <p:childTnLst>
                                    <p:set>
                                      <p:cBhvr>
                                        <p:cTn id="89" dur="1" fill="hold">
                                          <p:stCondLst>
                                            <p:cond delay="999"/>
                                          </p:stCondLst>
                                        </p:cTn>
                                        <p:tgtEl>
                                          <p:spTgt spid="305"/>
                                        </p:tgtEl>
                                        <p:attrNameLst>
                                          <p:attrName>style.visibility</p:attrName>
                                        </p:attrNameLst>
                                      </p:cBhvr>
                                      <p:to>
                                        <p:strVal val="hidden"/>
                                      </p:to>
                                    </p:set>
                                  </p:childTnLst>
                                </p:cTn>
                              </p:par>
                            </p:childTnLst>
                          </p:cTn>
                        </p:par>
                        <p:par>
                          <p:cTn id="90" fill="hold">
                            <p:stCondLst>
                              <p:cond delay="28000"/>
                            </p:stCondLst>
                            <p:childTnLst>
                              <p:par>
                                <p:cTn id="91" presetID="1" presetClass="exit" presetSubtype="0" fill="hold" grpId="0" nodeType="afterEffect">
                                  <p:stCondLst>
                                    <p:cond delay="0"/>
                                  </p:stCondLst>
                                  <p:childTnLst>
                                    <p:set>
                                      <p:cBhvr>
                                        <p:cTn id="92" dur="1" fill="hold">
                                          <p:stCondLst>
                                            <p:cond delay="999"/>
                                          </p:stCondLst>
                                        </p:cTn>
                                        <p:tgtEl>
                                          <p:spTgt spid="304"/>
                                        </p:tgtEl>
                                        <p:attrNameLst>
                                          <p:attrName>style.visibility</p:attrName>
                                        </p:attrNameLst>
                                      </p:cBhvr>
                                      <p:to>
                                        <p:strVal val="hidden"/>
                                      </p:to>
                                    </p:set>
                                  </p:childTnLst>
                                </p:cTn>
                              </p:par>
                            </p:childTnLst>
                          </p:cTn>
                        </p:par>
                        <p:par>
                          <p:cTn id="93" fill="hold">
                            <p:stCondLst>
                              <p:cond delay="29000"/>
                            </p:stCondLst>
                            <p:childTnLst>
                              <p:par>
                                <p:cTn id="94" presetID="1" presetClass="exit" presetSubtype="0" fill="hold" grpId="0" nodeType="afterEffect">
                                  <p:stCondLst>
                                    <p:cond delay="0"/>
                                  </p:stCondLst>
                                  <p:childTnLst>
                                    <p:set>
                                      <p:cBhvr>
                                        <p:cTn id="95" dur="1" fill="hold">
                                          <p:stCondLst>
                                            <p:cond delay="999"/>
                                          </p:stCondLst>
                                        </p:cTn>
                                        <p:tgtEl>
                                          <p:spTgt spid="303"/>
                                        </p:tgtEl>
                                        <p:attrNameLst>
                                          <p:attrName>style.visibility</p:attrName>
                                        </p:attrNameLst>
                                      </p:cBhvr>
                                      <p:to>
                                        <p:strVal val="hidden"/>
                                      </p:to>
                                    </p:set>
                                  </p:childTnLst>
                                </p:cTn>
                              </p:par>
                            </p:childTnLst>
                          </p:cTn>
                        </p:par>
                        <p:par>
                          <p:cTn id="96" fill="hold">
                            <p:stCondLst>
                              <p:cond delay="30000"/>
                            </p:stCondLst>
                            <p:childTnLst>
                              <p:par>
                                <p:cTn id="97" presetID="1" presetClass="exit" presetSubtype="0" fill="hold" grpId="0" nodeType="afterEffect">
                                  <p:stCondLst>
                                    <p:cond delay="0"/>
                                  </p:stCondLst>
                                  <p:childTnLst>
                                    <p:set>
                                      <p:cBhvr>
                                        <p:cTn id="98" dur="1" fill="hold">
                                          <p:stCondLst>
                                            <p:cond delay="999"/>
                                          </p:stCondLst>
                                        </p:cTn>
                                        <p:tgtEl>
                                          <p:spTgt spid="302"/>
                                        </p:tgtEl>
                                        <p:attrNameLst>
                                          <p:attrName>style.visibility</p:attrName>
                                        </p:attrNameLst>
                                      </p:cBhvr>
                                      <p:to>
                                        <p:strVal val="hidden"/>
                                      </p:to>
                                    </p:set>
                                  </p:childTnLst>
                                </p:cTn>
                              </p:par>
                            </p:childTnLst>
                          </p:cTn>
                        </p:par>
                        <p:par>
                          <p:cTn id="99" fill="hold">
                            <p:stCondLst>
                              <p:cond delay="31000"/>
                            </p:stCondLst>
                            <p:childTnLst>
                              <p:par>
                                <p:cTn id="100" presetID="1" presetClass="exit" presetSubtype="0" fill="hold" grpId="0" nodeType="afterEffect">
                                  <p:stCondLst>
                                    <p:cond delay="0"/>
                                  </p:stCondLst>
                                  <p:childTnLst>
                                    <p:set>
                                      <p:cBhvr>
                                        <p:cTn id="101" dur="1" fill="hold">
                                          <p:stCondLst>
                                            <p:cond delay="999"/>
                                          </p:stCondLst>
                                        </p:cTn>
                                        <p:tgtEl>
                                          <p:spTgt spid="301"/>
                                        </p:tgtEl>
                                        <p:attrNameLst>
                                          <p:attrName>style.visibility</p:attrName>
                                        </p:attrNameLst>
                                      </p:cBhvr>
                                      <p:to>
                                        <p:strVal val="hidden"/>
                                      </p:to>
                                    </p:set>
                                  </p:childTnLst>
                                </p:cTn>
                              </p:par>
                            </p:childTnLst>
                          </p:cTn>
                        </p:par>
                        <p:par>
                          <p:cTn id="102" fill="hold">
                            <p:stCondLst>
                              <p:cond delay="32000"/>
                            </p:stCondLst>
                            <p:childTnLst>
                              <p:par>
                                <p:cTn id="103" presetID="1" presetClass="exit" presetSubtype="0" fill="hold" grpId="0" nodeType="afterEffect">
                                  <p:stCondLst>
                                    <p:cond delay="0"/>
                                  </p:stCondLst>
                                  <p:childTnLst>
                                    <p:set>
                                      <p:cBhvr>
                                        <p:cTn id="104" dur="1" fill="hold">
                                          <p:stCondLst>
                                            <p:cond delay="999"/>
                                          </p:stCondLst>
                                        </p:cTn>
                                        <p:tgtEl>
                                          <p:spTgt spid="300"/>
                                        </p:tgtEl>
                                        <p:attrNameLst>
                                          <p:attrName>style.visibility</p:attrName>
                                        </p:attrNameLst>
                                      </p:cBhvr>
                                      <p:to>
                                        <p:strVal val="hidden"/>
                                      </p:to>
                                    </p:set>
                                  </p:childTnLst>
                                </p:cTn>
                              </p:par>
                            </p:childTnLst>
                          </p:cTn>
                        </p:par>
                        <p:par>
                          <p:cTn id="105" fill="hold">
                            <p:stCondLst>
                              <p:cond delay="33000"/>
                            </p:stCondLst>
                            <p:childTnLst>
                              <p:par>
                                <p:cTn id="106" presetID="1" presetClass="exit" presetSubtype="0" fill="hold" grpId="0" nodeType="afterEffect">
                                  <p:stCondLst>
                                    <p:cond delay="0"/>
                                  </p:stCondLst>
                                  <p:childTnLst>
                                    <p:set>
                                      <p:cBhvr>
                                        <p:cTn id="107" dur="1" fill="hold">
                                          <p:stCondLst>
                                            <p:cond delay="999"/>
                                          </p:stCondLst>
                                        </p:cTn>
                                        <p:tgtEl>
                                          <p:spTgt spid="299"/>
                                        </p:tgtEl>
                                        <p:attrNameLst>
                                          <p:attrName>style.visibility</p:attrName>
                                        </p:attrNameLst>
                                      </p:cBhvr>
                                      <p:to>
                                        <p:strVal val="hidden"/>
                                      </p:to>
                                    </p:set>
                                  </p:childTnLst>
                                </p:cTn>
                              </p:par>
                            </p:childTnLst>
                          </p:cTn>
                        </p:par>
                        <p:par>
                          <p:cTn id="108" fill="hold">
                            <p:stCondLst>
                              <p:cond delay="34000"/>
                            </p:stCondLst>
                            <p:childTnLst>
                              <p:par>
                                <p:cTn id="109" presetID="1" presetClass="exit" presetSubtype="0" fill="hold" grpId="0" nodeType="afterEffect">
                                  <p:stCondLst>
                                    <p:cond delay="0"/>
                                  </p:stCondLst>
                                  <p:childTnLst>
                                    <p:set>
                                      <p:cBhvr>
                                        <p:cTn id="110" dur="1" fill="hold">
                                          <p:stCondLst>
                                            <p:cond delay="999"/>
                                          </p:stCondLst>
                                        </p:cTn>
                                        <p:tgtEl>
                                          <p:spTgt spid="298"/>
                                        </p:tgtEl>
                                        <p:attrNameLst>
                                          <p:attrName>style.visibility</p:attrName>
                                        </p:attrNameLst>
                                      </p:cBhvr>
                                      <p:to>
                                        <p:strVal val="hidden"/>
                                      </p:to>
                                    </p:set>
                                  </p:childTnLst>
                                </p:cTn>
                              </p:par>
                            </p:childTnLst>
                          </p:cTn>
                        </p:par>
                        <p:par>
                          <p:cTn id="111" fill="hold">
                            <p:stCondLst>
                              <p:cond delay="35000"/>
                            </p:stCondLst>
                            <p:childTnLst>
                              <p:par>
                                <p:cTn id="112" presetID="1" presetClass="exit" presetSubtype="0" fill="hold" grpId="0" nodeType="afterEffect">
                                  <p:stCondLst>
                                    <p:cond delay="0"/>
                                  </p:stCondLst>
                                  <p:childTnLst>
                                    <p:set>
                                      <p:cBhvr>
                                        <p:cTn id="113" dur="1" fill="hold">
                                          <p:stCondLst>
                                            <p:cond delay="999"/>
                                          </p:stCondLst>
                                        </p:cTn>
                                        <p:tgtEl>
                                          <p:spTgt spid="297"/>
                                        </p:tgtEl>
                                        <p:attrNameLst>
                                          <p:attrName>style.visibility</p:attrName>
                                        </p:attrNameLst>
                                      </p:cBhvr>
                                      <p:to>
                                        <p:strVal val="hidden"/>
                                      </p:to>
                                    </p:set>
                                  </p:childTnLst>
                                </p:cTn>
                              </p:par>
                            </p:childTnLst>
                          </p:cTn>
                        </p:par>
                        <p:par>
                          <p:cTn id="114" fill="hold">
                            <p:stCondLst>
                              <p:cond delay="36000"/>
                            </p:stCondLst>
                            <p:childTnLst>
                              <p:par>
                                <p:cTn id="115" presetID="1" presetClass="exit" presetSubtype="0" fill="hold" grpId="0" nodeType="afterEffect">
                                  <p:stCondLst>
                                    <p:cond delay="0"/>
                                  </p:stCondLst>
                                  <p:childTnLst>
                                    <p:set>
                                      <p:cBhvr>
                                        <p:cTn id="116" dur="1" fill="hold">
                                          <p:stCondLst>
                                            <p:cond delay="999"/>
                                          </p:stCondLst>
                                        </p:cTn>
                                        <p:tgtEl>
                                          <p:spTgt spid="296"/>
                                        </p:tgtEl>
                                        <p:attrNameLst>
                                          <p:attrName>style.visibility</p:attrName>
                                        </p:attrNameLst>
                                      </p:cBhvr>
                                      <p:to>
                                        <p:strVal val="hidden"/>
                                      </p:to>
                                    </p:set>
                                  </p:childTnLst>
                                </p:cTn>
                              </p:par>
                            </p:childTnLst>
                          </p:cTn>
                        </p:par>
                        <p:par>
                          <p:cTn id="117" fill="hold">
                            <p:stCondLst>
                              <p:cond delay="37000"/>
                            </p:stCondLst>
                            <p:childTnLst>
                              <p:par>
                                <p:cTn id="118" presetID="1" presetClass="exit" presetSubtype="0" fill="hold" grpId="0" nodeType="afterEffect">
                                  <p:stCondLst>
                                    <p:cond delay="0"/>
                                  </p:stCondLst>
                                  <p:childTnLst>
                                    <p:set>
                                      <p:cBhvr>
                                        <p:cTn id="119" dur="1" fill="hold">
                                          <p:stCondLst>
                                            <p:cond delay="999"/>
                                          </p:stCondLst>
                                        </p:cTn>
                                        <p:tgtEl>
                                          <p:spTgt spid="295"/>
                                        </p:tgtEl>
                                        <p:attrNameLst>
                                          <p:attrName>style.visibility</p:attrName>
                                        </p:attrNameLst>
                                      </p:cBhvr>
                                      <p:to>
                                        <p:strVal val="hidden"/>
                                      </p:to>
                                    </p:set>
                                  </p:childTnLst>
                                </p:cTn>
                              </p:par>
                            </p:childTnLst>
                          </p:cTn>
                        </p:par>
                        <p:par>
                          <p:cTn id="120" fill="hold">
                            <p:stCondLst>
                              <p:cond delay="38000"/>
                            </p:stCondLst>
                            <p:childTnLst>
                              <p:par>
                                <p:cTn id="121" presetID="1" presetClass="exit" presetSubtype="0" fill="hold" grpId="0" nodeType="afterEffect">
                                  <p:stCondLst>
                                    <p:cond delay="0"/>
                                  </p:stCondLst>
                                  <p:childTnLst>
                                    <p:set>
                                      <p:cBhvr>
                                        <p:cTn id="122" dur="1" fill="hold">
                                          <p:stCondLst>
                                            <p:cond delay="999"/>
                                          </p:stCondLst>
                                        </p:cTn>
                                        <p:tgtEl>
                                          <p:spTgt spid="294"/>
                                        </p:tgtEl>
                                        <p:attrNameLst>
                                          <p:attrName>style.visibility</p:attrName>
                                        </p:attrNameLst>
                                      </p:cBhvr>
                                      <p:to>
                                        <p:strVal val="hidden"/>
                                      </p:to>
                                    </p:set>
                                  </p:childTnLst>
                                </p:cTn>
                              </p:par>
                            </p:childTnLst>
                          </p:cTn>
                        </p:par>
                        <p:par>
                          <p:cTn id="123" fill="hold">
                            <p:stCondLst>
                              <p:cond delay="39000"/>
                            </p:stCondLst>
                            <p:childTnLst>
                              <p:par>
                                <p:cTn id="124" presetID="1" presetClass="exit" presetSubtype="0" fill="hold" grpId="0" nodeType="afterEffect">
                                  <p:stCondLst>
                                    <p:cond delay="0"/>
                                  </p:stCondLst>
                                  <p:childTnLst>
                                    <p:set>
                                      <p:cBhvr>
                                        <p:cTn id="125" dur="1" fill="hold">
                                          <p:stCondLst>
                                            <p:cond delay="999"/>
                                          </p:stCondLst>
                                        </p:cTn>
                                        <p:tgtEl>
                                          <p:spTgt spid="293"/>
                                        </p:tgtEl>
                                        <p:attrNameLst>
                                          <p:attrName>style.visibility</p:attrName>
                                        </p:attrNameLst>
                                      </p:cBhvr>
                                      <p:to>
                                        <p:strVal val="hidden"/>
                                      </p:to>
                                    </p:set>
                                  </p:childTnLst>
                                </p:cTn>
                              </p:par>
                            </p:childTnLst>
                          </p:cTn>
                        </p:par>
                        <p:par>
                          <p:cTn id="126" fill="hold">
                            <p:stCondLst>
                              <p:cond delay="40000"/>
                            </p:stCondLst>
                            <p:childTnLst>
                              <p:par>
                                <p:cTn id="127" presetID="1" presetClass="exit" presetSubtype="0" fill="hold" grpId="0" nodeType="afterEffect">
                                  <p:stCondLst>
                                    <p:cond delay="0"/>
                                  </p:stCondLst>
                                  <p:childTnLst>
                                    <p:set>
                                      <p:cBhvr>
                                        <p:cTn id="128" dur="1" fill="hold">
                                          <p:stCondLst>
                                            <p:cond delay="999"/>
                                          </p:stCondLst>
                                        </p:cTn>
                                        <p:tgtEl>
                                          <p:spTgt spid="292"/>
                                        </p:tgtEl>
                                        <p:attrNameLst>
                                          <p:attrName>style.visibility</p:attrName>
                                        </p:attrNameLst>
                                      </p:cBhvr>
                                      <p:to>
                                        <p:strVal val="hidden"/>
                                      </p:to>
                                    </p:set>
                                  </p:childTnLst>
                                </p:cTn>
                              </p:par>
                            </p:childTnLst>
                          </p:cTn>
                        </p:par>
                        <p:par>
                          <p:cTn id="129" fill="hold">
                            <p:stCondLst>
                              <p:cond delay="41000"/>
                            </p:stCondLst>
                            <p:childTnLst>
                              <p:par>
                                <p:cTn id="130" presetID="1" presetClass="exit" presetSubtype="0" fill="hold" grpId="0" nodeType="afterEffect">
                                  <p:stCondLst>
                                    <p:cond delay="0"/>
                                  </p:stCondLst>
                                  <p:childTnLst>
                                    <p:set>
                                      <p:cBhvr>
                                        <p:cTn id="131" dur="1" fill="hold">
                                          <p:stCondLst>
                                            <p:cond delay="999"/>
                                          </p:stCondLst>
                                        </p:cTn>
                                        <p:tgtEl>
                                          <p:spTgt spid="291"/>
                                        </p:tgtEl>
                                        <p:attrNameLst>
                                          <p:attrName>style.visibility</p:attrName>
                                        </p:attrNameLst>
                                      </p:cBhvr>
                                      <p:to>
                                        <p:strVal val="hidden"/>
                                      </p:to>
                                    </p:set>
                                  </p:childTnLst>
                                </p:cTn>
                              </p:par>
                            </p:childTnLst>
                          </p:cTn>
                        </p:par>
                        <p:par>
                          <p:cTn id="132" fill="hold">
                            <p:stCondLst>
                              <p:cond delay="42000"/>
                            </p:stCondLst>
                            <p:childTnLst>
                              <p:par>
                                <p:cTn id="133" presetID="1" presetClass="exit" presetSubtype="0" fill="hold" grpId="0" nodeType="afterEffect">
                                  <p:stCondLst>
                                    <p:cond delay="0"/>
                                  </p:stCondLst>
                                  <p:childTnLst>
                                    <p:set>
                                      <p:cBhvr>
                                        <p:cTn id="134" dur="1" fill="hold">
                                          <p:stCondLst>
                                            <p:cond delay="999"/>
                                          </p:stCondLst>
                                        </p:cTn>
                                        <p:tgtEl>
                                          <p:spTgt spid="290"/>
                                        </p:tgtEl>
                                        <p:attrNameLst>
                                          <p:attrName>style.visibility</p:attrName>
                                        </p:attrNameLst>
                                      </p:cBhvr>
                                      <p:to>
                                        <p:strVal val="hidden"/>
                                      </p:to>
                                    </p:set>
                                  </p:childTnLst>
                                </p:cTn>
                              </p:par>
                            </p:childTnLst>
                          </p:cTn>
                        </p:par>
                        <p:par>
                          <p:cTn id="135" fill="hold">
                            <p:stCondLst>
                              <p:cond delay="43000"/>
                            </p:stCondLst>
                            <p:childTnLst>
                              <p:par>
                                <p:cTn id="136" presetID="1" presetClass="exit" presetSubtype="0" fill="hold" grpId="0" nodeType="afterEffect">
                                  <p:stCondLst>
                                    <p:cond delay="0"/>
                                  </p:stCondLst>
                                  <p:childTnLst>
                                    <p:set>
                                      <p:cBhvr>
                                        <p:cTn id="137" dur="1" fill="hold">
                                          <p:stCondLst>
                                            <p:cond delay="999"/>
                                          </p:stCondLst>
                                        </p:cTn>
                                        <p:tgtEl>
                                          <p:spTgt spid="289"/>
                                        </p:tgtEl>
                                        <p:attrNameLst>
                                          <p:attrName>style.visibility</p:attrName>
                                        </p:attrNameLst>
                                      </p:cBhvr>
                                      <p:to>
                                        <p:strVal val="hidden"/>
                                      </p:to>
                                    </p:set>
                                  </p:childTnLst>
                                </p:cTn>
                              </p:par>
                            </p:childTnLst>
                          </p:cTn>
                        </p:par>
                        <p:par>
                          <p:cTn id="138" fill="hold">
                            <p:stCondLst>
                              <p:cond delay="44000"/>
                            </p:stCondLst>
                            <p:childTnLst>
                              <p:par>
                                <p:cTn id="139" presetID="1" presetClass="exit" presetSubtype="0" fill="hold" grpId="0" nodeType="afterEffect">
                                  <p:stCondLst>
                                    <p:cond delay="0"/>
                                  </p:stCondLst>
                                  <p:childTnLst>
                                    <p:set>
                                      <p:cBhvr>
                                        <p:cTn id="140" dur="1" fill="hold">
                                          <p:stCondLst>
                                            <p:cond delay="999"/>
                                          </p:stCondLst>
                                        </p:cTn>
                                        <p:tgtEl>
                                          <p:spTgt spid="288"/>
                                        </p:tgtEl>
                                        <p:attrNameLst>
                                          <p:attrName>style.visibility</p:attrName>
                                        </p:attrNameLst>
                                      </p:cBhvr>
                                      <p:to>
                                        <p:strVal val="hidden"/>
                                      </p:to>
                                    </p:set>
                                  </p:childTnLst>
                                </p:cTn>
                              </p:par>
                            </p:childTnLst>
                          </p:cTn>
                        </p:par>
                        <p:par>
                          <p:cTn id="141" fill="hold">
                            <p:stCondLst>
                              <p:cond delay="45000"/>
                            </p:stCondLst>
                            <p:childTnLst>
                              <p:par>
                                <p:cTn id="142" presetID="1" presetClass="exit" presetSubtype="0" fill="hold" grpId="0" nodeType="afterEffect">
                                  <p:stCondLst>
                                    <p:cond delay="0"/>
                                  </p:stCondLst>
                                  <p:childTnLst>
                                    <p:set>
                                      <p:cBhvr>
                                        <p:cTn id="143" dur="1" fill="hold">
                                          <p:stCondLst>
                                            <p:cond delay="999"/>
                                          </p:stCondLst>
                                        </p:cTn>
                                        <p:tgtEl>
                                          <p:spTgt spid="287"/>
                                        </p:tgtEl>
                                        <p:attrNameLst>
                                          <p:attrName>style.visibility</p:attrName>
                                        </p:attrNameLst>
                                      </p:cBhvr>
                                      <p:to>
                                        <p:strVal val="hidden"/>
                                      </p:to>
                                    </p:set>
                                  </p:childTnLst>
                                </p:cTn>
                              </p:par>
                            </p:childTnLst>
                          </p:cTn>
                        </p:par>
                        <p:par>
                          <p:cTn id="144" fill="hold">
                            <p:stCondLst>
                              <p:cond delay="46000"/>
                            </p:stCondLst>
                            <p:childTnLst>
                              <p:par>
                                <p:cTn id="145" presetID="1" presetClass="exit" presetSubtype="0" fill="hold" grpId="0" nodeType="afterEffect">
                                  <p:stCondLst>
                                    <p:cond delay="0"/>
                                  </p:stCondLst>
                                  <p:childTnLst>
                                    <p:set>
                                      <p:cBhvr>
                                        <p:cTn id="146" dur="1" fill="hold">
                                          <p:stCondLst>
                                            <p:cond delay="999"/>
                                          </p:stCondLst>
                                        </p:cTn>
                                        <p:tgtEl>
                                          <p:spTgt spid="286"/>
                                        </p:tgtEl>
                                        <p:attrNameLst>
                                          <p:attrName>style.visibility</p:attrName>
                                        </p:attrNameLst>
                                      </p:cBhvr>
                                      <p:to>
                                        <p:strVal val="hidden"/>
                                      </p:to>
                                    </p:set>
                                  </p:childTnLst>
                                </p:cTn>
                              </p:par>
                            </p:childTnLst>
                          </p:cTn>
                        </p:par>
                        <p:par>
                          <p:cTn id="147" fill="hold">
                            <p:stCondLst>
                              <p:cond delay="47000"/>
                            </p:stCondLst>
                            <p:childTnLst>
                              <p:par>
                                <p:cTn id="148" presetID="1" presetClass="exit" presetSubtype="0" fill="hold" grpId="0" nodeType="afterEffect">
                                  <p:stCondLst>
                                    <p:cond delay="0"/>
                                  </p:stCondLst>
                                  <p:childTnLst>
                                    <p:set>
                                      <p:cBhvr>
                                        <p:cTn id="149" dur="1" fill="hold">
                                          <p:stCondLst>
                                            <p:cond delay="999"/>
                                          </p:stCondLst>
                                        </p:cTn>
                                        <p:tgtEl>
                                          <p:spTgt spid="285"/>
                                        </p:tgtEl>
                                        <p:attrNameLst>
                                          <p:attrName>style.visibility</p:attrName>
                                        </p:attrNameLst>
                                      </p:cBhvr>
                                      <p:to>
                                        <p:strVal val="hidden"/>
                                      </p:to>
                                    </p:set>
                                  </p:childTnLst>
                                </p:cTn>
                              </p:par>
                            </p:childTnLst>
                          </p:cTn>
                        </p:par>
                        <p:par>
                          <p:cTn id="150" fill="hold">
                            <p:stCondLst>
                              <p:cond delay="48000"/>
                            </p:stCondLst>
                            <p:childTnLst>
                              <p:par>
                                <p:cTn id="151" presetID="1" presetClass="exit" presetSubtype="0" fill="hold" grpId="0" nodeType="afterEffect">
                                  <p:stCondLst>
                                    <p:cond delay="0"/>
                                  </p:stCondLst>
                                  <p:childTnLst>
                                    <p:set>
                                      <p:cBhvr>
                                        <p:cTn id="152" dur="1" fill="hold">
                                          <p:stCondLst>
                                            <p:cond delay="999"/>
                                          </p:stCondLst>
                                        </p:cTn>
                                        <p:tgtEl>
                                          <p:spTgt spid="284"/>
                                        </p:tgtEl>
                                        <p:attrNameLst>
                                          <p:attrName>style.visibility</p:attrName>
                                        </p:attrNameLst>
                                      </p:cBhvr>
                                      <p:to>
                                        <p:strVal val="hidden"/>
                                      </p:to>
                                    </p:set>
                                  </p:childTnLst>
                                </p:cTn>
                              </p:par>
                            </p:childTnLst>
                          </p:cTn>
                        </p:par>
                        <p:par>
                          <p:cTn id="153" fill="hold">
                            <p:stCondLst>
                              <p:cond delay="49000"/>
                            </p:stCondLst>
                            <p:childTnLst>
                              <p:par>
                                <p:cTn id="154" presetID="1" presetClass="exit" presetSubtype="0" fill="hold" grpId="0" nodeType="afterEffect">
                                  <p:stCondLst>
                                    <p:cond delay="0"/>
                                  </p:stCondLst>
                                  <p:childTnLst>
                                    <p:set>
                                      <p:cBhvr>
                                        <p:cTn id="155" dur="1" fill="hold">
                                          <p:stCondLst>
                                            <p:cond delay="999"/>
                                          </p:stCondLst>
                                        </p:cTn>
                                        <p:tgtEl>
                                          <p:spTgt spid="283"/>
                                        </p:tgtEl>
                                        <p:attrNameLst>
                                          <p:attrName>style.visibility</p:attrName>
                                        </p:attrNameLst>
                                      </p:cBhvr>
                                      <p:to>
                                        <p:strVal val="hidden"/>
                                      </p:to>
                                    </p:set>
                                  </p:childTnLst>
                                </p:cTn>
                              </p:par>
                            </p:childTnLst>
                          </p:cTn>
                        </p:par>
                        <p:par>
                          <p:cTn id="156" fill="hold">
                            <p:stCondLst>
                              <p:cond delay="50000"/>
                            </p:stCondLst>
                            <p:childTnLst>
                              <p:par>
                                <p:cTn id="157" presetID="1" presetClass="exit" presetSubtype="0" fill="hold" grpId="0" nodeType="afterEffect">
                                  <p:stCondLst>
                                    <p:cond delay="0"/>
                                  </p:stCondLst>
                                  <p:childTnLst>
                                    <p:set>
                                      <p:cBhvr>
                                        <p:cTn id="158" dur="1" fill="hold">
                                          <p:stCondLst>
                                            <p:cond delay="999"/>
                                          </p:stCondLst>
                                        </p:cTn>
                                        <p:tgtEl>
                                          <p:spTgt spid="282"/>
                                        </p:tgtEl>
                                        <p:attrNameLst>
                                          <p:attrName>style.visibility</p:attrName>
                                        </p:attrNameLst>
                                      </p:cBhvr>
                                      <p:to>
                                        <p:strVal val="hidden"/>
                                      </p:to>
                                    </p:set>
                                  </p:childTnLst>
                                </p:cTn>
                              </p:par>
                            </p:childTnLst>
                          </p:cTn>
                        </p:par>
                        <p:par>
                          <p:cTn id="159" fill="hold">
                            <p:stCondLst>
                              <p:cond delay="51000"/>
                            </p:stCondLst>
                            <p:childTnLst>
                              <p:par>
                                <p:cTn id="160" presetID="1" presetClass="exit" presetSubtype="0" fill="hold" grpId="0" nodeType="afterEffect">
                                  <p:stCondLst>
                                    <p:cond delay="0"/>
                                  </p:stCondLst>
                                  <p:childTnLst>
                                    <p:set>
                                      <p:cBhvr>
                                        <p:cTn id="161" dur="1" fill="hold">
                                          <p:stCondLst>
                                            <p:cond delay="999"/>
                                          </p:stCondLst>
                                        </p:cTn>
                                        <p:tgtEl>
                                          <p:spTgt spid="281"/>
                                        </p:tgtEl>
                                        <p:attrNameLst>
                                          <p:attrName>style.visibility</p:attrName>
                                        </p:attrNameLst>
                                      </p:cBhvr>
                                      <p:to>
                                        <p:strVal val="hidden"/>
                                      </p:to>
                                    </p:set>
                                  </p:childTnLst>
                                </p:cTn>
                              </p:par>
                            </p:childTnLst>
                          </p:cTn>
                        </p:par>
                        <p:par>
                          <p:cTn id="162" fill="hold">
                            <p:stCondLst>
                              <p:cond delay="52000"/>
                            </p:stCondLst>
                            <p:childTnLst>
                              <p:par>
                                <p:cTn id="163" presetID="1" presetClass="exit" presetSubtype="0" fill="hold" grpId="0" nodeType="afterEffect">
                                  <p:stCondLst>
                                    <p:cond delay="0"/>
                                  </p:stCondLst>
                                  <p:childTnLst>
                                    <p:set>
                                      <p:cBhvr>
                                        <p:cTn id="164" dur="1" fill="hold">
                                          <p:stCondLst>
                                            <p:cond delay="999"/>
                                          </p:stCondLst>
                                        </p:cTn>
                                        <p:tgtEl>
                                          <p:spTgt spid="280"/>
                                        </p:tgtEl>
                                        <p:attrNameLst>
                                          <p:attrName>style.visibility</p:attrName>
                                        </p:attrNameLst>
                                      </p:cBhvr>
                                      <p:to>
                                        <p:strVal val="hidden"/>
                                      </p:to>
                                    </p:set>
                                  </p:childTnLst>
                                </p:cTn>
                              </p:par>
                            </p:childTnLst>
                          </p:cTn>
                        </p:par>
                        <p:par>
                          <p:cTn id="165" fill="hold">
                            <p:stCondLst>
                              <p:cond delay="53000"/>
                            </p:stCondLst>
                            <p:childTnLst>
                              <p:par>
                                <p:cTn id="166" presetID="1" presetClass="exit" presetSubtype="0" fill="hold" grpId="0" nodeType="afterEffect">
                                  <p:stCondLst>
                                    <p:cond delay="0"/>
                                  </p:stCondLst>
                                  <p:childTnLst>
                                    <p:set>
                                      <p:cBhvr>
                                        <p:cTn id="167" dur="1" fill="hold">
                                          <p:stCondLst>
                                            <p:cond delay="999"/>
                                          </p:stCondLst>
                                        </p:cTn>
                                        <p:tgtEl>
                                          <p:spTgt spid="279"/>
                                        </p:tgtEl>
                                        <p:attrNameLst>
                                          <p:attrName>style.visibility</p:attrName>
                                        </p:attrNameLst>
                                      </p:cBhvr>
                                      <p:to>
                                        <p:strVal val="hidden"/>
                                      </p:to>
                                    </p:set>
                                  </p:childTnLst>
                                </p:cTn>
                              </p:par>
                            </p:childTnLst>
                          </p:cTn>
                        </p:par>
                        <p:par>
                          <p:cTn id="168" fill="hold">
                            <p:stCondLst>
                              <p:cond delay="54000"/>
                            </p:stCondLst>
                            <p:childTnLst>
                              <p:par>
                                <p:cTn id="169" presetID="1" presetClass="exit" presetSubtype="0" fill="hold" grpId="0" nodeType="afterEffect">
                                  <p:stCondLst>
                                    <p:cond delay="0"/>
                                  </p:stCondLst>
                                  <p:childTnLst>
                                    <p:set>
                                      <p:cBhvr>
                                        <p:cTn id="170" dur="1" fill="hold">
                                          <p:stCondLst>
                                            <p:cond delay="999"/>
                                          </p:stCondLst>
                                        </p:cTn>
                                        <p:tgtEl>
                                          <p:spTgt spid="278"/>
                                        </p:tgtEl>
                                        <p:attrNameLst>
                                          <p:attrName>style.visibility</p:attrName>
                                        </p:attrNameLst>
                                      </p:cBhvr>
                                      <p:to>
                                        <p:strVal val="hidden"/>
                                      </p:to>
                                    </p:set>
                                  </p:childTnLst>
                                </p:cTn>
                              </p:par>
                            </p:childTnLst>
                          </p:cTn>
                        </p:par>
                        <p:par>
                          <p:cTn id="171" fill="hold">
                            <p:stCondLst>
                              <p:cond delay="55000"/>
                            </p:stCondLst>
                            <p:childTnLst>
                              <p:par>
                                <p:cTn id="172" presetID="1" presetClass="exit" presetSubtype="0" fill="hold" grpId="0" nodeType="afterEffect">
                                  <p:stCondLst>
                                    <p:cond delay="0"/>
                                  </p:stCondLst>
                                  <p:childTnLst>
                                    <p:set>
                                      <p:cBhvr>
                                        <p:cTn id="173" dur="1" fill="hold">
                                          <p:stCondLst>
                                            <p:cond delay="999"/>
                                          </p:stCondLst>
                                        </p:cTn>
                                        <p:tgtEl>
                                          <p:spTgt spid="277"/>
                                        </p:tgtEl>
                                        <p:attrNameLst>
                                          <p:attrName>style.visibility</p:attrName>
                                        </p:attrNameLst>
                                      </p:cBhvr>
                                      <p:to>
                                        <p:strVal val="hidden"/>
                                      </p:to>
                                    </p:set>
                                  </p:childTnLst>
                                </p:cTn>
                              </p:par>
                            </p:childTnLst>
                          </p:cTn>
                        </p:par>
                        <p:par>
                          <p:cTn id="174" fill="hold">
                            <p:stCondLst>
                              <p:cond delay="56000"/>
                            </p:stCondLst>
                            <p:childTnLst>
                              <p:par>
                                <p:cTn id="175" presetID="1" presetClass="exit" presetSubtype="0" fill="hold" grpId="0" nodeType="afterEffect">
                                  <p:stCondLst>
                                    <p:cond delay="0"/>
                                  </p:stCondLst>
                                  <p:childTnLst>
                                    <p:set>
                                      <p:cBhvr>
                                        <p:cTn id="176" dur="1" fill="hold">
                                          <p:stCondLst>
                                            <p:cond delay="999"/>
                                          </p:stCondLst>
                                        </p:cTn>
                                        <p:tgtEl>
                                          <p:spTgt spid="276"/>
                                        </p:tgtEl>
                                        <p:attrNameLst>
                                          <p:attrName>style.visibility</p:attrName>
                                        </p:attrNameLst>
                                      </p:cBhvr>
                                      <p:to>
                                        <p:strVal val="hidden"/>
                                      </p:to>
                                    </p:set>
                                  </p:childTnLst>
                                </p:cTn>
                              </p:par>
                            </p:childTnLst>
                          </p:cTn>
                        </p:par>
                        <p:par>
                          <p:cTn id="177" fill="hold">
                            <p:stCondLst>
                              <p:cond delay="57000"/>
                            </p:stCondLst>
                            <p:childTnLst>
                              <p:par>
                                <p:cTn id="178" presetID="1" presetClass="exit" presetSubtype="0" fill="hold" grpId="0" nodeType="afterEffect">
                                  <p:stCondLst>
                                    <p:cond delay="0"/>
                                  </p:stCondLst>
                                  <p:childTnLst>
                                    <p:set>
                                      <p:cBhvr>
                                        <p:cTn id="179" dur="1" fill="hold">
                                          <p:stCondLst>
                                            <p:cond delay="999"/>
                                          </p:stCondLst>
                                        </p:cTn>
                                        <p:tgtEl>
                                          <p:spTgt spid="275"/>
                                        </p:tgtEl>
                                        <p:attrNameLst>
                                          <p:attrName>style.visibility</p:attrName>
                                        </p:attrNameLst>
                                      </p:cBhvr>
                                      <p:to>
                                        <p:strVal val="hidden"/>
                                      </p:to>
                                    </p:set>
                                  </p:childTnLst>
                                </p:cTn>
                              </p:par>
                            </p:childTnLst>
                          </p:cTn>
                        </p:par>
                        <p:par>
                          <p:cTn id="180" fill="hold">
                            <p:stCondLst>
                              <p:cond delay="58000"/>
                            </p:stCondLst>
                            <p:childTnLst>
                              <p:par>
                                <p:cTn id="181" presetID="1" presetClass="exit" presetSubtype="0" fill="hold" grpId="0" nodeType="afterEffect">
                                  <p:stCondLst>
                                    <p:cond delay="0"/>
                                  </p:stCondLst>
                                  <p:childTnLst>
                                    <p:set>
                                      <p:cBhvr>
                                        <p:cTn id="182" dur="1" fill="hold">
                                          <p:stCondLst>
                                            <p:cond delay="999"/>
                                          </p:stCondLst>
                                        </p:cTn>
                                        <p:tgtEl>
                                          <p:spTgt spid="274"/>
                                        </p:tgtEl>
                                        <p:attrNameLst>
                                          <p:attrName>style.visibility</p:attrName>
                                        </p:attrNameLst>
                                      </p:cBhvr>
                                      <p:to>
                                        <p:strVal val="hidden"/>
                                      </p:to>
                                    </p:set>
                                  </p:childTnLst>
                                </p:cTn>
                              </p:par>
                            </p:childTnLst>
                          </p:cTn>
                        </p:par>
                        <p:par>
                          <p:cTn id="183" fill="hold">
                            <p:stCondLst>
                              <p:cond delay="59000"/>
                            </p:stCondLst>
                            <p:childTnLst>
                              <p:par>
                                <p:cTn id="184" presetID="1" presetClass="exit" presetSubtype="0" fill="hold" grpId="0" nodeType="afterEffect">
                                  <p:stCondLst>
                                    <p:cond delay="0"/>
                                  </p:stCondLst>
                                  <p:childTnLst>
                                    <p:set>
                                      <p:cBhvr>
                                        <p:cTn id="185" dur="1" fill="hold">
                                          <p:stCondLst>
                                            <p:cond delay="999"/>
                                          </p:stCondLst>
                                        </p:cTn>
                                        <p:tgtEl>
                                          <p:spTgt spid="273"/>
                                        </p:tgtEl>
                                        <p:attrNameLst>
                                          <p:attrName>style.visibility</p:attrName>
                                        </p:attrNameLst>
                                      </p:cBhvr>
                                      <p:to>
                                        <p:strVal val="hidden"/>
                                      </p:to>
                                    </p:set>
                                  </p:childTnLst>
                                </p:cTn>
                              </p:par>
                            </p:childTnLst>
                          </p:cTn>
                        </p:par>
                        <p:par>
                          <p:cTn id="186" fill="hold">
                            <p:stCondLst>
                              <p:cond delay="60000"/>
                            </p:stCondLst>
                            <p:childTnLst>
                              <p:par>
                                <p:cTn id="187" presetID="1" presetClass="exit" presetSubtype="0" fill="hold" grpId="0" nodeType="afterEffect">
                                  <p:stCondLst>
                                    <p:cond delay="0"/>
                                  </p:stCondLst>
                                  <p:childTnLst>
                                    <p:set>
                                      <p:cBhvr>
                                        <p:cTn id="188" dur="1" fill="hold">
                                          <p:stCondLst>
                                            <p:cond delay="999"/>
                                          </p:stCondLst>
                                        </p:cTn>
                                        <p:tgtEl>
                                          <p:spTgt spid="271"/>
                                        </p:tgtEl>
                                        <p:attrNameLst>
                                          <p:attrName>style.visibility</p:attrName>
                                        </p:attrNameLst>
                                      </p:cBhvr>
                                      <p:to>
                                        <p:strVal val="hidden"/>
                                      </p:to>
                                    </p:set>
                                  </p:childTnLst>
                                </p:cTn>
                              </p:par>
                              <p:par>
                                <p:cTn id="189" presetID="1" presetClass="exit" presetSubtype="0" fill="hold" grpId="0" nodeType="withEffect">
                                  <p:stCondLst>
                                    <p:cond delay="0"/>
                                  </p:stCondLst>
                                  <p:childTnLst>
                                    <p:set>
                                      <p:cBhvr>
                                        <p:cTn id="190" dur="1" fill="hold">
                                          <p:stCondLst>
                                            <p:cond delay="999"/>
                                          </p:stCondLst>
                                        </p:cTn>
                                        <p:tgtEl>
                                          <p:spTgt spid="272"/>
                                        </p:tgtEl>
                                        <p:attrNameLst>
                                          <p:attrName>style.visibility</p:attrName>
                                        </p:attrNameLst>
                                      </p:cBhvr>
                                      <p:to>
                                        <p:strVal val="hidden"/>
                                      </p:to>
                                    </p:set>
                                  </p:childTnLst>
                                </p:cTn>
                              </p:par>
                            </p:childTnLst>
                          </p:cTn>
                        </p:par>
                        <p:par>
                          <p:cTn id="191" fill="hold">
                            <p:stCondLst>
                              <p:cond delay="61000"/>
                            </p:stCondLst>
                            <p:childTnLst>
                              <p:par>
                                <p:cTn id="192" presetID="1" presetClass="exit" presetSubtype="0" fill="hold" grpId="0" nodeType="afterEffect">
                                  <p:stCondLst>
                                    <p:cond delay="0"/>
                                  </p:stCondLst>
                                  <p:childTnLst>
                                    <p:set>
                                      <p:cBhvr>
                                        <p:cTn id="193" dur="1" fill="hold">
                                          <p:stCondLst>
                                            <p:cond delay="999"/>
                                          </p:stCondLst>
                                        </p:cTn>
                                        <p:tgtEl>
                                          <p:spTgt spid="270"/>
                                        </p:tgtEl>
                                        <p:attrNameLst>
                                          <p:attrName>style.visibility</p:attrName>
                                        </p:attrNameLst>
                                      </p:cBhvr>
                                      <p:to>
                                        <p:strVal val="hidden"/>
                                      </p:to>
                                    </p:set>
                                  </p:childTnLst>
                                </p:cTn>
                              </p:par>
                            </p:childTnLst>
                          </p:cTn>
                        </p:par>
                        <p:par>
                          <p:cTn id="194" fill="hold">
                            <p:stCondLst>
                              <p:cond delay="62000"/>
                            </p:stCondLst>
                            <p:childTnLst>
                              <p:par>
                                <p:cTn id="195" presetID="1" presetClass="exit" presetSubtype="0" fill="hold" grpId="0" nodeType="afterEffect">
                                  <p:stCondLst>
                                    <p:cond delay="0"/>
                                  </p:stCondLst>
                                  <p:childTnLst>
                                    <p:set>
                                      <p:cBhvr>
                                        <p:cTn id="196" dur="1" fill="hold">
                                          <p:stCondLst>
                                            <p:cond delay="999"/>
                                          </p:stCondLst>
                                        </p:cTn>
                                        <p:tgtEl>
                                          <p:spTgt spid="269"/>
                                        </p:tgtEl>
                                        <p:attrNameLst>
                                          <p:attrName>style.visibility</p:attrName>
                                        </p:attrNameLst>
                                      </p:cBhvr>
                                      <p:to>
                                        <p:strVal val="hidden"/>
                                      </p:to>
                                    </p:set>
                                  </p:childTnLst>
                                </p:cTn>
                              </p:par>
                            </p:childTnLst>
                          </p:cTn>
                        </p:par>
                        <p:par>
                          <p:cTn id="197" fill="hold">
                            <p:stCondLst>
                              <p:cond delay="63000"/>
                            </p:stCondLst>
                            <p:childTnLst>
                              <p:par>
                                <p:cTn id="198" presetID="1" presetClass="exit" presetSubtype="0" fill="hold" grpId="0" nodeType="afterEffect">
                                  <p:stCondLst>
                                    <p:cond delay="0"/>
                                  </p:stCondLst>
                                  <p:childTnLst>
                                    <p:set>
                                      <p:cBhvr>
                                        <p:cTn id="199" dur="1" fill="hold">
                                          <p:stCondLst>
                                            <p:cond delay="999"/>
                                          </p:stCondLst>
                                        </p:cTn>
                                        <p:tgtEl>
                                          <p:spTgt spid="268"/>
                                        </p:tgtEl>
                                        <p:attrNameLst>
                                          <p:attrName>style.visibility</p:attrName>
                                        </p:attrNameLst>
                                      </p:cBhvr>
                                      <p:to>
                                        <p:strVal val="hidden"/>
                                      </p:to>
                                    </p:set>
                                  </p:childTnLst>
                                </p:cTn>
                              </p:par>
                            </p:childTnLst>
                          </p:cTn>
                        </p:par>
                        <p:par>
                          <p:cTn id="200" fill="hold">
                            <p:stCondLst>
                              <p:cond delay="64000"/>
                            </p:stCondLst>
                            <p:childTnLst>
                              <p:par>
                                <p:cTn id="201" presetID="1" presetClass="exit" presetSubtype="0" fill="hold" grpId="0" nodeType="afterEffect">
                                  <p:stCondLst>
                                    <p:cond delay="0"/>
                                  </p:stCondLst>
                                  <p:childTnLst>
                                    <p:set>
                                      <p:cBhvr>
                                        <p:cTn id="202" dur="1" fill="hold">
                                          <p:stCondLst>
                                            <p:cond delay="999"/>
                                          </p:stCondLst>
                                        </p:cTn>
                                        <p:tgtEl>
                                          <p:spTgt spid="267"/>
                                        </p:tgtEl>
                                        <p:attrNameLst>
                                          <p:attrName>style.visibility</p:attrName>
                                        </p:attrNameLst>
                                      </p:cBhvr>
                                      <p:to>
                                        <p:strVal val="hidden"/>
                                      </p:to>
                                    </p:set>
                                  </p:childTnLst>
                                </p:cTn>
                              </p:par>
                            </p:childTnLst>
                          </p:cTn>
                        </p:par>
                        <p:par>
                          <p:cTn id="203" fill="hold">
                            <p:stCondLst>
                              <p:cond delay="65000"/>
                            </p:stCondLst>
                            <p:childTnLst>
                              <p:par>
                                <p:cTn id="204" presetID="1" presetClass="exit" presetSubtype="0" fill="hold" grpId="0" nodeType="afterEffect">
                                  <p:stCondLst>
                                    <p:cond delay="0"/>
                                  </p:stCondLst>
                                  <p:childTnLst>
                                    <p:set>
                                      <p:cBhvr>
                                        <p:cTn id="205" dur="1" fill="hold">
                                          <p:stCondLst>
                                            <p:cond delay="999"/>
                                          </p:stCondLst>
                                        </p:cTn>
                                        <p:tgtEl>
                                          <p:spTgt spid="266"/>
                                        </p:tgtEl>
                                        <p:attrNameLst>
                                          <p:attrName>style.visibility</p:attrName>
                                        </p:attrNameLst>
                                      </p:cBhvr>
                                      <p:to>
                                        <p:strVal val="hidden"/>
                                      </p:to>
                                    </p:set>
                                  </p:childTnLst>
                                </p:cTn>
                              </p:par>
                            </p:childTnLst>
                          </p:cTn>
                        </p:par>
                        <p:par>
                          <p:cTn id="206" fill="hold">
                            <p:stCondLst>
                              <p:cond delay="66000"/>
                            </p:stCondLst>
                            <p:childTnLst>
                              <p:par>
                                <p:cTn id="207" presetID="1" presetClass="exit" presetSubtype="0" fill="hold" grpId="0" nodeType="afterEffect">
                                  <p:stCondLst>
                                    <p:cond delay="0"/>
                                  </p:stCondLst>
                                  <p:childTnLst>
                                    <p:set>
                                      <p:cBhvr>
                                        <p:cTn id="208" dur="1" fill="hold">
                                          <p:stCondLst>
                                            <p:cond delay="999"/>
                                          </p:stCondLst>
                                        </p:cTn>
                                        <p:tgtEl>
                                          <p:spTgt spid="265"/>
                                        </p:tgtEl>
                                        <p:attrNameLst>
                                          <p:attrName>style.visibility</p:attrName>
                                        </p:attrNameLst>
                                      </p:cBhvr>
                                      <p:to>
                                        <p:strVal val="hidden"/>
                                      </p:to>
                                    </p:set>
                                  </p:childTnLst>
                                </p:cTn>
                              </p:par>
                            </p:childTnLst>
                          </p:cTn>
                        </p:par>
                        <p:par>
                          <p:cTn id="209" fill="hold">
                            <p:stCondLst>
                              <p:cond delay="67000"/>
                            </p:stCondLst>
                            <p:childTnLst>
                              <p:par>
                                <p:cTn id="210" presetID="1" presetClass="exit" presetSubtype="0" fill="hold" grpId="0" nodeType="afterEffect">
                                  <p:stCondLst>
                                    <p:cond delay="0"/>
                                  </p:stCondLst>
                                  <p:childTnLst>
                                    <p:set>
                                      <p:cBhvr>
                                        <p:cTn id="211" dur="1" fill="hold">
                                          <p:stCondLst>
                                            <p:cond delay="999"/>
                                          </p:stCondLst>
                                        </p:cTn>
                                        <p:tgtEl>
                                          <p:spTgt spid="264"/>
                                        </p:tgtEl>
                                        <p:attrNameLst>
                                          <p:attrName>style.visibility</p:attrName>
                                        </p:attrNameLst>
                                      </p:cBhvr>
                                      <p:to>
                                        <p:strVal val="hidden"/>
                                      </p:to>
                                    </p:set>
                                  </p:childTnLst>
                                </p:cTn>
                              </p:par>
                            </p:childTnLst>
                          </p:cTn>
                        </p:par>
                        <p:par>
                          <p:cTn id="212" fill="hold">
                            <p:stCondLst>
                              <p:cond delay="68000"/>
                            </p:stCondLst>
                            <p:childTnLst>
                              <p:par>
                                <p:cTn id="213" presetID="1" presetClass="exit" presetSubtype="0" fill="hold" grpId="0" nodeType="afterEffect">
                                  <p:stCondLst>
                                    <p:cond delay="0"/>
                                  </p:stCondLst>
                                  <p:childTnLst>
                                    <p:set>
                                      <p:cBhvr>
                                        <p:cTn id="214" dur="1" fill="hold">
                                          <p:stCondLst>
                                            <p:cond delay="999"/>
                                          </p:stCondLst>
                                        </p:cTn>
                                        <p:tgtEl>
                                          <p:spTgt spid="263"/>
                                        </p:tgtEl>
                                        <p:attrNameLst>
                                          <p:attrName>style.visibility</p:attrName>
                                        </p:attrNameLst>
                                      </p:cBhvr>
                                      <p:to>
                                        <p:strVal val="hidden"/>
                                      </p:to>
                                    </p:set>
                                  </p:childTnLst>
                                </p:cTn>
                              </p:par>
                            </p:childTnLst>
                          </p:cTn>
                        </p:par>
                        <p:par>
                          <p:cTn id="215" fill="hold">
                            <p:stCondLst>
                              <p:cond delay="69000"/>
                            </p:stCondLst>
                            <p:childTnLst>
                              <p:par>
                                <p:cTn id="216" presetID="1" presetClass="exit" presetSubtype="0" fill="hold" grpId="0" nodeType="afterEffect">
                                  <p:stCondLst>
                                    <p:cond delay="0"/>
                                  </p:stCondLst>
                                  <p:childTnLst>
                                    <p:set>
                                      <p:cBhvr>
                                        <p:cTn id="217" dur="1" fill="hold">
                                          <p:stCondLst>
                                            <p:cond delay="999"/>
                                          </p:stCondLst>
                                        </p:cTn>
                                        <p:tgtEl>
                                          <p:spTgt spid="262"/>
                                        </p:tgtEl>
                                        <p:attrNameLst>
                                          <p:attrName>style.visibility</p:attrName>
                                        </p:attrNameLst>
                                      </p:cBhvr>
                                      <p:to>
                                        <p:strVal val="hidden"/>
                                      </p:to>
                                    </p:set>
                                  </p:childTnLst>
                                </p:cTn>
                              </p:par>
                            </p:childTnLst>
                          </p:cTn>
                        </p:par>
                        <p:par>
                          <p:cTn id="218" fill="hold">
                            <p:stCondLst>
                              <p:cond delay="70000"/>
                            </p:stCondLst>
                            <p:childTnLst>
                              <p:par>
                                <p:cTn id="219" presetID="1" presetClass="exit" presetSubtype="0" fill="hold" grpId="0" nodeType="afterEffect">
                                  <p:stCondLst>
                                    <p:cond delay="0"/>
                                  </p:stCondLst>
                                  <p:childTnLst>
                                    <p:set>
                                      <p:cBhvr>
                                        <p:cTn id="220" dur="1" fill="hold">
                                          <p:stCondLst>
                                            <p:cond delay="999"/>
                                          </p:stCondLst>
                                        </p:cTn>
                                        <p:tgtEl>
                                          <p:spTgt spid="261"/>
                                        </p:tgtEl>
                                        <p:attrNameLst>
                                          <p:attrName>style.visibility</p:attrName>
                                        </p:attrNameLst>
                                      </p:cBhvr>
                                      <p:to>
                                        <p:strVal val="hidden"/>
                                      </p:to>
                                    </p:set>
                                  </p:childTnLst>
                                </p:cTn>
                              </p:par>
                            </p:childTnLst>
                          </p:cTn>
                        </p:par>
                        <p:par>
                          <p:cTn id="221" fill="hold">
                            <p:stCondLst>
                              <p:cond delay="71000"/>
                            </p:stCondLst>
                            <p:childTnLst>
                              <p:par>
                                <p:cTn id="222" presetID="1" presetClass="exit" presetSubtype="0" fill="hold" grpId="0" nodeType="afterEffect">
                                  <p:stCondLst>
                                    <p:cond delay="0"/>
                                  </p:stCondLst>
                                  <p:childTnLst>
                                    <p:set>
                                      <p:cBhvr>
                                        <p:cTn id="223" dur="1" fill="hold">
                                          <p:stCondLst>
                                            <p:cond delay="999"/>
                                          </p:stCondLst>
                                        </p:cTn>
                                        <p:tgtEl>
                                          <p:spTgt spid="260"/>
                                        </p:tgtEl>
                                        <p:attrNameLst>
                                          <p:attrName>style.visibility</p:attrName>
                                        </p:attrNameLst>
                                      </p:cBhvr>
                                      <p:to>
                                        <p:strVal val="hidden"/>
                                      </p:to>
                                    </p:set>
                                  </p:childTnLst>
                                </p:cTn>
                              </p:par>
                            </p:childTnLst>
                          </p:cTn>
                        </p:par>
                        <p:par>
                          <p:cTn id="224" fill="hold">
                            <p:stCondLst>
                              <p:cond delay="72000"/>
                            </p:stCondLst>
                            <p:childTnLst>
                              <p:par>
                                <p:cTn id="225" presetID="1" presetClass="exit" presetSubtype="0" fill="hold" grpId="0" nodeType="afterEffect">
                                  <p:stCondLst>
                                    <p:cond delay="0"/>
                                  </p:stCondLst>
                                  <p:childTnLst>
                                    <p:set>
                                      <p:cBhvr>
                                        <p:cTn id="226" dur="1" fill="hold">
                                          <p:stCondLst>
                                            <p:cond delay="999"/>
                                          </p:stCondLst>
                                        </p:cTn>
                                        <p:tgtEl>
                                          <p:spTgt spid="259"/>
                                        </p:tgtEl>
                                        <p:attrNameLst>
                                          <p:attrName>style.visibility</p:attrName>
                                        </p:attrNameLst>
                                      </p:cBhvr>
                                      <p:to>
                                        <p:strVal val="hidden"/>
                                      </p:to>
                                    </p:set>
                                  </p:childTnLst>
                                </p:cTn>
                              </p:par>
                            </p:childTnLst>
                          </p:cTn>
                        </p:par>
                        <p:par>
                          <p:cTn id="227" fill="hold">
                            <p:stCondLst>
                              <p:cond delay="73000"/>
                            </p:stCondLst>
                            <p:childTnLst>
                              <p:par>
                                <p:cTn id="228" presetID="1" presetClass="exit" presetSubtype="0" fill="hold" grpId="0" nodeType="afterEffect">
                                  <p:stCondLst>
                                    <p:cond delay="0"/>
                                  </p:stCondLst>
                                  <p:childTnLst>
                                    <p:set>
                                      <p:cBhvr>
                                        <p:cTn id="229" dur="1" fill="hold">
                                          <p:stCondLst>
                                            <p:cond delay="999"/>
                                          </p:stCondLst>
                                        </p:cTn>
                                        <p:tgtEl>
                                          <p:spTgt spid="258"/>
                                        </p:tgtEl>
                                        <p:attrNameLst>
                                          <p:attrName>style.visibility</p:attrName>
                                        </p:attrNameLst>
                                      </p:cBhvr>
                                      <p:to>
                                        <p:strVal val="hidden"/>
                                      </p:to>
                                    </p:set>
                                  </p:childTnLst>
                                </p:cTn>
                              </p:par>
                            </p:childTnLst>
                          </p:cTn>
                        </p:par>
                        <p:par>
                          <p:cTn id="230" fill="hold">
                            <p:stCondLst>
                              <p:cond delay="74000"/>
                            </p:stCondLst>
                            <p:childTnLst>
                              <p:par>
                                <p:cTn id="231" presetID="1" presetClass="exit" presetSubtype="0" fill="hold" grpId="0" nodeType="afterEffect">
                                  <p:stCondLst>
                                    <p:cond delay="0"/>
                                  </p:stCondLst>
                                  <p:childTnLst>
                                    <p:set>
                                      <p:cBhvr>
                                        <p:cTn id="232" dur="1" fill="hold">
                                          <p:stCondLst>
                                            <p:cond delay="999"/>
                                          </p:stCondLst>
                                        </p:cTn>
                                        <p:tgtEl>
                                          <p:spTgt spid="257"/>
                                        </p:tgtEl>
                                        <p:attrNameLst>
                                          <p:attrName>style.visibility</p:attrName>
                                        </p:attrNameLst>
                                      </p:cBhvr>
                                      <p:to>
                                        <p:strVal val="hidden"/>
                                      </p:to>
                                    </p:set>
                                  </p:childTnLst>
                                </p:cTn>
                              </p:par>
                            </p:childTnLst>
                          </p:cTn>
                        </p:par>
                        <p:par>
                          <p:cTn id="233" fill="hold">
                            <p:stCondLst>
                              <p:cond delay="75000"/>
                            </p:stCondLst>
                            <p:childTnLst>
                              <p:par>
                                <p:cTn id="234" presetID="1" presetClass="exit" presetSubtype="0" fill="hold" grpId="0" nodeType="afterEffect">
                                  <p:stCondLst>
                                    <p:cond delay="0"/>
                                  </p:stCondLst>
                                  <p:childTnLst>
                                    <p:set>
                                      <p:cBhvr>
                                        <p:cTn id="235" dur="1" fill="hold">
                                          <p:stCondLst>
                                            <p:cond delay="999"/>
                                          </p:stCondLst>
                                        </p:cTn>
                                        <p:tgtEl>
                                          <p:spTgt spid="256"/>
                                        </p:tgtEl>
                                        <p:attrNameLst>
                                          <p:attrName>style.visibility</p:attrName>
                                        </p:attrNameLst>
                                      </p:cBhvr>
                                      <p:to>
                                        <p:strVal val="hidden"/>
                                      </p:to>
                                    </p:set>
                                  </p:childTnLst>
                                </p:cTn>
                              </p:par>
                            </p:childTnLst>
                          </p:cTn>
                        </p:par>
                        <p:par>
                          <p:cTn id="236" fill="hold">
                            <p:stCondLst>
                              <p:cond delay="76000"/>
                            </p:stCondLst>
                            <p:childTnLst>
                              <p:par>
                                <p:cTn id="237" presetID="1" presetClass="exit" presetSubtype="0" fill="hold" grpId="0" nodeType="afterEffect">
                                  <p:stCondLst>
                                    <p:cond delay="0"/>
                                  </p:stCondLst>
                                  <p:childTnLst>
                                    <p:set>
                                      <p:cBhvr>
                                        <p:cTn id="238" dur="1" fill="hold">
                                          <p:stCondLst>
                                            <p:cond delay="999"/>
                                          </p:stCondLst>
                                        </p:cTn>
                                        <p:tgtEl>
                                          <p:spTgt spid="255"/>
                                        </p:tgtEl>
                                        <p:attrNameLst>
                                          <p:attrName>style.visibility</p:attrName>
                                        </p:attrNameLst>
                                      </p:cBhvr>
                                      <p:to>
                                        <p:strVal val="hidden"/>
                                      </p:to>
                                    </p:set>
                                  </p:childTnLst>
                                </p:cTn>
                              </p:par>
                            </p:childTnLst>
                          </p:cTn>
                        </p:par>
                        <p:par>
                          <p:cTn id="239" fill="hold">
                            <p:stCondLst>
                              <p:cond delay="77000"/>
                            </p:stCondLst>
                            <p:childTnLst>
                              <p:par>
                                <p:cTn id="240" presetID="1" presetClass="exit" presetSubtype="0" fill="hold" grpId="0" nodeType="afterEffect">
                                  <p:stCondLst>
                                    <p:cond delay="0"/>
                                  </p:stCondLst>
                                  <p:childTnLst>
                                    <p:set>
                                      <p:cBhvr>
                                        <p:cTn id="241" dur="1" fill="hold">
                                          <p:stCondLst>
                                            <p:cond delay="999"/>
                                          </p:stCondLst>
                                        </p:cTn>
                                        <p:tgtEl>
                                          <p:spTgt spid="254"/>
                                        </p:tgtEl>
                                        <p:attrNameLst>
                                          <p:attrName>style.visibility</p:attrName>
                                        </p:attrNameLst>
                                      </p:cBhvr>
                                      <p:to>
                                        <p:strVal val="hidden"/>
                                      </p:to>
                                    </p:set>
                                  </p:childTnLst>
                                </p:cTn>
                              </p:par>
                            </p:childTnLst>
                          </p:cTn>
                        </p:par>
                        <p:par>
                          <p:cTn id="242" fill="hold">
                            <p:stCondLst>
                              <p:cond delay="78000"/>
                            </p:stCondLst>
                            <p:childTnLst>
                              <p:par>
                                <p:cTn id="243" presetID="1" presetClass="exit" presetSubtype="0" fill="hold" grpId="0" nodeType="afterEffect">
                                  <p:stCondLst>
                                    <p:cond delay="0"/>
                                  </p:stCondLst>
                                  <p:childTnLst>
                                    <p:set>
                                      <p:cBhvr>
                                        <p:cTn id="244" dur="1" fill="hold">
                                          <p:stCondLst>
                                            <p:cond delay="999"/>
                                          </p:stCondLst>
                                        </p:cTn>
                                        <p:tgtEl>
                                          <p:spTgt spid="253"/>
                                        </p:tgtEl>
                                        <p:attrNameLst>
                                          <p:attrName>style.visibility</p:attrName>
                                        </p:attrNameLst>
                                      </p:cBhvr>
                                      <p:to>
                                        <p:strVal val="hidden"/>
                                      </p:to>
                                    </p:set>
                                  </p:childTnLst>
                                </p:cTn>
                              </p:par>
                            </p:childTnLst>
                          </p:cTn>
                        </p:par>
                        <p:par>
                          <p:cTn id="245" fill="hold">
                            <p:stCondLst>
                              <p:cond delay="79000"/>
                            </p:stCondLst>
                            <p:childTnLst>
                              <p:par>
                                <p:cTn id="246" presetID="1" presetClass="exit" presetSubtype="0" fill="hold" grpId="0" nodeType="afterEffect">
                                  <p:stCondLst>
                                    <p:cond delay="0"/>
                                  </p:stCondLst>
                                  <p:childTnLst>
                                    <p:set>
                                      <p:cBhvr>
                                        <p:cTn id="247" dur="1" fill="hold">
                                          <p:stCondLst>
                                            <p:cond delay="999"/>
                                          </p:stCondLst>
                                        </p:cTn>
                                        <p:tgtEl>
                                          <p:spTgt spid="252"/>
                                        </p:tgtEl>
                                        <p:attrNameLst>
                                          <p:attrName>style.visibility</p:attrName>
                                        </p:attrNameLst>
                                      </p:cBhvr>
                                      <p:to>
                                        <p:strVal val="hidden"/>
                                      </p:to>
                                    </p:set>
                                  </p:childTnLst>
                                </p:cTn>
                              </p:par>
                            </p:childTnLst>
                          </p:cTn>
                        </p:par>
                        <p:par>
                          <p:cTn id="248" fill="hold">
                            <p:stCondLst>
                              <p:cond delay="80000"/>
                            </p:stCondLst>
                            <p:childTnLst>
                              <p:par>
                                <p:cTn id="249" presetID="1" presetClass="exit" presetSubtype="0" fill="hold" grpId="0" nodeType="afterEffect">
                                  <p:stCondLst>
                                    <p:cond delay="0"/>
                                  </p:stCondLst>
                                  <p:childTnLst>
                                    <p:set>
                                      <p:cBhvr>
                                        <p:cTn id="250" dur="1" fill="hold">
                                          <p:stCondLst>
                                            <p:cond delay="999"/>
                                          </p:stCondLst>
                                        </p:cTn>
                                        <p:tgtEl>
                                          <p:spTgt spid="251"/>
                                        </p:tgtEl>
                                        <p:attrNameLst>
                                          <p:attrName>style.visibility</p:attrName>
                                        </p:attrNameLst>
                                      </p:cBhvr>
                                      <p:to>
                                        <p:strVal val="hidden"/>
                                      </p:to>
                                    </p:set>
                                  </p:childTnLst>
                                </p:cTn>
                              </p:par>
                            </p:childTnLst>
                          </p:cTn>
                        </p:par>
                        <p:par>
                          <p:cTn id="251" fill="hold">
                            <p:stCondLst>
                              <p:cond delay="81000"/>
                            </p:stCondLst>
                            <p:childTnLst>
                              <p:par>
                                <p:cTn id="252" presetID="1" presetClass="exit" presetSubtype="0" fill="hold" grpId="0" nodeType="afterEffect">
                                  <p:stCondLst>
                                    <p:cond delay="0"/>
                                  </p:stCondLst>
                                  <p:childTnLst>
                                    <p:set>
                                      <p:cBhvr>
                                        <p:cTn id="253" dur="1" fill="hold">
                                          <p:stCondLst>
                                            <p:cond delay="999"/>
                                          </p:stCondLst>
                                        </p:cTn>
                                        <p:tgtEl>
                                          <p:spTgt spid="250"/>
                                        </p:tgtEl>
                                        <p:attrNameLst>
                                          <p:attrName>style.visibility</p:attrName>
                                        </p:attrNameLst>
                                      </p:cBhvr>
                                      <p:to>
                                        <p:strVal val="hidden"/>
                                      </p:to>
                                    </p:set>
                                  </p:childTnLst>
                                </p:cTn>
                              </p:par>
                            </p:childTnLst>
                          </p:cTn>
                        </p:par>
                        <p:par>
                          <p:cTn id="254" fill="hold">
                            <p:stCondLst>
                              <p:cond delay="82000"/>
                            </p:stCondLst>
                            <p:childTnLst>
                              <p:par>
                                <p:cTn id="255" presetID="1" presetClass="exit" presetSubtype="0" fill="hold" grpId="0" nodeType="afterEffect">
                                  <p:stCondLst>
                                    <p:cond delay="0"/>
                                  </p:stCondLst>
                                  <p:childTnLst>
                                    <p:set>
                                      <p:cBhvr>
                                        <p:cTn id="256" dur="1" fill="hold">
                                          <p:stCondLst>
                                            <p:cond delay="999"/>
                                          </p:stCondLst>
                                        </p:cTn>
                                        <p:tgtEl>
                                          <p:spTgt spid="249"/>
                                        </p:tgtEl>
                                        <p:attrNameLst>
                                          <p:attrName>style.visibility</p:attrName>
                                        </p:attrNameLst>
                                      </p:cBhvr>
                                      <p:to>
                                        <p:strVal val="hidden"/>
                                      </p:to>
                                    </p:set>
                                  </p:childTnLst>
                                </p:cTn>
                              </p:par>
                            </p:childTnLst>
                          </p:cTn>
                        </p:par>
                        <p:par>
                          <p:cTn id="257" fill="hold">
                            <p:stCondLst>
                              <p:cond delay="83000"/>
                            </p:stCondLst>
                            <p:childTnLst>
                              <p:par>
                                <p:cTn id="258" presetID="1" presetClass="exit" presetSubtype="0" fill="hold" grpId="0" nodeType="afterEffect">
                                  <p:stCondLst>
                                    <p:cond delay="0"/>
                                  </p:stCondLst>
                                  <p:childTnLst>
                                    <p:set>
                                      <p:cBhvr>
                                        <p:cTn id="259" dur="1" fill="hold">
                                          <p:stCondLst>
                                            <p:cond delay="999"/>
                                          </p:stCondLst>
                                        </p:cTn>
                                        <p:tgtEl>
                                          <p:spTgt spid="248"/>
                                        </p:tgtEl>
                                        <p:attrNameLst>
                                          <p:attrName>style.visibility</p:attrName>
                                        </p:attrNameLst>
                                      </p:cBhvr>
                                      <p:to>
                                        <p:strVal val="hidden"/>
                                      </p:to>
                                    </p:set>
                                  </p:childTnLst>
                                </p:cTn>
                              </p:par>
                            </p:childTnLst>
                          </p:cTn>
                        </p:par>
                        <p:par>
                          <p:cTn id="260" fill="hold">
                            <p:stCondLst>
                              <p:cond delay="84000"/>
                            </p:stCondLst>
                            <p:childTnLst>
                              <p:par>
                                <p:cTn id="261" presetID="1" presetClass="exit" presetSubtype="0" fill="hold" grpId="0" nodeType="afterEffect">
                                  <p:stCondLst>
                                    <p:cond delay="0"/>
                                  </p:stCondLst>
                                  <p:childTnLst>
                                    <p:set>
                                      <p:cBhvr>
                                        <p:cTn id="262" dur="1" fill="hold">
                                          <p:stCondLst>
                                            <p:cond delay="999"/>
                                          </p:stCondLst>
                                        </p:cTn>
                                        <p:tgtEl>
                                          <p:spTgt spid="247"/>
                                        </p:tgtEl>
                                        <p:attrNameLst>
                                          <p:attrName>style.visibility</p:attrName>
                                        </p:attrNameLst>
                                      </p:cBhvr>
                                      <p:to>
                                        <p:strVal val="hidden"/>
                                      </p:to>
                                    </p:set>
                                  </p:childTnLst>
                                </p:cTn>
                              </p:par>
                            </p:childTnLst>
                          </p:cTn>
                        </p:par>
                        <p:par>
                          <p:cTn id="263" fill="hold">
                            <p:stCondLst>
                              <p:cond delay="85000"/>
                            </p:stCondLst>
                            <p:childTnLst>
                              <p:par>
                                <p:cTn id="264" presetID="1" presetClass="exit" presetSubtype="0" fill="hold" grpId="0" nodeType="afterEffect">
                                  <p:stCondLst>
                                    <p:cond delay="0"/>
                                  </p:stCondLst>
                                  <p:childTnLst>
                                    <p:set>
                                      <p:cBhvr>
                                        <p:cTn id="265" dur="1" fill="hold">
                                          <p:stCondLst>
                                            <p:cond delay="999"/>
                                          </p:stCondLst>
                                        </p:cTn>
                                        <p:tgtEl>
                                          <p:spTgt spid="246"/>
                                        </p:tgtEl>
                                        <p:attrNameLst>
                                          <p:attrName>style.visibility</p:attrName>
                                        </p:attrNameLst>
                                      </p:cBhvr>
                                      <p:to>
                                        <p:strVal val="hidden"/>
                                      </p:to>
                                    </p:set>
                                  </p:childTnLst>
                                </p:cTn>
                              </p:par>
                            </p:childTnLst>
                          </p:cTn>
                        </p:par>
                        <p:par>
                          <p:cTn id="266" fill="hold">
                            <p:stCondLst>
                              <p:cond delay="86000"/>
                            </p:stCondLst>
                            <p:childTnLst>
                              <p:par>
                                <p:cTn id="267" presetID="1" presetClass="exit" presetSubtype="0" fill="hold" grpId="0" nodeType="afterEffect">
                                  <p:stCondLst>
                                    <p:cond delay="0"/>
                                  </p:stCondLst>
                                  <p:childTnLst>
                                    <p:set>
                                      <p:cBhvr>
                                        <p:cTn id="268" dur="1" fill="hold">
                                          <p:stCondLst>
                                            <p:cond delay="999"/>
                                          </p:stCondLst>
                                        </p:cTn>
                                        <p:tgtEl>
                                          <p:spTgt spid="245"/>
                                        </p:tgtEl>
                                        <p:attrNameLst>
                                          <p:attrName>style.visibility</p:attrName>
                                        </p:attrNameLst>
                                      </p:cBhvr>
                                      <p:to>
                                        <p:strVal val="hidden"/>
                                      </p:to>
                                    </p:set>
                                  </p:childTnLst>
                                </p:cTn>
                              </p:par>
                            </p:childTnLst>
                          </p:cTn>
                        </p:par>
                        <p:par>
                          <p:cTn id="269" fill="hold">
                            <p:stCondLst>
                              <p:cond delay="87000"/>
                            </p:stCondLst>
                            <p:childTnLst>
                              <p:par>
                                <p:cTn id="270" presetID="1" presetClass="exit" presetSubtype="0" fill="hold" grpId="0" nodeType="afterEffect">
                                  <p:stCondLst>
                                    <p:cond delay="0"/>
                                  </p:stCondLst>
                                  <p:childTnLst>
                                    <p:set>
                                      <p:cBhvr>
                                        <p:cTn id="271" dur="1" fill="hold">
                                          <p:stCondLst>
                                            <p:cond delay="999"/>
                                          </p:stCondLst>
                                        </p:cTn>
                                        <p:tgtEl>
                                          <p:spTgt spid="244"/>
                                        </p:tgtEl>
                                        <p:attrNameLst>
                                          <p:attrName>style.visibility</p:attrName>
                                        </p:attrNameLst>
                                      </p:cBhvr>
                                      <p:to>
                                        <p:strVal val="hidden"/>
                                      </p:to>
                                    </p:set>
                                  </p:childTnLst>
                                </p:cTn>
                              </p:par>
                            </p:childTnLst>
                          </p:cTn>
                        </p:par>
                        <p:par>
                          <p:cTn id="272" fill="hold">
                            <p:stCondLst>
                              <p:cond delay="88000"/>
                            </p:stCondLst>
                            <p:childTnLst>
                              <p:par>
                                <p:cTn id="273" presetID="1" presetClass="exit" presetSubtype="0" fill="hold" grpId="0" nodeType="afterEffect">
                                  <p:stCondLst>
                                    <p:cond delay="0"/>
                                  </p:stCondLst>
                                  <p:childTnLst>
                                    <p:set>
                                      <p:cBhvr>
                                        <p:cTn id="274" dur="1" fill="hold">
                                          <p:stCondLst>
                                            <p:cond delay="999"/>
                                          </p:stCondLst>
                                        </p:cTn>
                                        <p:tgtEl>
                                          <p:spTgt spid="243"/>
                                        </p:tgtEl>
                                        <p:attrNameLst>
                                          <p:attrName>style.visibility</p:attrName>
                                        </p:attrNameLst>
                                      </p:cBhvr>
                                      <p:to>
                                        <p:strVal val="hidden"/>
                                      </p:to>
                                    </p:set>
                                  </p:childTnLst>
                                </p:cTn>
                              </p:par>
                            </p:childTnLst>
                          </p:cTn>
                        </p:par>
                        <p:par>
                          <p:cTn id="275" fill="hold">
                            <p:stCondLst>
                              <p:cond delay="89000"/>
                            </p:stCondLst>
                            <p:childTnLst>
                              <p:par>
                                <p:cTn id="276" presetID="1" presetClass="exit" presetSubtype="0" fill="hold" grpId="0" nodeType="afterEffect">
                                  <p:stCondLst>
                                    <p:cond delay="0"/>
                                  </p:stCondLst>
                                  <p:childTnLst>
                                    <p:set>
                                      <p:cBhvr>
                                        <p:cTn id="277" dur="1" fill="hold">
                                          <p:stCondLst>
                                            <p:cond delay="999"/>
                                          </p:stCondLst>
                                        </p:cTn>
                                        <p:tgtEl>
                                          <p:spTgt spid="242"/>
                                        </p:tgtEl>
                                        <p:attrNameLst>
                                          <p:attrName>style.visibility</p:attrName>
                                        </p:attrNameLst>
                                      </p:cBhvr>
                                      <p:to>
                                        <p:strVal val="hidden"/>
                                      </p:to>
                                    </p:set>
                                  </p:childTnLst>
                                </p:cTn>
                              </p:par>
                            </p:childTnLst>
                          </p:cTn>
                        </p:par>
                        <p:par>
                          <p:cTn id="278" fill="hold">
                            <p:stCondLst>
                              <p:cond delay="90000"/>
                            </p:stCondLst>
                            <p:childTnLst>
                              <p:par>
                                <p:cTn id="279" presetID="1" presetClass="exit" presetSubtype="0" fill="hold" grpId="0" nodeType="afterEffect">
                                  <p:stCondLst>
                                    <p:cond delay="0"/>
                                  </p:stCondLst>
                                  <p:childTnLst>
                                    <p:set>
                                      <p:cBhvr>
                                        <p:cTn id="280" dur="1" fill="hold">
                                          <p:stCondLst>
                                            <p:cond delay="999"/>
                                          </p:stCondLst>
                                        </p:cTn>
                                        <p:tgtEl>
                                          <p:spTgt spid="241"/>
                                        </p:tgtEl>
                                        <p:attrNameLst>
                                          <p:attrName>style.visibility</p:attrName>
                                        </p:attrNameLst>
                                      </p:cBhvr>
                                      <p:to>
                                        <p:strVal val="hidden"/>
                                      </p:to>
                                    </p:set>
                                  </p:childTnLst>
                                </p:cTn>
                              </p:par>
                            </p:childTnLst>
                          </p:cTn>
                        </p:par>
                        <p:par>
                          <p:cTn id="281" fill="hold">
                            <p:stCondLst>
                              <p:cond delay="91000"/>
                            </p:stCondLst>
                            <p:childTnLst>
                              <p:par>
                                <p:cTn id="282" presetID="1" presetClass="exit" presetSubtype="0" fill="hold" grpId="0" nodeType="afterEffect">
                                  <p:stCondLst>
                                    <p:cond delay="0"/>
                                  </p:stCondLst>
                                  <p:childTnLst>
                                    <p:set>
                                      <p:cBhvr>
                                        <p:cTn id="283" dur="1" fill="hold">
                                          <p:stCondLst>
                                            <p:cond delay="999"/>
                                          </p:stCondLst>
                                        </p:cTn>
                                        <p:tgtEl>
                                          <p:spTgt spid="240"/>
                                        </p:tgtEl>
                                        <p:attrNameLst>
                                          <p:attrName>style.visibility</p:attrName>
                                        </p:attrNameLst>
                                      </p:cBhvr>
                                      <p:to>
                                        <p:strVal val="hidden"/>
                                      </p:to>
                                    </p:set>
                                  </p:childTnLst>
                                </p:cTn>
                              </p:par>
                            </p:childTnLst>
                          </p:cTn>
                        </p:par>
                        <p:par>
                          <p:cTn id="284" fill="hold">
                            <p:stCondLst>
                              <p:cond delay="92000"/>
                            </p:stCondLst>
                            <p:childTnLst>
                              <p:par>
                                <p:cTn id="285" presetID="1" presetClass="exit" presetSubtype="0" fill="hold" grpId="0" nodeType="afterEffect">
                                  <p:stCondLst>
                                    <p:cond delay="0"/>
                                  </p:stCondLst>
                                  <p:childTnLst>
                                    <p:set>
                                      <p:cBhvr>
                                        <p:cTn id="286" dur="1" fill="hold">
                                          <p:stCondLst>
                                            <p:cond delay="999"/>
                                          </p:stCondLst>
                                        </p:cTn>
                                        <p:tgtEl>
                                          <p:spTgt spid="239"/>
                                        </p:tgtEl>
                                        <p:attrNameLst>
                                          <p:attrName>style.visibility</p:attrName>
                                        </p:attrNameLst>
                                      </p:cBhvr>
                                      <p:to>
                                        <p:strVal val="hidden"/>
                                      </p:to>
                                    </p:set>
                                  </p:childTnLst>
                                </p:cTn>
                              </p:par>
                            </p:childTnLst>
                          </p:cTn>
                        </p:par>
                        <p:par>
                          <p:cTn id="287" fill="hold">
                            <p:stCondLst>
                              <p:cond delay="93000"/>
                            </p:stCondLst>
                            <p:childTnLst>
                              <p:par>
                                <p:cTn id="288" presetID="1" presetClass="exit" presetSubtype="0" fill="hold" grpId="0" nodeType="afterEffect">
                                  <p:stCondLst>
                                    <p:cond delay="0"/>
                                  </p:stCondLst>
                                  <p:childTnLst>
                                    <p:set>
                                      <p:cBhvr>
                                        <p:cTn id="289" dur="1" fill="hold">
                                          <p:stCondLst>
                                            <p:cond delay="999"/>
                                          </p:stCondLst>
                                        </p:cTn>
                                        <p:tgtEl>
                                          <p:spTgt spid="238"/>
                                        </p:tgtEl>
                                        <p:attrNameLst>
                                          <p:attrName>style.visibility</p:attrName>
                                        </p:attrNameLst>
                                      </p:cBhvr>
                                      <p:to>
                                        <p:strVal val="hidden"/>
                                      </p:to>
                                    </p:set>
                                  </p:childTnLst>
                                </p:cTn>
                              </p:par>
                            </p:childTnLst>
                          </p:cTn>
                        </p:par>
                        <p:par>
                          <p:cTn id="290" fill="hold">
                            <p:stCondLst>
                              <p:cond delay="94000"/>
                            </p:stCondLst>
                            <p:childTnLst>
                              <p:par>
                                <p:cTn id="291" presetID="1" presetClass="exit" presetSubtype="0" fill="hold" grpId="0" nodeType="afterEffect">
                                  <p:stCondLst>
                                    <p:cond delay="0"/>
                                  </p:stCondLst>
                                  <p:childTnLst>
                                    <p:set>
                                      <p:cBhvr>
                                        <p:cTn id="292" dur="1" fill="hold">
                                          <p:stCondLst>
                                            <p:cond delay="999"/>
                                          </p:stCondLst>
                                        </p:cTn>
                                        <p:tgtEl>
                                          <p:spTgt spid="237"/>
                                        </p:tgtEl>
                                        <p:attrNameLst>
                                          <p:attrName>style.visibility</p:attrName>
                                        </p:attrNameLst>
                                      </p:cBhvr>
                                      <p:to>
                                        <p:strVal val="hidden"/>
                                      </p:to>
                                    </p:set>
                                  </p:childTnLst>
                                </p:cTn>
                              </p:par>
                            </p:childTnLst>
                          </p:cTn>
                        </p:par>
                        <p:par>
                          <p:cTn id="293" fill="hold">
                            <p:stCondLst>
                              <p:cond delay="95000"/>
                            </p:stCondLst>
                            <p:childTnLst>
                              <p:par>
                                <p:cTn id="294" presetID="1" presetClass="exit" presetSubtype="0" fill="hold" grpId="0" nodeType="afterEffect">
                                  <p:stCondLst>
                                    <p:cond delay="0"/>
                                  </p:stCondLst>
                                  <p:childTnLst>
                                    <p:set>
                                      <p:cBhvr>
                                        <p:cTn id="295" dur="1" fill="hold">
                                          <p:stCondLst>
                                            <p:cond delay="999"/>
                                          </p:stCondLst>
                                        </p:cTn>
                                        <p:tgtEl>
                                          <p:spTgt spid="236"/>
                                        </p:tgtEl>
                                        <p:attrNameLst>
                                          <p:attrName>style.visibility</p:attrName>
                                        </p:attrNameLst>
                                      </p:cBhvr>
                                      <p:to>
                                        <p:strVal val="hidden"/>
                                      </p:to>
                                    </p:set>
                                  </p:childTnLst>
                                </p:cTn>
                              </p:par>
                            </p:childTnLst>
                          </p:cTn>
                        </p:par>
                        <p:par>
                          <p:cTn id="296" fill="hold">
                            <p:stCondLst>
                              <p:cond delay="96000"/>
                            </p:stCondLst>
                            <p:childTnLst>
                              <p:par>
                                <p:cTn id="297" presetID="1" presetClass="exit" presetSubtype="0" fill="hold" grpId="0" nodeType="afterEffect">
                                  <p:stCondLst>
                                    <p:cond delay="0"/>
                                  </p:stCondLst>
                                  <p:childTnLst>
                                    <p:set>
                                      <p:cBhvr>
                                        <p:cTn id="298" dur="1" fill="hold">
                                          <p:stCondLst>
                                            <p:cond delay="999"/>
                                          </p:stCondLst>
                                        </p:cTn>
                                        <p:tgtEl>
                                          <p:spTgt spid="235"/>
                                        </p:tgtEl>
                                        <p:attrNameLst>
                                          <p:attrName>style.visibility</p:attrName>
                                        </p:attrNameLst>
                                      </p:cBhvr>
                                      <p:to>
                                        <p:strVal val="hidden"/>
                                      </p:to>
                                    </p:set>
                                  </p:childTnLst>
                                </p:cTn>
                              </p:par>
                            </p:childTnLst>
                          </p:cTn>
                        </p:par>
                        <p:par>
                          <p:cTn id="299" fill="hold">
                            <p:stCondLst>
                              <p:cond delay="97000"/>
                            </p:stCondLst>
                            <p:childTnLst>
                              <p:par>
                                <p:cTn id="300" presetID="1" presetClass="exit" presetSubtype="0" fill="hold" grpId="0" nodeType="afterEffect">
                                  <p:stCondLst>
                                    <p:cond delay="0"/>
                                  </p:stCondLst>
                                  <p:childTnLst>
                                    <p:set>
                                      <p:cBhvr>
                                        <p:cTn id="301" dur="1" fill="hold">
                                          <p:stCondLst>
                                            <p:cond delay="999"/>
                                          </p:stCondLst>
                                        </p:cTn>
                                        <p:tgtEl>
                                          <p:spTgt spid="234"/>
                                        </p:tgtEl>
                                        <p:attrNameLst>
                                          <p:attrName>style.visibility</p:attrName>
                                        </p:attrNameLst>
                                      </p:cBhvr>
                                      <p:to>
                                        <p:strVal val="hidden"/>
                                      </p:to>
                                    </p:set>
                                  </p:childTnLst>
                                </p:cTn>
                              </p:par>
                            </p:childTnLst>
                          </p:cTn>
                        </p:par>
                        <p:par>
                          <p:cTn id="302" fill="hold">
                            <p:stCondLst>
                              <p:cond delay="98000"/>
                            </p:stCondLst>
                            <p:childTnLst>
                              <p:par>
                                <p:cTn id="303" presetID="1" presetClass="exit" presetSubtype="0" fill="hold" grpId="0" nodeType="afterEffect">
                                  <p:stCondLst>
                                    <p:cond delay="0"/>
                                  </p:stCondLst>
                                  <p:childTnLst>
                                    <p:set>
                                      <p:cBhvr>
                                        <p:cTn id="304" dur="1" fill="hold">
                                          <p:stCondLst>
                                            <p:cond delay="999"/>
                                          </p:stCondLst>
                                        </p:cTn>
                                        <p:tgtEl>
                                          <p:spTgt spid="233"/>
                                        </p:tgtEl>
                                        <p:attrNameLst>
                                          <p:attrName>style.visibility</p:attrName>
                                        </p:attrNameLst>
                                      </p:cBhvr>
                                      <p:to>
                                        <p:strVal val="hidden"/>
                                      </p:to>
                                    </p:set>
                                  </p:childTnLst>
                                </p:cTn>
                              </p:par>
                            </p:childTnLst>
                          </p:cTn>
                        </p:par>
                        <p:par>
                          <p:cTn id="305" fill="hold">
                            <p:stCondLst>
                              <p:cond delay="99000"/>
                            </p:stCondLst>
                            <p:childTnLst>
                              <p:par>
                                <p:cTn id="306" presetID="1" presetClass="exit" presetSubtype="0" fill="hold" grpId="0" nodeType="afterEffect">
                                  <p:stCondLst>
                                    <p:cond delay="0"/>
                                  </p:stCondLst>
                                  <p:childTnLst>
                                    <p:set>
                                      <p:cBhvr>
                                        <p:cTn id="307" dur="1" fill="hold">
                                          <p:stCondLst>
                                            <p:cond delay="999"/>
                                          </p:stCondLst>
                                        </p:cTn>
                                        <p:tgtEl>
                                          <p:spTgt spid="232"/>
                                        </p:tgtEl>
                                        <p:attrNameLst>
                                          <p:attrName>style.visibility</p:attrName>
                                        </p:attrNameLst>
                                      </p:cBhvr>
                                      <p:to>
                                        <p:strVal val="hidden"/>
                                      </p:to>
                                    </p:set>
                                  </p:childTnLst>
                                </p:cTn>
                              </p:par>
                            </p:childTnLst>
                          </p:cTn>
                        </p:par>
                        <p:par>
                          <p:cTn id="308" fill="hold">
                            <p:stCondLst>
                              <p:cond delay="100000"/>
                            </p:stCondLst>
                            <p:childTnLst>
                              <p:par>
                                <p:cTn id="309" presetID="1" presetClass="exit" presetSubtype="0" fill="hold" grpId="0" nodeType="afterEffect">
                                  <p:stCondLst>
                                    <p:cond delay="0"/>
                                  </p:stCondLst>
                                  <p:childTnLst>
                                    <p:set>
                                      <p:cBhvr>
                                        <p:cTn id="310" dur="1" fill="hold">
                                          <p:stCondLst>
                                            <p:cond delay="999"/>
                                          </p:stCondLst>
                                        </p:cTn>
                                        <p:tgtEl>
                                          <p:spTgt spid="231"/>
                                        </p:tgtEl>
                                        <p:attrNameLst>
                                          <p:attrName>style.visibility</p:attrName>
                                        </p:attrNameLst>
                                      </p:cBhvr>
                                      <p:to>
                                        <p:strVal val="hidden"/>
                                      </p:to>
                                    </p:set>
                                  </p:childTnLst>
                                </p:cTn>
                              </p:par>
                            </p:childTnLst>
                          </p:cTn>
                        </p:par>
                        <p:par>
                          <p:cTn id="311" fill="hold">
                            <p:stCondLst>
                              <p:cond delay="101000"/>
                            </p:stCondLst>
                            <p:childTnLst>
                              <p:par>
                                <p:cTn id="312" presetID="1" presetClass="exit" presetSubtype="0" fill="hold" grpId="0" nodeType="afterEffect">
                                  <p:stCondLst>
                                    <p:cond delay="0"/>
                                  </p:stCondLst>
                                  <p:childTnLst>
                                    <p:set>
                                      <p:cBhvr>
                                        <p:cTn id="313" dur="1" fill="hold">
                                          <p:stCondLst>
                                            <p:cond delay="999"/>
                                          </p:stCondLst>
                                        </p:cTn>
                                        <p:tgtEl>
                                          <p:spTgt spid="230"/>
                                        </p:tgtEl>
                                        <p:attrNameLst>
                                          <p:attrName>style.visibility</p:attrName>
                                        </p:attrNameLst>
                                      </p:cBhvr>
                                      <p:to>
                                        <p:strVal val="hidden"/>
                                      </p:to>
                                    </p:set>
                                  </p:childTnLst>
                                </p:cTn>
                              </p:par>
                            </p:childTnLst>
                          </p:cTn>
                        </p:par>
                        <p:par>
                          <p:cTn id="314" fill="hold">
                            <p:stCondLst>
                              <p:cond delay="102000"/>
                            </p:stCondLst>
                            <p:childTnLst>
                              <p:par>
                                <p:cTn id="315" presetID="1" presetClass="exit" presetSubtype="0" fill="hold" grpId="0" nodeType="afterEffect">
                                  <p:stCondLst>
                                    <p:cond delay="0"/>
                                  </p:stCondLst>
                                  <p:childTnLst>
                                    <p:set>
                                      <p:cBhvr>
                                        <p:cTn id="316" dur="1" fill="hold">
                                          <p:stCondLst>
                                            <p:cond delay="999"/>
                                          </p:stCondLst>
                                        </p:cTn>
                                        <p:tgtEl>
                                          <p:spTgt spid="229"/>
                                        </p:tgtEl>
                                        <p:attrNameLst>
                                          <p:attrName>style.visibility</p:attrName>
                                        </p:attrNameLst>
                                      </p:cBhvr>
                                      <p:to>
                                        <p:strVal val="hidden"/>
                                      </p:to>
                                    </p:set>
                                  </p:childTnLst>
                                </p:cTn>
                              </p:par>
                            </p:childTnLst>
                          </p:cTn>
                        </p:par>
                        <p:par>
                          <p:cTn id="317" fill="hold">
                            <p:stCondLst>
                              <p:cond delay="103000"/>
                            </p:stCondLst>
                            <p:childTnLst>
                              <p:par>
                                <p:cTn id="318" presetID="1" presetClass="exit" presetSubtype="0" fill="hold" grpId="0" nodeType="afterEffect">
                                  <p:stCondLst>
                                    <p:cond delay="0"/>
                                  </p:stCondLst>
                                  <p:childTnLst>
                                    <p:set>
                                      <p:cBhvr>
                                        <p:cTn id="319" dur="1" fill="hold">
                                          <p:stCondLst>
                                            <p:cond delay="999"/>
                                          </p:stCondLst>
                                        </p:cTn>
                                        <p:tgtEl>
                                          <p:spTgt spid="228"/>
                                        </p:tgtEl>
                                        <p:attrNameLst>
                                          <p:attrName>style.visibility</p:attrName>
                                        </p:attrNameLst>
                                      </p:cBhvr>
                                      <p:to>
                                        <p:strVal val="hidden"/>
                                      </p:to>
                                    </p:set>
                                  </p:childTnLst>
                                </p:cTn>
                              </p:par>
                            </p:childTnLst>
                          </p:cTn>
                        </p:par>
                        <p:par>
                          <p:cTn id="320" fill="hold">
                            <p:stCondLst>
                              <p:cond delay="104000"/>
                            </p:stCondLst>
                            <p:childTnLst>
                              <p:par>
                                <p:cTn id="321" presetID="1" presetClass="exit" presetSubtype="0" fill="hold" grpId="0" nodeType="afterEffect">
                                  <p:stCondLst>
                                    <p:cond delay="0"/>
                                  </p:stCondLst>
                                  <p:childTnLst>
                                    <p:set>
                                      <p:cBhvr>
                                        <p:cTn id="322" dur="1" fill="hold">
                                          <p:stCondLst>
                                            <p:cond delay="999"/>
                                          </p:stCondLst>
                                        </p:cTn>
                                        <p:tgtEl>
                                          <p:spTgt spid="227"/>
                                        </p:tgtEl>
                                        <p:attrNameLst>
                                          <p:attrName>style.visibility</p:attrName>
                                        </p:attrNameLst>
                                      </p:cBhvr>
                                      <p:to>
                                        <p:strVal val="hidden"/>
                                      </p:to>
                                    </p:set>
                                  </p:childTnLst>
                                </p:cTn>
                              </p:par>
                            </p:childTnLst>
                          </p:cTn>
                        </p:par>
                        <p:par>
                          <p:cTn id="323" fill="hold">
                            <p:stCondLst>
                              <p:cond delay="105000"/>
                            </p:stCondLst>
                            <p:childTnLst>
                              <p:par>
                                <p:cTn id="324" presetID="1" presetClass="exit" presetSubtype="0" fill="hold" grpId="0" nodeType="afterEffect">
                                  <p:stCondLst>
                                    <p:cond delay="0"/>
                                  </p:stCondLst>
                                  <p:childTnLst>
                                    <p:set>
                                      <p:cBhvr>
                                        <p:cTn id="325" dur="1" fill="hold">
                                          <p:stCondLst>
                                            <p:cond delay="999"/>
                                          </p:stCondLst>
                                        </p:cTn>
                                        <p:tgtEl>
                                          <p:spTgt spid="226"/>
                                        </p:tgtEl>
                                        <p:attrNameLst>
                                          <p:attrName>style.visibility</p:attrName>
                                        </p:attrNameLst>
                                      </p:cBhvr>
                                      <p:to>
                                        <p:strVal val="hidden"/>
                                      </p:to>
                                    </p:set>
                                  </p:childTnLst>
                                </p:cTn>
                              </p:par>
                            </p:childTnLst>
                          </p:cTn>
                        </p:par>
                        <p:par>
                          <p:cTn id="326" fill="hold">
                            <p:stCondLst>
                              <p:cond delay="106000"/>
                            </p:stCondLst>
                            <p:childTnLst>
                              <p:par>
                                <p:cTn id="327" presetID="1" presetClass="exit" presetSubtype="0" fill="hold" grpId="0" nodeType="afterEffect">
                                  <p:stCondLst>
                                    <p:cond delay="0"/>
                                  </p:stCondLst>
                                  <p:childTnLst>
                                    <p:set>
                                      <p:cBhvr>
                                        <p:cTn id="328" dur="1" fill="hold">
                                          <p:stCondLst>
                                            <p:cond delay="999"/>
                                          </p:stCondLst>
                                        </p:cTn>
                                        <p:tgtEl>
                                          <p:spTgt spid="225"/>
                                        </p:tgtEl>
                                        <p:attrNameLst>
                                          <p:attrName>style.visibility</p:attrName>
                                        </p:attrNameLst>
                                      </p:cBhvr>
                                      <p:to>
                                        <p:strVal val="hidden"/>
                                      </p:to>
                                    </p:set>
                                  </p:childTnLst>
                                </p:cTn>
                              </p:par>
                            </p:childTnLst>
                          </p:cTn>
                        </p:par>
                        <p:par>
                          <p:cTn id="329" fill="hold">
                            <p:stCondLst>
                              <p:cond delay="107000"/>
                            </p:stCondLst>
                            <p:childTnLst>
                              <p:par>
                                <p:cTn id="330" presetID="1" presetClass="exit" presetSubtype="0" fill="hold" grpId="0" nodeType="afterEffect">
                                  <p:stCondLst>
                                    <p:cond delay="0"/>
                                  </p:stCondLst>
                                  <p:childTnLst>
                                    <p:set>
                                      <p:cBhvr>
                                        <p:cTn id="331" dur="1" fill="hold">
                                          <p:stCondLst>
                                            <p:cond delay="999"/>
                                          </p:stCondLst>
                                        </p:cTn>
                                        <p:tgtEl>
                                          <p:spTgt spid="224"/>
                                        </p:tgtEl>
                                        <p:attrNameLst>
                                          <p:attrName>style.visibility</p:attrName>
                                        </p:attrNameLst>
                                      </p:cBhvr>
                                      <p:to>
                                        <p:strVal val="hidden"/>
                                      </p:to>
                                    </p:set>
                                  </p:childTnLst>
                                </p:cTn>
                              </p:par>
                            </p:childTnLst>
                          </p:cTn>
                        </p:par>
                        <p:par>
                          <p:cTn id="332" fill="hold">
                            <p:stCondLst>
                              <p:cond delay="108000"/>
                            </p:stCondLst>
                            <p:childTnLst>
                              <p:par>
                                <p:cTn id="333" presetID="1" presetClass="exit" presetSubtype="0" fill="hold" grpId="0" nodeType="afterEffect">
                                  <p:stCondLst>
                                    <p:cond delay="0"/>
                                  </p:stCondLst>
                                  <p:childTnLst>
                                    <p:set>
                                      <p:cBhvr>
                                        <p:cTn id="334" dur="1" fill="hold">
                                          <p:stCondLst>
                                            <p:cond delay="999"/>
                                          </p:stCondLst>
                                        </p:cTn>
                                        <p:tgtEl>
                                          <p:spTgt spid="223"/>
                                        </p:tgtEl>
                                        <p:attrNameLst>
                                          <p:attrName>style.visibility</p:attrName>
                                        </p:attrNameLst>
                                      </p:cBhvr>
                                      <p:to>
                                        <p:strVal val="hidden"/>
                                      </p:to>
                                    </p:set>
                                  </p:childTnLst>
                                </p:cTn>
                              </p:par>
                            </p:childTnLst>
                          </p:cTn>
                        </p:par>
                        <p:par>
                          <p:cTn id="335" fill="hold">
                            <p:stCondLst>
                              <p:cond delay="109000"/>
                            </p:stCondLst>
                            <p:childTnLst>
                              <p:par>
                                <p:cTn id="336" presetID="1" presetClass="exit" presetSubtype="0" fill="hold" grpId="0" nodeType="afterEffect">
                                  <p:stCondLst>
                                    <p:cond delay="0"/>
                                  </p:stCondLst>
                                  <p:childTnLst>
                                    <p:set>
                                      <p:cBhvr>
                                        <p:cTn id="337" dur="1" fill="hold">
                                          <p:stCondLst>
                                            <p:cond delay="999"/>
                                          </p:stCondLst>
                                        </p:cTn>
                                        <p:tgtEl>
                                          <p:spTgt spid="222"/>
                                        </p:tgtEl>
                                        <p:attrNameLst>
                                          <p:attrName>style.visibility</p:attrName>
                                        </p:attrNameLst>
                                      </p:cBhvr>
                                      <p:to>
                                        <p:strVal val="hidden"/>
                                      </p:to>
                                    </p:set>
                                  </p:childTnLst>
                                </p:cTn>
                              </p:par>
                            </p:childTnLst>
                          </p:cTn>
                        </p:par>
                        <p:par>
                          <p:cTn id="338" fill="hold">
                            <p:stCondLst>
                              <p:cond delay="110000"/>
                            </p:stCondLst>
                            <p:childTnLst>
                              <p:par>
                                <p:cTn id="339" presetID="1" presetClass="exit" presetSubtype="0" fill="hold" grpId="0" nodeType="afterEffect">
                                  <p:stCondLst>
                                    <p:cond delay="0"/>
                                  </p:stCondLst>
                                  <p:childTnLst>
                                    <p:set>
                                      <p:cBhvr>
                                        <p:cTn id="340" dur="1" fill="hold">
                                          <p:stCondLst>
                                            <p:cond delay="999"/>
                                          </p:stCondLst>
                                        </p:cTn>
                                        <p:tgtEl>
                                          <p:spTgt spid="221"/>
                                        </p:tgtEl>
                                        <p:attrNameLst>
                                          <p:attrName>style.visibility</p:attrName>
                                        </p:attrNameLst>
                                      </p:cBhvr>
                                      <p:to>
                                        <p:strVal val="hidden"/>
                                      </p:to>
                                    </p:set>
                                  </p:childTnLst>
                                </p:cTn>
                              </p:par>
                            </p:childTnLst>
                          </p:cTn>
                        </p:par>
                        <p:par>
                          <p:cTn id="341" fill="hold">
                            <p:stCondLst>
                              <p:cond delay="111000"/>
                            </p:stCondLst>
                            <p:childTnLst>
                              <p:par>
                                <p:cTn id="342" presetID="1" presetClass="exit" presetSubtype="0" fill="hold" grpId="0" nodeType="afterEffect">
                                  <p:stCondLst>
                                    <p:cond delay="0"/>
                                  </p:stCondLst>
                                  <p:childTnLst>
                                    <p:set>
                                      <p:cBhvr>
                                        <p:cTn id="343" dur="1" fill="hold">
                                          <p:stCondLst>
                                            <p:cond delay="999"/>
                                          </p:stCondLst>
                                        </p:cTn>
                                        <p:tgtEl>
                                          <p:spTgt spid="220"/>
                                        </p:tgtEl>
                                        <p:attrNameLst>
                                          <p:attrName>style.visibility</p:attrName>
                                        </p:attrNameLst>
                                      </p:cBhvr>
                                      <p:to>
                                        <p:strVal val="hidden"/>
                                      </p:to>
                                    </p:set>
                                  </p:childTnLst>
                                </p:cTn>
                              </p:par>
                            </p:childTnLst>
                          </p:cTn>
                        </p:par>
                        <p:par>
                          <p:cTn id="344" fill="hold">
                            <p:stCondLst>
                              <p:cond delay="112000"/>
                            </p:stCondLst>
                            <p:childTnLst>
                              <p:par>
                                <p:cTn id="345" presetID="1" presetClass="exit" presetSubtype="0" fill="hold" grpId="0" nodeType="afterEffect">
                                  <p:stCondLst>
                                    <p:cond delay="0"/>
                                  </p:stCondLst>
                                  <p:childTnLst>
                                    <p:set>
                                      <p:cBhvr>
                                        <p:cTn id="346" dur="1" fill="hold">
                                          <p:stCondLst>
                                            <p:cond delay="999"/>
                                          </p:stCondLst>
                                        </p:cTn>
                                        <p:tgtEl>
                                          <p:spTgt spid="219"/>
                                        </p:tgtEl>
                                        <p:attrNameLst>
                                          <p:attrName>style.visibility</p:attrName>
                                        </p:attrNameLst>
                                      </p:cBhvr>
                                      <p:to>
                                        <p:strVal val="hidden"/>
                                      </p:to>
                                    </p:set>
                                  </p:childTnLst>
                                </p:cTn>
                              </p:par>
                            </p:childTnLst>
                          </p:cTn>
                        </p:par>
                        <p:par>
                          <p:cTn id="347" fill="hold">
                            <p:stCondLst>
                              <p:cond delay="113000"/>
                            </p:stCondLst>
                            <p:childTnLst>
                              <p:par>
                                <p:cTn id="348" presetID="1" presetClass="exit" presetSubtype="0" fill="hold" grpId="0" nodeType="afterEffect">
                                  <p:stCondLst>
                                    <p:cond delay="0"/>
                                  </p:stCondLst>
                                  <p:childTnLst>
                                    <p:set>
                                      <p:cBhvr>
                                        <p:cTn id="349" dur="1" fill="hold">
                                          <p:stCondLst>
                                            <p:cond delay="999"/>
                                          </p:stCondLst>
                                        </p:cTn>
                                        <p:tgtEl>
                                          <p:spTgt spid="218"/>
                                        </p:tgtEl>
                                        <p:attrNameLst>
                                          <p:attrName>style.visibility</p:attrName>
                                        </p:attrNameLst>
                                      </p:cBhvr>
                                      <p:to>
                                        <p:strVal val="hidden"/>
                                      </p:to>
                                    </p:set>
                                  </p:childTnLst>
                                </p:cTn>
                              </p:par>
                            </p:childTnLst>
                          </p:cTn>
                        </p:par>
                        <p:par>
                          <p:cTn id="350" fill="hold">
                            <p:stCondLst>
                              <p:cond delay="114000"/>
                            </p:stCondLst>
                            <p:childTnLst>
                              <p:par>
                                <p:cTn id="351" presetID="1" presetClass="exit" presetSubtype="0" fill="hold" grpId="0" nodeType="afterEffect">
                                  <p:stCondLst>
                                    <p:cond delay="0"/>
                                  </p:stCondLst>
                                  <p:childTnLst>
                                    <p:set>
                                      <p:cBhvr>
                                        <p:cTn id="352" dur="1" fill="hold">
                                          <p:stCondLst>
                                            <p:cond delay="999"/>
                                          </p:stCondLst>
                                        </p:cTn>
                                        <p:tgtEl>
                                          <p:spTgt spid="217"/>
                                        </p:tgtEl>
                                        <p:attrNameLst>
                                          <p:attrName>style.visibility</p:attrName>
                                        </p:attrNameLst>
                                      </p:cBhvr>
                                      <p:to>
                                        <p:strVal val="hidden"/>
                                      </p:to>
                                    </p:set>
                                  </p:childTnLst>
                                </p:cTn>
                              </p:par>
                            </p:childTnLst>
                          </p:cTn>
                        </p:par>
                        <p:par>
                          <p:cTn id="353" fill="hold">
                            <p:stCondLst>
                              <p:cond delay="115000"/>
                            </p:stCondLst>
                            <p:childTnLst>
                              <p:par>
                                <p:cTn id="354" presetID="1" presetClass="exit" presetSubtype="0" fill="hold" grpId="0" nodeType="afterEffect">
                                  <p:stCondLst>
                                    <p:cond delay="0"/>
                                  </p:stCondLst>
                                  <p:childTnLst>
                                    <p:set>
                                      <p:cBhvr>
                                        <p:cTn id="355" dur="1" fill="hold">
                                          <p:stCondLst>
                                            <p:cond delay="999"/>
                                          </p:stCondLst>
                                        </p:cTn>
                                        <p:tgtEl>
                                          <p:spTgt spid="216"/>
                                        </p:tgtEl>
                                        <p:attrNameLst>
                                          <p:attrName>style.visibility</p:attrName>
                                        </p:attrNameLst>
                                      </p:cBhvr>
                                      <p:to>
                                        <p:strVal val="hidden"/>
                                      </p:to>
                                    </p:set>
                                  </p:childTnLst>
                                </p:cTn>
                              </p:par>
                            </p:childTnLst>
                          </p:cTn>
                        </p:par>
                        <p:par>
                          <p:cTn id="356" fill="hold">
                            <p:stCondLst>
                              <p:cond delay="116000"/>
                            </p:stCondLst>
                            <p:childTnLst>
                              <p:par>
                                <p:cTn id="357" presetID="1" presetClass="exit" presetSubtype="0" fill="hold" grpId="0" nodeType="afterEffect">
                                  <p:stCondLst>
                                    <p:cond delay="0"/>
                                  </p:stCondLst>
                                  <p:childTnLst>
                                    <p:set>
                                      <p:cBhvr>
                                        <p:cTn id="358" dur="1" fill="hold">
                                          <p:stCondLst>
                                            <p:cond delay="999"/>
                                          </p:stCondLst>
                                        </p:cTn>
                                        <p:tgtEl>
                                          <p:spTgt spid="215"/>
                                        </p:tgtEl>
                                        <p:attrNameLst>
                                          <p:attrName>style.visibility</p:attrName>
                                        </p:attrNameLst>
                                      </p:cBhvr>
                                      <p:to>
                                        <p:strVal val="hidden"/>
                                      </p:to>
                                    </p:set>
                                  </p:childTnLst>
                                </p:cTn>
                              </p:par>
                            </p:childTnLst>
                          </p:cTn>
                        </p:par>
                        <p:par>
                          <p:cTn id="359" fill="hold">
                            <p:stCondLst>
                              <p:cond delay="117000"/>
                            </p:stCondLst>
                            <p:childTnLst>
                              <p:par>
                                <p:cTn id="360" presetID="1" presetClass="exit" presetSubtype="0" fill="hold" grpId="0" nodeType="afterEffect">
                                  <p:stCondLst>
                                    <p:cond delay="0"/>
                                  </p:stCondLst>
                                  <p:childTnLst>
                                    <p:set>
                                      <p:cBhvr>
                                        <p:cTn id="361" dur="1" fill="hold">
                                          <p:stCondLst>
                                            <p:cond delay="999"/>
                                          </p:stCondLst>
                                        </p:cTn>
                                        <p:tgtEl>
                                          <p:spTgt spid="214"/>
                                        </p:tgtEl>
                                        <p:attrNameLst>
                                          <p:attrName>style.visibility</p:attrName>
                                        </p:attrNameLst>
                                      </p:cBhvr>
                                      <p:to>
                                        <p:strVal val="hidden"/>
                                      </p:to>
                                    </p:set>
                                  </p:childTnLst>
                                </p:cTn>
                              </p:par>
                            </p:childTnLst>
                          </p:cTn>
                        </p:par>
                        <p:par>
                          <p:cTn id="362" fill="hold">
                            <p:stCondLst>
                              <p:cond delay="118000"/>
                            </p:stCondLst>
                            <p:childTnLst>
                              <p:par>
                                <p:cTn id="363" presetID="1" presetClass="exit" presetSubtype="0" fill="hold" grpId="0" nodeType="afterEffect">
                                  <p:stCondLst>
                                    <p:cond delay="0"/>
                                  </p:stCondLst>
                                  <p:childTnLst>
                                    <p:set>
                                      <p:cBhvr>
                                        <p:cTn id="364" dur="1" fill="hold">
                                          <p:stCondLst>
                                            <p:cond delay="999"/>
                                          </p:stCondLst>
                                        </p:cTn>
                                        <p:tgtEl>
                                          <p:spTgt spid="213"/>
                                        </p:tgtEl>
                                        <p:attrNameLst>
                                          <p:attrName>style.visibility</p:attrName>
                                        </p:attrNameLst>
                                      </p:cBhvr>
                                      <p:to>
                                        <p:strVal val="hidden"/>
                                      </p:to>
                                    </p:set>
                                  </p:childTnLst>
                                </p:cTn>
                              </p:par>
                            </p:childTnLst>
                          </p:cTn>
                        </p:par>
                        <p:par>
                          <p:cTn id="365" fill="hold">
                            <p:stCondLst>
                              <p:cond delay="119000"/>
                            </p:stCondLst>
                            <p:childTnLst>
                              <p:par>
                                <p:cTn id="366" presetID="1" presetClass="exit" presetSubtype="0" fill="hold" grpId="0" nodeType="afterEffect">
                                  <p:stCondLst>
                                    <p:cond delay="0"/>
                                  </p:stCondLst>
                                  <p:childTnLst>
                                    <p:set>
                                      <p:cBhvr>
                                        <p:cTn id="367" dur="1" fill="hold">
                                          <p:stCondLst>
                                            <p:cond delay="999"/>
                                          </p:stCondLst>
                                        </p:cTn>
                                        <p:tgtEl>
                                          <p:spTgt spid="212"/>
                                        </p:tgtEl>
                                        <p:attrNameLst>
                                          <p:attrName>style.visibility</p:attrName>
                                        </p:attrNameLst>
                                      </p:cBhvr>
                                      <p:to>
                                        <p:strVal val="hidden"/>
                                      </p:to>
                                    </p:set>
                                  </p:childTnLst>
                                </p:cTn>
                              </p:par>
                            </p:childTnLst>
                          </p:cTn>
                        </p:par>
                        <p:par>
                          <p:cTn id="368" fill="hold">
                            <p:stCondLst>
                              <p:cond delay="120000"/>
                            </p:stCondLst>
                            <p:childTnLst>
                              <p:par>
                                <p:cTn id="369" presetID="1" presetClass="exit" presetSubtype="0" fill="hold" grpId="0" nodeType="afterEffect">
                                  <p:stCondLst>
                                    <p:cond delay="0"/>
                                  </p:stCondLst>
                                  <p:childTnLst>
                                    <p:set>
                                      <p:cBhvr>
                                        <p:cTn id="370" dur="1" fill="hold">
                                          <p:stCondLst>
                                            <p:cond delay="999"/>
                                          </p:stCondLst>
                                        </p:cTn>
                                        <p:tgtEl>
                                          <p:spTgt spid="210"/>
                                        </p:tgtEl>
                                        <p:attrNameLst>
                                          <p:attrName>style.visibility</p:attrName>
                                        </p:attrNameLst>
                                      </p:cBhvr>
                                      <p:to>
                                        <p:strVal val="hidden"/>
                                      </p:to>
                                    </p:set>
                                  </p:childTnLst>
                                </p:cTn>
                              </p:par>
                              <p:par>
                                <p:cTn id="371" presetID="1" presetClass="exit" presetSubtype="0" fill="hold" grpId="0" nodeType="withEffect">
                                  <p:stCondLst>
                                    <p:cond delay="0"/>
                                  </p:stCondLst>
                                  <p:childTnLst>
                                    <p:set>
                                      <p:cBhvr>
                                        <p:cTn id="372" dur="1" fill="hold">
                                          <p:stCondLst>
                                            <p:cond delay="999"/>
                                          </p:stCondLst>
                                        </p:cTn>
                                        <p:tgtEl>
                                          <p:spTgt spid="211"/>
                                        </p:tgtEl>
                                        <p:attrNameLst>
                                          <p:attrName>style.visibility</p:attrName>
                                        </p:attrNameLst>
                                      </p:cBhvr>
                                      <p:to>
                                        <p:strVal val="hidden"/>
                                      </p:to>
                                    </p:set>
                                  </p:childTnLst>
                                </p:cTn>
                              </p:par>
                            </p:childTnLst>
                          </p:cTn>
                        </p:par>
                        <p:par>
                          <p:cTn id="373" fill="hold">
                            <p:stCondLst>
                              <p:cond delay="121000"/>
                            </p:stCondLst>
                            <p:childTnLst>
                              <p:par>
                                <p:cTn id="374" presetID="1" presetClass="exit" presetSubtype="0" fill="hold" grpId="0" nodeType="afterEffect">
                                  <p:stCondLst>
                                    <p:cond delay="0"/>
                                  </p:stCondLst>
                                  <p:childTnLst>
                                    <p:set>
                                      <p:cBhvr>
                                        <p:cTn id="375" dur="1" fill="hold">
                                          <p:stCondLst>
                                            <p:cond delay="999"/>
                                          </p:stCondLst>
                                        </p:cTn>
                                        <p:tgtEl>
                                          <p:spTgt spid="209"/>
                                        </p:tgtEl>
                                        <p:attrNameLst>
                                          <p:attrName>style.visibility</p:attrName>
                                        </p:attrNameLst>
                                      </p:cBhvr>
                                      <p:to>
                                        <p:strVal val="hidden"/>
                                      </p:to>
                                    </p:set>
                                  </p:childTnLst>
                                </p:cTn>
                              </p:par>
                            </p:childTnLst>
                          </p:cTn>
                        </p:par>
                        <p:par>
                          <p:cTn id="376" fill="hold">
                            <p:stCondLst>
                              <p:cond delay="122000"/>
                            </p:stCondLst>
                            <p:childTnLst>
                              <p:par>
                                <p:cTn id="377" presetID="1" presetClass="exit" presetSubtype="0" fill="hold" grpId="0" nodeType="afterEffect">
                                  <p:stCondLst>
                                    <p:cond delay="0"/>
                                  </p:stCondLst>
                                  <p:childTnLst>
                                    <p:set>
                                      <p:cBhvr>
                                        <p:cTn id="378" dur="1" fill="hold">
                                          <p:stCondLst>
                                            <p:cond delay="999"/>
                                          </p:stCondLst>
                                        </p:cTn>
                                        <p:tgtEl>
                                          <p:spTgt spid="208"/>
                                        </p:tgtEl>
                                        <p:attrNameLst>
                                          <p:attrName>style.visibility</p:attrName>
                                        </p:attrNameLst>
                                      </p:cBhvr>
                                      <p:to>
                                        <p:strVal val="hidden"/>
                                      </p:to>
                                    </p:set>
                                  </p:childTnLst>
                                </p:cTn>
                              </p:par>
                            </p:childTnLst>
                          </p:cTn>
                        </p:par>
                        <p:par>
                          <p:cTn id="379" fill="hold">
                            <p:stCondLst>
                              <p:cond delay="123000"/>
                            </p:stCondLst>
                            <p:childTnLst>
                              <p:par>
                                <p:cTn id="380" presetID="1" presetClass="exit" presetSubtype="0" fill="hold" grpId="0" nodeType="afterEffect">
                                  <p:stCondLst>
                                    <p:cond delay="0"/>
                                  </p:stCondLst>
                                  <p:childTnLst>
                                    <p:set>
                                      <p:cBhvr>
                                        <p:cTn id="381" dur="1" fill="hold">
                                          <p:stCondLst>
                                            <p:cond delay="999"/>
                                          </p:stCondLst>
                                        </p:cTn>
                                        <p:tgtEl>
                                          <p:spTgt spid="207"/>
                                        </p:tgtEl>
                                        <p:attrNameLst>
                                          <p:attrName>style.visibility</p:attrName>
                                        </p:attrNameLst>
                                      </p:cBhvr>
                                      <p:to>
                                        <p:strVal val="hidden"/>
                                      </p:to>
                                    </p:set>
                                  </p:childTnLst>
                                </p:cTn>
                              </p:par>
                            </p:childTnLst>
                          </p:cTn>
                        </p:par>
                        <p:par>
                          <p:cTn id="382" fill="hold">
                            <p:stCondLst>
                              <p:cond delay="124000"/>
                            </p:stCondLst>
                            <p:childTnLst>
                              <p:par>
                                <p:cTn id="383" presetID="1" presetClass="exit" presetSubtype="0" fill="hold" grpId="0" nodeType="afterEffect">
                                  <p:stCondLst>
                                    <p:cond delay="0"/>
                                  </p:stCondLst>
                                  <p:childTnLst>
                                    <p:set>
                                      <p:cBhvr>
                                        <p:cTn id="384" dur="1" fill="hold">
                                          <p:stCondLst>
                                            <p:cond delay="999"/>
                                          </p:stCondLst>
                                        </p:cTn>
                                        <p:tgtEl>
                                          <p:spTgt spid="206"/>
                                        </p:tgtEl>
                                        <p:attrNameLst>
                                          <p:attrName>style.visibility</p:attrName>
                                        </p:attrNameLst>
                                      </p:cBhvr>
                                      <p:to>
                                        <p:strVal val="hidden"/>
                                      </p:to>
                                    </p:set>
                                  </p:childTnLst>
                                </p:cTn>
                              </p:par>
                            </p:childTnLst>
                          </p:cTn>
                        </p:par>
                        <p:par>
                          <p:cTn id="385" fill="hold">
                            <p:stCondLst>
                              <p:cond delay="125000"/>
                            </p:stCondLst>
                            <p:childTnLst>
                              <p:par>
                                <p:cTn id="386" presetID="1" presetClass="exit" presetSubtype="0" fill="hold" grpId="0" nodeType="afterEffect">
                                  <p:stCondLst>
                                    <p:cond delay="0"/>
                                  </p:stCondLst>
                                  <p:childTnLst>
                                    <p:set>
                                      <p:cBhvr>
                                        <p:cTn id="387" dur="1" fill="hold">
                                          <p:stCondLst>
                                            <p:cond delay="999"/>
                                          </p:stCondLst>
                                        </p:cTn>
                                        <p:tgtEl>
                                          <p:spTgt spid="205"/>
                                        </p:tgtEl>
                                        <p:attrNameLst>
                                          <p:attrName>style.visibility</p:attrName>
                                        </p:attrNameLst>
                                      </p:cBhvr>
                                      <p:to>
                                        <p:strVal val="hidden"/>
                                      </p:to>
                                    </p:set>
                                  </p:childTnLst>
                                </p:cTn>
                              </p:par>
                            </p:childTnLst>
                          </p:cTn>
                        </p:par>
                        <p:par>
                          <p:cTn id="388" fill="hold">
                            <p:stCondLst>
                              <p:cond delay="126000"/>
                            </p:stCondLst>
                            <p:childTnLst>
                              <p:par>
                                <p:cTn id="389" presetID="1" presetClass="exit" presetSubtype="0" fill="hold" grpId="0" nodeType="afterEffect">
                                  <p:stCondLst>
                                    <p:cond delay="0"/>
                                  </p:stCondLst>
                                  <p:childTnLst>
                                    <p:set>
                                      <p:cBhvr>
                                        <p:cTn id="390" dur="1" fill="hold">
                                          <p:stCondLst>
                                            <p:cond delay="999"/>
                                          </p:stCondLst>
                                        </p:cTn>
                                        <p:tgtEl>
                                          <p:spTgt spid="204"/>
                                        </p:tgtEl>
                                        <p:attrNameLst>
                                          <p:attrName>style.visibility</p:attrName>
                                        </p:attrNameLst>
                                      </p:cBhvr>
                                      <p:to>
                                        <p:strVal val="hidden"/>
                                      </p:to>
                                    </p:set>
                                  </p:childTnLst>
                                </p:cTn>
                              </p:par>
                            </p:childTnLst>
                          </p:cTn>
                        </p:par>
                        <p:par>
                          <p:cTn id="391" fill="hold">
                            <p:stCondLst>
                              <p:cond delay="127000"/>
                            </p:stCondLst>
                            <p:childTnLst>
                              <p:par>
                                <p:cTn id="392" presetID="1" presetClass="exit" presetSubtype="0" fill="hold" grpId="0" nodeType="afterEffect">
                                  <p:stCondLst>
                                    <p:cond delay="0"/>
                                  </p:stCondLst>
                                  <p:childTnLst>
                                    <p:set>
                                      <p:cBhvr>
                                        <p:cTn id="393" dur="1" fill="hold">
                                          <p:stCondLst>
                                            <p:cond delay="999"/>
                                          </p:stCondLst>
                                        </p:cTn>
                                        <p:tgtEl>
                                          <p:spTgt spid="203"/>
                                        </p:tgtEl>
                                        <p:attrNameLst>
                                          <p:attrName>style.visibility</p:attrName>
                                        </p:attrNameLst>
                                      </p:cBhvr>
                                      <p:to>
                                        <p:strVal val="hidden"/>
                                      </p:to>
                                    </p:set>
                                  </p:childTnLst>
                                </p:cTn>
                              </p:par>
                            </p:childTnLst>
                          </p:cTn>
                        </p:par>
                        <p:par>
                          <p:cTn id="394" fill="hold">
                            <p:stCondLst>
                              <p:cond delay="128000"/>
                            </p:stCondLst>
                            <p:childTnLst>
                              <p:par>
                                <p:cTn id="395" presetID="1" presetClass="exit" presetSubtype="0" fill="hold" grpId="0" nodeType="afterEffect">
                                  <p:stCondLst>
                                    <p:cond delay="0"/>
                                  </p:stCondLst>
                                  <p:childTnLst>
                                    <p:set>
                                      <p:cBhvr>
                                        <p:cTn id="396" dur="1" fill="hold">
                                          <p:stCondLst>
                                            <p:cond delay="999"/>
                                          </p:stCondLst>
                                        </p:cTn>
                                        <p:tgtEl>
                                          <p:spTgt spid="202"/>
                                        </p:tgtEl>
                                        <p:attrNameLst>
                                          <p:attrName>style.visibility</p:attrName>
                                        </p:attrNameLst>
                                      </p:cBhvr>
                                      <p:to>
                                        <p:strVal val="hidden"/>
                                      </p:to>
                                    </p:set>
                                  </p:childTnLst>
                                </p:cTn>
                              </p:par>
                            </p:childTnLst>
                          </p:cTn>
                        </p:par>
                        <p:par>
                          <p:cTn id="397" fill="hold">
                            <p:stCondLst>
                              <p:cond delay="129000"/>
                            </p:stCondLst>
                            <p:childTnLst>
                              <p:par>
                                <p:cTn id="398" presetID="1" presetClass="exit" presetSubtype="0" fill="hold" grpId="0" nodeType="afterEffect">
                                  <p:stCondLst>
                                    <p:cond delay="0"/>
                                  </p:stCondLst>
                                  <p:childTnLst>
                                    <p:set>
                                      <p:cBhvr>
                                        <p:cTn id="399" dur="1" fill="hold">
                                          <p:stCondLst>
                                            <p:cond delay="999"/>
                                          </p:stCondLst>
                                        </p:cTn>
                                        <p:tgtEl>
                                          <p:spTgt spid="201"/>
                                        </p:tgtEl>
                                        <p:attrNameLst>
                                          <p:attrName>style.visibility</p:attrName>
                                        </p:attrNameLst>
                                      </p:cBhvr>
                                      <p:to>
                                        <p:strVal val="hidden"/>
                                      </p:to>
                                    </p:set>
                                  </p:childTnLst>
                                </p:cTn>
                              </p:par>
                            </p:childTnLst>
                          </p:cTn>
                        </p:par>
                        <p:par>
                          <p:cTn id="400" fill="hold">
                            <p:stCondLst>
                              <p:cond delay="130000"/>
                            </p:stCondLst>
                            <p:childTnLst>
                              <p:par>
                                <p:cTn id="401" presetID="1" presetClass="exit" presetSubtype="0" fill="hold" grpId="0" nodeType="afterEffect">
                                  <p:stCondLst>
                                    <p:cond delay="0"/>
                                  </p:stCondLst>
                                  <p:childTnLst>
                                    <p:set>
                                      <p:cBhvr>
                                        <p:cTn id="402" dur="1" fill="hold">
                                          <p:stCondLst>
                                            <p:cond delay="999"/>
                                          </p:stCondLst>
                                        </p:cTn>
                                        <p:tgtEl>
                                          <p:spTgt spid="200"/>
                                        </p:tgtEl>
                                        <p:attrNameLst>
                                          <p:attrName>style.visibility</p:attrName>
                                        </p:attrNameLst>
                                      </p:cBhvr>
                                      <p:to>
                                        <p:strVal val="hidden"/>
                                      </p:to>
                                    </p:set>
                                  </p:childTnLst>
                                </p:cTn>
                              </p:par>
                            </p:childTnLst>
                          </p:cTn>
                        </p:par>
                        <p:par>
                          <p:cTn id="403" fill="hold">
                            <p:stCondLst>
                              <p:cond delay="131000"/>
                            </p:stCondLst>
                            <p:childTnLst>
                              <p:par>
                                <p:cTn id="404" presetID="1" presetClass="exit" presetSubtype="0" fill="hold" grpId="0" nodeType="afterEffect">
                                  <p:stCondLst>
                                    <p:cond delay="0"/>
                                  </p:stCondLst>
                                  <p:childTnLst>
                                    <p:set>
                                      <p:cBhvr>
                                        <p:cTn id="405" dur="1" fill="hold">
                                          <p:stCondLst>
                                            <p:cond delay="999"/>
                                          </p:stCondLst>
                                        </p:cTn>
                                        <p:tgtEl>
                                          <p:spTgt spid="199"/>
                                        </p:tgtEl>
                                        <p:attrNameLst>
                                          <p:attrName>style.visibility</p:attrName>
                                        </p:attrNameLst>
                                      </p:cBhvr>
                                      <p:to>
                                        <p:strVal val="hidden"/>
                                      </p:to>
                                    </p:set>
                                  </p:childTnLst>
                                </p:cTn>
                              </p:par>
                            </p:childTnLst>
                          </p:cTn>
                        </p:par>
                        <p:par>
                          <p:cTn id="406" fill="hold">
                            <p:stCondLst>
                              <p:cond delay="132000"/>
                            </p:stCondLst>
                            <p:childTnLst>
                              <p:par>
                                <p:cTn id="407" presetID="1" presetClass="exit" presetSubtype="0" fill="hold" grpId="0" nodeType="afterEffect">
                                  <p:stCondLst>
                                    <p:cond delay="0"/>
                                  </p:stCondLst>
                                  <p:childTnLst>
                                    <p:set>
                                      <p:cBhvr>
                                        <p:cTn id="408" dur="1" fill="hold">
                                          <p:stCondLst>
                                            <p:cond delay="999"/>
                                          </p:stCondLst>
                                        </p:cTn>
                                        <p:tgtEl>
                                          <p:spTgt spid="198"/>
                                        </p:tgtEl>
                                        <p:attrNameLst>
                                          <p:attrName>style.visibility</p:attrName>
                                        </p:attrNameLst>
                                      </p:cBhvr>
                                      <p:to>
                                        <p:strVal val="hidden"/>
                                      </p:to>
                                    </p:set>
                                  </p:childTnLst>
                                </p:cTn>
                              </p:par>
                            </p:childTnLst>
                          </p:cTn>
                        </p:par>
                        <p:par>
                          <p:cTn id="409" fill="hold">
                            <p:stCondLst>
                              <p:cond delay="133000"/>
                            </p:stCondLst>
                            <p:childTnLst>
                              <p:par>
                                <p:cTn id="410" presetID="1" presetClass="exit" presetSubtype="0" fill="hold" grpId="0" nodeType="afterEffect">
                                  <p:stCondLst>
                                    <p:cond delay="0"/>
                                  </p:stCondLst>
                                  <p:childTnLst>
                                    <p:set>
                                      <p:cBhvr>
                                        <p:cTn id="411" dur="1" fill="hold">
                                          <p:stCondLst>
                                            <p:cond delay="999"/>
                                          </p:stCondLst>
                                        </p:cTn>
                                        <p:tgtEl>
                                          <p:spTgt spid="197"/>
                                        </p:tgtEl>
                                        <p:attrNameLst>
                                          <p:attrName>style.visibility</p:attrName>
                                        </p:attrNameLst>
                                      </p:cBhvr>
                                      <p:to>
                                        <p:strVal val="hidden"/>
                                      </p:to>
                                    </p:set>
                                  </p:childTnLst>
                                </p:cTn>
                              </p:par>
                            </p:childTnLst>
                          </p:cTn>
                        </p:par>
                        <p:par>
                          <p:cTn id="412" fill="hold">
                            <p:stCondLst>
                              <p:cond delay="134000"/>
                            </p:stCondLst>
                            <p:childTnLst>
                              <p:par>
                                <p:cTn id="413" presetID="1" presetClass="exit" presetSubtype="0" fill="hold" grpId="0" nodeType="afterEffect">
                                  <p:stCondLst>
                                    <p:cond delay="0"/>
                                  </p:stCondLst>
                                  <p:childTnLst>
                                    <p:set>
                                      <p:cBhvr>
                                        <p:cTn id="414" dur="1" fill="hold">
                                          <p:stCondLst>
                                            <p:cond delay="999"/>
                                          </p:stCondLst>
                                        </p:cTn>
                                        <p:tgtEl>
                                          <p:spTgt spid="196"/>
                                        </p:tgtEl>
                                        <p:attrNameLst>
                                          <p:attrName>style.visibility</p:attrName>
                                        </p:attrNameLst>
                                      </p:cBhvr>
                                      <p:to>
                                        <p:strVal val="hidden"/>
                                      </p:to>
                                    </p:set>
                                  </p:childTnLst>
                                </p:cTn>
                              </p:par>
                            </p:childTnLst>
                          </p:cTn>
                        </p:par>
                        <p:par>
                          <p:cTn id="415" fill="hold">
                            <p:stCondLst>
                              <p:cond delay="135000"/>
                            </p:stCondLst>
                            <p:childTnLst>
                              <p:par>
                                <p:cTn id="416" presetID="1" presetClass="exit" presetSubtype="0" fill="hold" grpId="0" nodeType="afterEffect">
                                  <p:stCondLst>
                                    <p:cond delay="0"/>
                                  </p:stCondLst>
                                  <p:childTnLst>
                                    <p:set>
                                      <p:cBhvr>
                                        <p:cTn id="417" dur="1" fill="hold">
                                          <p:stCondLst>
                                            <p:cond delay="999"/>
                                          </p:stCondLst>
                                        </p:cTn>
                                        <p:tgtEl>
                                          <p:spTgt spid="195"/>
                                        </p:tgtEl>
                                        <p:attrNameLst>
                                          <p:attrName>style.visibility</p:attrName>
                                        </p:attrNameLst>
                                      </p:cBhvr>
                                      <p:to>
                                        <p:strVal val="hidden"/>
                                      </p:to>
                                    </p:set>
                                  </p:childTnLst>
                                </p:cTn>
                              </p:par>
                            </p:childTnLst>
                          </p:cTn>
                        </p:par>
                        <p:par>
                          <p:cTn id="418" fill="hold">
                            <p:stCondLst>
                              <p:cond delay="136000"/>
                            </p:stCondLst>
                            <p:childTnLst>
                              <p:par>
                                <p:cTn id="419" presetID="1" presetClass="exit" presetSubtype="0" fill="hold" grpId="0" nodeType="afterEffect">
                                  <p:stCondLst>
                                    <p:cond delay="0"/>
                                  </p:stCondLst>
                                  <p:childTnLst>
                                    <p:set>
                                      <p:cBhvr>
                                        <p:cTn id="420" dur="1" fill="hold">
                                          <p:stCondLst>
                                            <p:cond delay="999"/>
                                          </p:stCondLst>
                                        </p:cTn>
                                        <p:tgtEl>
                                          <p:spTgt spid="194"/>
                                        </p:tgtEl>
                                        <p:attrNameLst>
                                          <p:attrName>style.visibility</p:attrName>
                                        </p:attrNameLst>
                                      </p:cBhvr>
                                      <p:to>
                                        <p:strVal val="hidden"/>
                                      </p:to>
                                    </p:set>
                                  </p:childTnLst>
                                </p:cTn>
                              </p:par>
                            </p:childTnLst>
                          </p:cTn>
                        </p:par>
                        <p:par>
                          <p:cTn id="421" fill="hold">
                            <p:stCondLst>
                              <p:cond delay="137000"/>
                            </p:stCondLst>
                            <p:childTnLst>
                              <p:par>
                                <p:cTn id="422" presetID="1" presetClass="exit" presetSubtype="0" fill="hold" grpId="0" nodeType="afterEffect">
                                  <p:stCondLst>
                                    <p:cond delay="0"/>
                                  </p:stCondLst>
                                  <p:childTnLst>
                                    <p:set>
                                      <p:cBhvr>
                                        <p:cTn id="423" dur="1" fill="hold">
                                          <p:stCondLst>
                                            <p:cond delay="999"/>
                                          </p:stCondLst>
                                        </p:cTn>
                                        <p:tgtEl>
                                          <p:spTgt spid="193"/>
                                        </p:tgtEl>
                                        <p:attrNameLst>
                                          <p:attrName>style.visibility</p:attrName>
                                        </p:attrNameLst>
                                      </p:cBhvr>
                                      <p:to>
                                        <p:strVal val="hidden"/>
                                      </p:to>
                                    </p:set>
                                  </p:childTnLst>
                                </p:cTn>
                              </p:par>
                            </p:childTnLst>
                          </p:cTn>
                        </p:par>
                        <p:par>
                          <p:cTn id="424" fill="hold">
                            <p:stCondLst>
                              <p:cond delay="138000"/>
                            </p:stCondLst>
                            <p:childTnLst>
                              <p:par>
                                <p:cTn id="425" presetID="1" presetClass="exit" presetSubtype="0" fill="hold" grpId="0" nodeType="afterEffect">
                                  <p:stCondLst>
                                    <p:cond delay="0"/>
                                  </p:stCondLst>
                                  <p:childTnLst>
                                    <p:set>
                                      <p:cBhvr>
                                        <p:cTn id="426" dur="1" fill="hold">
                                          <p:stCondLst>
                                            <p:cond delay="999"/>
                                          </p:stCondLst>
                                        </p:cTn>
                                        <p:tgtEl>
                                          <p:spTgt spid="192"/>
                                        </p:tgtEl>
                                        <p:attrNameLst>
                                          <p:attrName>style.visibility</p:attrName>
                                        </p:attrNameLst>
                                      </p:cBhvr>
                                      <p:to>
                                        <p:strVal val="hidden"/>
                                      </p:to>
                                    </p:set>
                                  </p:childTnLst>
                                </p:cTn>
                              </p:par>
                            </p:childTnLst>
                          </p:cTn>
                        </p:par>
                        <p:par>
                          <p:cTn id="427" fill="hold">
                            <p:stCondLst>
                              <p:cond delay="139000"/>
                            </p:stCondLst>
                            <p:childTnLst>
                              <p:par>
                                <p:cTn id="428" presetID="1" presetClass="exit" presetSubtype="0" fill="hold" grpId="0" nodeType="afterEffect">
                                  <p:stCondLst>
                                    <p:cond delay="0"/>
                                  </p:stCondLst>
                                  <p:childTnLst>
                                    <p:set>
                                      <p:cBhvr>
                                        <p:cTn id="429" dur="1" fill="hold">
                                          <p:stCondLst>
                                            <p:cond delay="999"/>
                                          </p:stCondLst>
                                        </p:cTn>
                                        <p:tgtEl>
                                          <p:spTgt spid="191"/>
                                        </p:tgtEl>
                                        <p:attrNameLst>
                                          <p:attrName>style.visibility</p:attrName>
                                        </p:attrNameLst>
                                      </p:cBhvr>
                                      <p:to>
                                        <p:strVal val="hidden"/>
                                      </p:to>
                                    </p:set>
                                  </p:childTnLst>
                                </p:cTn>
                              </p:par>
                            </p:childTnLst>
                          </p:cTn>
                        </p:par>
                        <p:par>
                          <p:cTn id="430" fill="hold">
                            <p:stCondLst>
                              <p:cond delay="140000"/>
                            </p:stCondLst>
                            <p:childTnLst>
                              <p:par>
                                <p:cTn id="431" presetID="1" presetClass="exit" presetSubtype="0" fill="hold" grpId="0" nodeType="afterEffect">
                                  <p:stCondLst>
                                    <p:cond delay="0"/>
                                  </p:stCondLst>
                                  <p:childTnLst>
                                    <p:set>
                                      <p:cBhvr>
                                        <p:cTn id="432" dur="1" fill="hold">
                                          <p:stCondLst>
                                            <p:cond delay="999"/>
                                          </p:stCondLst>
                                        </p:cTn>
                                        <p:tgtEl>
                                          <p:spTgt spid="190"/>
                                        </p:tgtEl>
                                        <p:attrNameLst>
                                          <p:attrName>style.visibility</p:attrName>
                                        </p:attrNameLst>
                                      </p:cBhvr>
                                      <p:to>
                                        <p:strVal val="hidden"/>
                                      </p:to>
                                    </p:set>
                                  </p:childTnLst>
                                </p:cTn>
                              </p:par>
                            </p:childTnLst>
                          </p:cTn>
                        </p:par>
                        <p:par>
                          <p:cTn id="433" fill="hold">
                            <p:stCondLst>
                              <p:cond delay="141000"/>
                            </p:stCondLst>
                            <p:childTnLst>
                              <p:par>
                                <p:cTn id="434" presetID="1" presetClass="exit" presetSubtype="0" fill="hold" grpId="0" nodeType="afterEffect">
                                  <p:stCondLst>
                                    <p:cond delay="0"/>
                                  </p:stCondLst>
                                  <p:childTnLst>
                                    <p:set>
                                      <p:cBhvr>
                                        <p:cTn id="435" dur="1" fill="hold">
                                          <p:stCondLst>
                                            <p:cond delay="999"/>
                                          </p:stCondLst>
                                        </p:cTn>
                                        <p:tgtEl>
                                          <p:spTgt spid="189"/>
                                        </p:tgtEl>
                                        <p:attrNameLst>
                                          <p:attrName>style.visibility</p:attrName>
                                        </p:attrNameLst>
                                      </p:cBhvr>
                                      <p:to>
                                        <p:strVal val="hidden"/>
                                      </p:to>
                                    </p:set>
                                  </p:childTnLst>
                                </p:cTn>
                              </p:par>
                            </p:childTnLst>
                          </p:cTn>
                        </p:par>
                        <p:par>
                          <p:cTn id="436" fill="hold">
                            <p:stCondLst>
                              <p:cond delay="142000"/>
                            </p:stCondLst>
                            <p:childTnLst>
                              <p:par>
                                <p:cTn id="437" presetID="1" presetClass="exit" presetSubtype="0" fill="hold" grpId="0" nodeType="afterEffect">
                                  <p:stCondLst>
                                    <p:cond delay="0"/>
                                  </p:stCondLst>
                                  <p:childTnLst>
                                    <p:set>
                                      <p:cBhvr>
                                        <p:cTn id="438" dur="1" fill="hold">
                                          <p:stCondLst>
                                            <p:cond delay="999"/>
                                          </p:stCondLst>
                                        </p:cTn>
                                        <p:tgtEl>
                                          <p:spTgt spid="188"/>
                                        </p:tgtEl>
                                        <p:attrNameLst>
                                          <p:attrName>style.visibility</p:attrName>
                                        </p:attrNameLst>
                                      </p:cBhvr>
                                      <p:to>
                                        <p:strVal val="hidden"/>
                                      </p:to>
                                    </p:set>
                                  </p:childTnLst>
                                </p:cTn>
                              </p:par>
                            </p:childTnLst>
                          </p:cTn>
                        </p:par>
                        <p:par>
                          <p:cTn id="439" fill="hold">
                            <p:stCondLst>
                              <p:cond delay="143000"/>
                            </p:stCondLst>
                            <p:childTnLst>
                              <p:par>
                                <p:cTn id="440" presetID="1" presetClass="exit" presetSubtype="0" fill="hold" grpId="0" nodeType="afterEffect">
                                  <p:stCondLst>
                                    <p:cond delay="0"/>
                                  </p:stCondLst>
                                  <p:childTnLst>
                                    <p:set>
                                      <p:cBhvr>
                                        <p:cTn id="441" dur="1" fill="hold">
                                          <p:stCondLst>
                                            <p:cond delay="999"/>
                                          </p:stCondLst>
                                        </p:cTn>
                                        <p:tgtEl>
                                          <p:spTgt spid="187"/>
                                        </p:tgtEl>
                                        <p:attrNameLst>
                                          <p:attrName>style.visibility</p:attrName>
                                        </p:attrNameLst>
                                      </p:cBhvr>
                                      <p:to>
                                        <p:strVal val="hidden"/>
                                      </p:to>
                                    </p:set>
                                  </p:childTnLst>
                                </p:cTn>
                              </p:par>
                            </p:childTnLst>
                          </p:cTn>
                        </p:par>
                        <p:par>
                          <p:cTn id="442" fill="hold">
                            <p:stCondLst>
                              <p:cond delay="144000"/>
                            </p:stCondLst>
                            <p:childTnLst>
                              <p:par>
                                <p:cTn id="443" presetID="1" presetClass="exit" presetSubtype="0" fill="hold" grpId="0" nodeType="afterEffect">
                                  <p:stCondLst>
                                    <p:cond delay="0"/>
                                  </p:stCondLst>
                                  <p:childTnLst>
                                    <p:set>
                                      <p:cBhvr>
                                        <p:cTn id="444" dur="1" fill="hold">
                                          <p:stCondLst>
                                            <p:cond delay="999"/>
                                          </p:stCondLst>
                                        </p:cTn>
                                        <p:tgtEl>
                                          <p:spTgt spid="186"/>
                                        </p:tgtEl>
                                        <p:attrNameLst>
                                          <p:attrName>style.visibility</p:attrName>
                                        </p:attrNameLst>
                                      </p:cBhvr>
                                      <p:to>
                                        <p:strVal val="hidden"/>
                                      </p:to>
                                    </p:set>
                                  </p:childTnLst>
                                </p:cTn>
                              </p:par>
                            </p:childTnLst>
                          </p:cTn>
                        </p:par>
                        <p:par>
                          <p:cTn id="445" fill="hold">
                            <p:stCondLst>
                              <p:cond delay="145000"/>
                            </p:stCondLst>
                            <p:childTnLst>
                              <p:par>
                                <p:cTn id="446" presetID="1" presetClass="exit" presetSubtype="0" fill="hold" grpId="0" nodeType="afterEffect">
                                  <p:stCondLst>
                                    <p:cond delay="0"/>
                                  </p:stCondLst>
                                  <p:childTnLst>
                                    <p:set>
                                      <p:cBhvr>
                                        <p:cTn id="447" dur="1" fill="hold">
                                          <p:stCondLst>
                                            <p:cond delay="999"/>
                                          </p:stCondLst>
                                        </p:cTn>
                                        <p:tgtEl>
                                          <p:spTgt spid="185"/>
                                        </p:tgtEl>
                                        <p:attrNameLst>
                                          <p:attrName>style.visibility</p:attrName>
                                        </p:attrNameLst>
                                      </p:cBhvr>
                                      <p:to>
                                        <p:strVal val="hidden"/>
                                      </p:to>
                                    </p:set>
                                  </p:childTnLst>
                                </p:cTn>
                              </p:par>
                            </p:childTnLst>
                          </p:cTn>
                        </p:par>
                        <p:par>
                          <p:cTn id="448" fill="hold">
                            <p:stCondLst>
                              <p:cond delay="146000"/>
                            </p:stCondLst>
                            <p:childTnLst>
                              <p:par>
                                <p:cTn id="449" presetID="1" presetClass="exit" presetSubtype="0" fill="hold" grpId="0" nodeType="afterEffect">
                                  <p:stCondLst>
                                    <p:cond delay="0"/>
                                  </p:stCondLst>
                                  <p:childTnLst>
                                    <p:set>
                                      <p:cBhvr>
                                        <p:cTn id="450" dur="1" fill="hold">
                                          <p:stCondLst>
                                            <p:cond delay="999"/>
                                          </p:stCondLst>
                                        </p:cTn>
                                        <p:tgtEl>
                                          <p:spTgt spid="184"/>
                                        </p:tgtEl>
                                        <p:attrNameLst>
                                          <p:attrName>style.visibility</p:attrName>
                                        </p:attrNameLst>
                                      </p:cBhvr>
                                      <p:to>
                                        <p:strVal val="hidden"/>
                                      </p:to>
                                    </p:set>
                                  </p:childTnLst>
                                </p:cTn>
                              </p:par>
                            </p:childTnLst>
                          </p:cTn>
                        </p:par>
                        <p:par>
                          <p:cTn id="451" fill="hold">
                            <p:stCondLst>
                              <p:cond delay="147000"/>
                            </p:stCondLst>
                            <p:childTnLst>
                              <p:par>
                                <p:cTn id="452" presetID="1" presetClass="exit" presetSubtype="0" fill="hold" grpId="0" nodeType="afterEffect">
                                  <p:stCondLst>
                                    <p:cond delay="0"/>
                                  </p:stCondLst>
                                  <p:childTnLst>
                                    <p:set>
                                      <p:cBhvr>
                                        <p:cTn id="453" dur="1" fill="hold">
                                          <p:stCondLst>
                                            <p:cond delay="999"/>
                                          </p:stCondLst>
                                        </p:cTn>
                                        <p:tgtEl>
                                          <p:spTgt spid="183"/>
                                        </p:tgtEl>
                                        <p:attrNameLst>
                                          <p:attrName>style.visibility</p:attrName>
                                        </p:attrNameLst>
                                      </p:cBhvr>
                                      <p:to>
                                        <p:strVal val="hidden"/>
                                      </p:to>
                                    </p:set>
                                  </p:childTnLst>
                                </p:cTn>
                              </p:par>
                            </p:childTnLst>
                          </p:cTn>
                        </p:par>
                        <p:par>
                          <p:cTn id="454" fill="hold">
                            <p:stCondLst>
                              <p:cond delay="148000"/>
                            </p:stCondLst>
                            <p:childTnLst>
                              <p:par>
                                <p:cTn id="455" presetID="1" presetClass="exit" presetSubtype="0" fill="hold" grpId="0" nodeType="afterEffect">
                                  <p:stCondLst>
                                    <p:cond delay="0"/>
                                  </p:stCondLst>
                                  <p:childTnLst>
                                    <p:set>
                                      <p:cBhvr>
                                        <p:cTn id="456" dur="1" fill="hold">
                                          <p:stCondLst>
                                            <p:cond delay="999"/>
                                          </p:stCondLst>
                                        </p:cTn>
                                        <p:tgtEl>
                                          <p:spTgt spid="182"/>
                                        </p:tgtEl>
                                        <p:attrNameLst>
                                          <p:attrName>style.visibility</p:attrName>
                                        </p:attrNameLst>
                                      </p:cBhvr>
                                      <p:to>
                                        <p:strVal val="hidden"/>
                                      </p:to>
                                    </p:set>
                                  </p:childTnLst>
                                </p:cTn>
                              </p:par>
                            </p:childTnLst>
                          </p:cTn>
                        </p:par>
                        <p:par>
                          <p:cTn id="457" fill="hold">
                            <p:stCondLst>
                              <p:cond delay="149000"/>
                            </p:stCondLst>
                            <p:childTnLst>
                              <p:par>
                                <p:cTn id="458" presetID="1" presetClass="exit" presetSubtype="0" fill="hold" grpId="0" nodeType="afterEffect">
                                  <p:stCondLst>
                                    <p:cond delay="0"/>
                                  </p:stCondLst>
                                  <p:childTnLst>
                                    <p:set>
                                      <p:cBhvr>
                                        <p:cTn id="459" dur="1" fill="hold">
                                          <p:stCondLst>
                                            <p:cond delay="999"/>
                                          </p:stCondLst>
                                        </p:cTn>
                                        <p:tgtEl>
                                          <p:spTgt spid="181"/>
                                        </p:tgtEl>
                                        <p:attrNameLst>
                                          <p:attrName>style.visibility</p:attrName>
                                        </p:attrNameLst>
                                      </p:cBhvr>
                                      <p:to>
                                        <p:strVal val="hidden"/>
                                      </p:to>
                                    </p:set>
                                  </p:childTnLst>
                                </p:cTn>
                              </p:par>
                            </p:childTnLst>
                          </p:cTn>
                        </p:par>
                        <p:par>
                          <p:cTn id="460" fill="hold">
                            <p:stCondLst>
                              <p:cond delay="150000"/>
                            </p:stCondLst>
                            <p:childTnLst>
                              <p:par>
                                <p:cTn id="461" presetID="1" presetClass="exit" presetSubtype="0" fill="hold" grpId="0" nodeType="afterEffect">
                                  <p:stCondLst>
                                    <p:cond delay="0"/>
                                  </p:stCondLst>
                                  <p:childTnLst>
                                    <p:set>
                                      <p:cBhvr>
                                        <p:cTn id="462" dur="1" fill="hold">
                                          <p:stCondLst>
                                            <p:cond delay="999"/>
                                          </p:stCondLst>
                                        </p:cTn>
                                        <p:tgtEl>
                                          <p:spTgt spid="180"/>
                                        </p:tgtEl>
                                        <p:attrNameLst>
                                          <p:attrName>style.visibility</p:attrName>
                                        </p:attrNameLst>
                                      </p:cBhvr>
                                      <p:to>
                                        <p:strVal val="hidden"/>
                                      </p:to>
                                    </p:set>
                                  </p:childTnLst>
                                </p:cTn>
                              </p:par>
                            </p:childTnLst>
                          </p:cTn>
                        </p:par>
                        <p:par>
                          <p:cTn id="463" fill="hold">
                            <p:stCondLst>
                              <p:cond delay="151000"/>
                            </p:stCondLst>
                            <p:childTnLst>
                              <p:par>
                                <p:cTn id="464" presetID="1" presetClass="exit" presetSubtype="0" fill="hold" grpId="0" nodeType="afterEffect">
                                  <p:stCondLst>
                                    <p:cond delay="0"/>
                                  </p:stCondLst>
                                  <p:childTnLst>
                                    <p:set>
                                      <p:cBhvr>
                                        <p:cTn id="465" dur="1" fill="hold">
                                          <p:stCondLst>
                                            <p:cond delay="999"/>
                                          </p:stCondLst>
                                        </p:cTn>
                                        <p:tgtEl>
                                          <p:spTgt spid="179"/>
                                        </p:tgtEl>
                                        <p:attrNameLst>
                                          <p:attrName>style.visibility</p:attrName>
                                        </p:attrNameLst>
                                      </p:cBhvr>
                                      <p:to>
                                        <p:strVal val="hidden"/>
                                      </p:to>
                                    </p:set>
                                  </p:childTnLst>
                                </p:cTn>
                              </p:par>
                            </p:childTnLst>
                          </p:cTn>
                        </p:par>
                        <p:par>
                          <p:cTn id="466" fill="hold">
                            <p:stCondLst>
                              <p:cond delay="152000"/>
                            </p:stCondLst>
                            <p:childTnLst>
                              <p:par>
                                <p:cTn id="467" presetID="1" presetClass="exit" presetSubtype="0" fill="hold" grpId="0" nodeType="afterEffect">
                                  <p:stCondLst>
                                    <p:cond delay="0"/>
                                  </p:stCondLst>
                                  <p:childTnLst>
                                    <p:set>
                                      <p:cBhvr>
                                        <p:cTn id="468" dur="1" fill="hold">
                                          <p:stCondLst>
                                            <p:cond delay="999"/>
                                          </p:stCondLst>
                                        </p:cTn>
                                        <p:tgtEl>
                                          <p:spTgt spid="178"/>
                                        </p:tgtEl>
                                        <p:attrNameLst>
                                          <p:attrName>style.visibility</p:attrName>
                                        </p:attrNameLst>
                                      </p:cBhvr>
                                      <p:to>
                                        <p:strVal val="hidden"/>
                                      </p:to>
                                    </p:set>
                                  </p:childTnLst>
                                </p:cTn>
                              </p:par>
                            </p:childTnLst>
                          </p:cTn>
                        </p:par>
                        <p:par>
                          <p:cTn id="469" fill="hold">
                            <p:stCondLst>
                              <p:cond delay="153000"/>
                            </p:stCondLst>
                            <p:childTnLst>
                              <p:par>
                                <p:cTn id="470" presetID="1" presetClass="exit" presetSubtype="0" fill="hold" grpId="0" nodeType="afterEffect">
                                  <p:stCondLst>
                                    <p:cond delay="0"/>
                                  </p:stCondLst>
                                  <p:childTnLst>
                                    <p:set>
                                      <p:cBhvr>
                                        <p:cTn id="471" dur="1" fill="hold">
                                          <p:stCondLst>
                                            <p:cond delay="999"/>
                                          </p:stCondLst>
                                        </p:cTn>
                                        <p:tgtEl>
                                          <p:spTgt spid="177"/>
                                        </p:tgtEl>
                                        <p:attrNameLst>
                                          <p:attrName>style.visibility</p:attrName>
                                        </p:attrNameLst>
                                      </p:cBhvr>
                                      <p:to>
                                        <p:strVal val="hidden"/>
                                      </p:to>
                                    </p:set>
                                  </p:childTnLst>
                                </p:cTn>
                              </p:par>
                            </p:childTnLst>
                          </p:cTn>
                        </p:par>
                        <p:par>
                          <p:cTn id="472" fill="hold">
                            <p:stCondLst>
                              <p:cond delay="154000"/>
                            </p:stCondLst>
                            <p:childTnLst>
                              <p:par>
                                <p:cTn id="473" presetID="1" presetClass="exit" presetSubtype="0" fill="hold" grpId="0" nodeType="afterEffect">
                                  <p:stCondLst>
                                    <p:cond delay="0"/>
                                  </p:stCondLst>
                                  <p:childTnLst>
                                    <p:set>
                                      <p:cBhvr>
                                        <p:cTn id="474" dur="1" fill="hold">
                                          <p:stCondLst>
                                            <p:cond delay="999"/>
                                          </p:stCondLst>
                                        </p:cTn>
                                        <p:tgtEl>
                                          <p:spTgt spid="176"/>
                                        </p:tgtEl>
                                        <p:attrNameLst>
                                          <p:attrName>style.visibility</p:attrName>
                                        </p:attrNameLst>
                                      </p:cBhvr>
                                      <p:to>
                                        <p:strVal val="hidden"/>
                                      </p:to>
                                    </p:set>
                                  </p:childTnLst>
                                </p:cTn>
                              </p:par>
                            </p:childTnLst>
                          </p:cTn>
                        </p:par>
                        <p:par>
                          <p:cTn id="475" fill="hold">
                            <p:stCondLst>
                              <p:cond delay="155000"/>
                            </p:stCondLst>
                            <p:childTnLst>
                              <p:par>
                                <p:cTn id="476" presetID="1" presetClass="exit" presetSubtype="0" fill="hold" grpId="0" nodeType="afterEffect">
                                  <p:stCondLst>
                                    <p:cond delay="0"/>
                                  </p:stCondLst>
                                  <p:childTnLst>
                                    <p:set>
                                      <p:cBhvr>
                                        <p:cTn id="477" dur="1" fill="hold">
                                          <p:stCondLst>
                                            <p:cond delay="999"/>
                                          </p:stCondLst>
                                        </p:cTn>
                                        <p:tgtEl>
                                          <p:spTgt spid="175"/>
                                        </p:tgtEl>
                                        <p:attrNameLst>
                                          <p:attrName>style.visibility</p:attrName>
                                        </p:attrNameLst>
                                      </p:cBhvr>
                                      <p:to>
                                        <p:strVal val="hidden"/>
                                      </p:to>
                                    </p:set>
                                  </p:childTnLst>
                                </p:cTn>
                              </p:par>
                            </p:childTnLst>
                          </p:cTn>
                        </p:par>
                        <p:par>
                          <p:cTn id="478" fill="hold">
                            <p:stCondLst>
                              <p:cond delay="156000"/>
                            </p:stCondLst>
                            <p:childTnLst>
                              <p:par>
                                <p:cTn id="479" presetID="1" presetClass="exit" presetSubtype="0" fill="hold" grpId="0" nodeType="afterEffect">
                                  <p:stCondLst>
                                    <p:cond delay="0"/>
                                  </p:stCondLst>
                                  <p:childTnLst>
                                    <p:set>
                                      <p:cBhvr>
                                        <p:cTn id="480" dur="1" fill="hold">
                                          <p:stCondLst>
                                            <p:cond delay="999"/>
                                          </p:stCondLst>
                                        </p:cTn>
                                        <p:tgtEl>
                                          <p:spTgt spid="174"/>
                                        </p:tgtEl>
                                        <p:attrNameLst>
                                          <p:attrName>style.visibility</p:attrName>
                                        </p:attrNameLst>
                                      </p:cBhvr>
                                      <p:to>
                                        <p:strVal val="hidden"/>
                                      </p:to>
                                    </p:set>
                                  </p:childTnLst>
                                </p:cTn>
                              </p:par>
                            </p:childTnLst>
                          </p:cTn>
                        </p:par>
                        <p:par>
                          <p:cTn id="481" fill="hold">
                            <p:stCondLst>
                              <p:cond delay="157000"/>
                            </p:stCondLst>
                            <p:childTnLst>
                              <p:par>
                                <p:cTn id="482" presetID="1" presetClass="exit" presetSubtype="0" fill="hold" grpId="0" nodeType="afterEffect">
                                  <p:stCondLst>
                                    <p:cond delay="0"/>
                                  </p:stCondLst>
                                  <p:childTnLst>
                                    <p:set>
                                      <p:cBhvr>
                                        <p:cTn id="483" dur="1" fill="hold">
                                          <p:stCondLst>
                                            <p:cond delay="999"/>
                                          </p:stCondLst>
                                        </p:cTn>
                                        <p:tgtEl>
                                          <p:spTgt spid="173"/>
                                        </p:tgtEl>
                                        <p:attrNameLst>
                                          <p:attrName>style.visibility</p:attrName>
                                        </p:attrNameLst>
                                      </p:cBhvr>
                                      <p:to>
                                        <p:strVal val="hidden"/>
                                      </p:to>
                                    </p:set>
                                  </p:childTnLst>
                                </p:cTn>
                              </p:par>
                            </p:childTnLst>
                          </p:cTn>
                        </p:par>
                        <p:par>
                          <p:cTn id="484" fill="hold">
                            <p:stCondLst>
                              <p:cond delay="158000"/>
                            </p:stCondLst>
                            <p:childTnLst>
                              <p:par>
                                <p:cTn id="485" presetID="1" presetClass="exit" presetSubtype="0" fill="hold" grpId="0" nodeType="afterEffect">
                                  <p:stCondLst>
                                    <p:cond delay="0"/>
                                  </p:stCondLst>
                                  <p:childTnLst>
                                    <p:set>
                                      <p:cBhvr>
                                        <p:cTn id="486" dur="1" fill="hold">
                                          <p:stCondLst>
                                            <p:cond delay="999"/>
                                          </p:stCondLst>
                                        </p:cTn>
                                        <p:tgtEl>
                                          <p:spTgt spid="172"/>
                                        </p:tgtEl>
                                        <p:attrNameLst>
                                          <p:attrName>style.visibility</p:attrName>
                                        </p:attrNameLst>
                                      </p:cBhvr>
                                      <p:to>
                                        <p:strVal val="hidden"/>
                                      </p:to>
                                    </p:set>
                                  </p:childTnLst>
                                </p:cTn>
                              </p:par>
                            </p:childTnLst>
                          </p:cTn>
                        </p:par>
                        <p:par>
                          <p:cTn id="487" fill="hold">
                            <p:stCondLst>
                              <p:cond delay="159000"/>
                            </p:stCondLst>
                            <p:childTnLst>
                              <p:par>
                                <p:cTn id="488" presetID="1" presetClass="exit" presetSubtype="0" fill="hold" grpId="0" nodeType="afterEffect">
                                  <p:stCondLst>
                                    <p:cond delay="0"/>
                                  </p:stCondLst>
                                  <p:childTnLst>
                                    <p:set>
                                      <p:cBhvr>
                                        <p:cTn id="489" dur="1" fill="hold">
                                          <p:stCondLst>
                                            <p:cond delay="999"/>
                                          </p:stCondLst>
                                        </p:cTn>
                                        <p:tgtEl>
                                          <p:spTgt spid="171"/>
                                        </p:tgtEl>
                                        <p:attrNameLst>
                                          <p:attrName>style.visibility</p:attrName>
                                        </p:attrNameLst>
                                      </p:cBhvr>
                                      <p:to>
                                        <p:strVal val="hidden"/>
                                      </p:to>
                                    </p:set>
                                  </p:childTnLst>
                                </p:cTn>
                              </p:par>
                            </p:childTnLst>
                          </p:cTn>
                        </p:par>
                        <p:par>
                          <p:cTn id="490" fill="hold">
                            <p:stCondLst>
                              <p:cond delay="160000"/>
                            </p:stCondLst>
                            <p:childTnLst>
                              <p:par>
                                <p:cTn id="491" presetID="1" presetClass="exit" presetSubtype="0" fill="hold" grpId="0" nodeType="afterEffect">
                                  <p:stCondLst>
                                    <p:cond delay="0"/>
                                  </p:stCondLst>
                                  <p:childTnLst>
                                    <p:set>
                                      <p:cBhvr>
                                        <p:cTn id="492" dur="1" fill="hold">
                                          <p:stCondLst>
                                            <p:cond delay="999"/>
                                          </p:stCondLst>
                                        </p:cTn>
                                        <p:tgtEl>
                                          <p:spTgt spid="170"/>
                                        </p:tgtEl>
                                        <p:attrNameLst>
                                          <p:attrName>style.visibility</p:attrName>
                                        </p:attrNameLst>
                                      </p:cBhvr>
                                      <p:to>
                                        <p:strVal val="hidden"/>
                                      </p:to>
                                    </p:set>
                                  </p:childTnLst>
                                </p:cTn>
                              </p:par>
                            </p:childTnLst>
                          </p:cTn>
                        </p:par>
                        <p:par>
                          <p:cTn id="493" fill="hold">
                            <p:stCondLst>
                              <p:cond delay="161000"/>
                            </p:stCondLst>
                            <p:childTnLst>
                              <p:par>
                                <p:cTn id="494" presetID="1" presetClass="exit" presetSubtype="0" fill="hold" grpId="0" nodeType="afterEffect">
                                  <p:stCondLst>
                                    <p:cond delay="0"/>
                                  </p:stCondLst>
                                  <p:childTnLst>
                                    <p:set>
                                      <p:cBhvr>
                                        <p:cTn id="495" dur="1" fill="hold">
                                          <p:stCondLst>
                                            <p:cond delay="999"/>
                                          </p:stCondLst>
                                        </p:cTn>
                                        <p:tgtEl>
                                          <p:spTgt spid="169"/>
                                        </p:tgtEl>
                                        <p:attrNameLst>
                                          <p:attrName>style.visibility</p:attrName>
                                        </p:attrNameLst>
                                      </p:cBhvr>
                                      <p:to>
                                        <p:strVal val="hidden"/>
                                      </p:to>
                                    </p:set>
                                  </p:childTnLst>
                                </p:cTn>
                              </p:par>
                            </p:childTnLst>
                          </p:cTn>
                        </p:par>
                        <p:par>
                          <p:cTn id="496" fill="hold">
                            <p:stCondLst>
                              <p:cond delay="162000"/>
                            </p:stCondLst>
                            <p:childTnLst>
                              <p:par>
                                <p:cTn id="497" presetID="1" presetClass="exit" presetSubtype="0" fill="hold" grpId="0" nodeType="afterEffect">
                                  <p:stCondLst>
                                    <p:cond delay="0"/>
                                  </p:stCondLst>
                                  <p:childTnLst>
                                    <p:set>
                                      <p:cBhvr>
                                        <p:cTn id="498" dur="1" fill="hold">
                                          <p:stCondLst>
                                            <p:cond delay="999"/>
                                          </p:stCondLst>
                                        </p:cTn>
                                        <p:tgtEl>
                                          <p:spTgt spid="168"/>
                                        </p:tgtEl>
                                        <p:attrNameLst>
                                          <p:attrName>style.visibility</p:attrName>
                                        </p:attrNameLst>
                                      </p:cBhvr>
                                      <p:to>
                                        <p:strVal val="hidden"/>
                                      </p:to>
                                    </p:set>
                                  </p:childTnLst>
                                </p:cTn>
                              </p:par>
                            </p:childTnLst>
                          </p:cTn>
                        </p:par>
                        <p:par>
                          <p:cTn id="499" fill="hold">
                            <p:stCondLst>
                              <p:cond delay="163000"/>
                            </p:stCondLst>
                            <p:childTnLst>
                              <p:par>
                                <p:cTn id="500" presetID="1" presetClass="exit" presetSubtype="0" fill="hold" grpId="0" nodeType="afterEffect">
                                  <p:stCondLst>
                                    <p:cond delay="0"/>
                                  </p:stCondLst>
                                  <p:childTnLst>
                                    <p:set>
                                      <p:cBhvr>
                                        <p:cTn id="501" dur="1" fill="hold">
                                          <p:stCondLst>
                                            <p:cond delay="999"/>
                                          </p:stCondLst>
                                        </p:cTn>
                                        <p:tgtEl>
                                          <p:spTgt spid="167"/>
                                        </p:tgtEl>
                                        <p:attrNameLst>
                                          <p:attrName>style.visibility</p:attrName>
                                        </p:attrNameLst>
                                      </p:cBhvr>
                                      <p:to>
                                        <p:strVal val="hidden"/>
                                      </p:to>
                                    </p:set>
                                  </p:childTnLst>
                                </p:cTn>
                              </p:par>
                            </p:childTnLst>
                          </p:cTn>
                        </p:par>
                        <p:par>
                          <p:cTn id="502" fill="hold">
                            <p:stCondLst>
                              <p:cond delay="164000"/>
                            </p:stCondLst>
                            <p:childTnLst>
                              <p:par>
                                <p:cTn id="503" presetID="1" presetClass="exit" presetSubtype="0" fill="hold" grpId="0" nodeType="afterEffect">
                                  <p:stCondLst>
                                    <p:cond delay="0"/>
                                  </p:stCondLst>
                                  <p:childTnLst>
                                    <p:set>
                                      <p:cBhvr>
                                        <p:cTn id="504" dur="1" fill="hold">
                                          <p:stCondLst>
                                            <p:cond delay="999"/>
                                          </p:stCondLst>
                                        </p:cTn>
                                        <p:tgtEl>
                                          <p:spTgt spid="166"/>
                                        </p:tgtEl>
                                        <p:attrNameLst>
                                          <p:attrName>style.visibility</p:attrName>
                                        </p:attrNameLst>
                                      </p:cBhvr>
                                      <p:to>
                                        <p:strVal val="hidden"/>
                                      </p:to>
                                    </p:set>
                                  </p:childTnLst>
                                </p:cTn>
                              </p:par>
                            </p:childTnLst>
                          </p:cTn>
                        </p:par>
                        <p:par>
                          <p:cTn id="505" fill="hold">
                            <p:stCondLst>
                              <p:cond delay="165000"/>
                            </p:stCondLst>
                            <p:childTnLst>
                              <p:par>
                                <p:cTn id="506" presetID="1" presetClass="exit" presetSubtype="0" fill="hold" grpId="0" nodeType="afterEffect">
                                  <p:stCondLst>
                                    <p:cond delay="0"/>
                                  </p:stCondLst>
                                  <p:childTnLst>
                                    <p:set>
                                      <p:cBhvr>
                                        <p:cTn id="507" dur="1" fill="hold">
                                          <p:stCondLst>
                                            <p:cond delay="999"/>
                                          </p:stCondLst>
                                        </p:cTn>
                                        <p:tgtEl>
                                          <p:spTgt spid="165"/>
                                        </p:tgtEl>
                                        <p:attrNameLst>
                                          <p:attrName>style.visibility</p:attrName>
                                        </p:attrNameLst>
                                      </p:cBhvr>
                                      <p:to>
                                        <p:strVal val="hidden"/>
                                      </p:to>
                                    </p:set>
                                  </p:childTnLst>
                                </p:cTn>
                              </p:par>
                            </p:childTnLst>
                          </p:cTn>
                        </p:par>
                        <p:par>
                          <p:cTn id="508" fill="hold">
                            <p:stCondLst>
                              <p:cond delay="166000"/>
                            </p:stCondLst>
                            <p:childTnLst>
                              <p:par>
                                <p:cTn id="509" presetID="1" presetClass="exit" presetSubtype="0" fill="hold" grpId="0" nodeType="afterEffect">
                                  <p:stCondLst>
                                    <p:cond delay="0"/>
                                  </p:stCondLst>
                                  <p:childTnLst>
                                    <p:set>
                                      <p:cBhvr>
                                        <p:cTn id="510" dur="1" fill="hold">
                                          <p:stCondLst>
                                            <p:cond delay="999"/>
                                          </p:stCondLst>
                                        </p:cTn>
                                        <p:tgtEl>
                                          <p:spTgt spid="164"/>
                                        </p:tgtEl>
                                        <p:attrNameLst>
                                          <p:attrName>style.visibility</p:attrName>
                                        </p:attrNameLst>
                                      </p:cBhvr>
                                      <p:to>
                                        <p:strVal val="hidden"/>
                                      </p:to>
                                    </p:set>
                                  </p:childTnLst>
                                </p:cTn>
                              </p:par>
                            </p:childTnLst>
                          </p:cTn>
                        </p:par>
                        <p:par>
                          <p:cTn id="511" fill="hold">
                            <p:stCondLst>
                              <p:cond delay="167000"/>
                            </p:stCondLst>
                            <p:childTnLst>
                              <p:par>
                                <p:cTn id="512" presetID="1" presetClass="exit" presetSubtype="0" fill="hold" grpId="0" nodeType="afterEffect">
                                  <p:stCondLst>
                                    <p:cond delay="0"/>
                                  </p:stCondLst>
                                  <p:childTnLst>
                                    <p:set>
                                      <p:cBhvr>
                                        <p:cTn id="513" dur="1" fill="hold">
                                          <p:stCondLst>
                                            <p:cond delay="999"/>
                                          </p:stCondLst>
                                        </p:cTn>
                                        <p:tgtEl>
                                          <p:spTgt spid="163"/>
                                        </p:tgtEl>
                                        <p:attrNameLst>
                                          <p:attrName>style.visibility</p:attrName>
                                        </p:attrNameLst>
                                      </p:cBhvr>
                                      <p:to>
                                        <p:strVal val="hidden"/>
                                      </p:to>
                                    </p:set>
                                  </p:childTnLst>
                                </p:cTn>
                              </p:par>
                            </p:childTnLst>
                          </p:cTn>
                        </p:par>
                        <p:par>
                          <p:cTn id="514" fill="hold">
                            <p:stCondLst>
                              <p:cond delay="168000"/>
                            </p:stCondLst>
                            <p:childTnLst>
                              <p:par>
                                <p:cTn id="515" presetID="1" presetClass="exit" presetSubtype="0" fill="hold" grpId="0" nodeType="afterEffect">
                                  <p:stCondLst>
                                    <p:cond delay="0"/>
                                  </p:stCondLst>
                                  <p:childTnLst>
                                    <p:set>
                                      <p:cBhvr>
                                        <p:cTn id="516" dur="1" fill="hold">
                                          <p:stCondLst>
                                            <p:cond delay="999"/>
                                          </p:stCondLst>
                                        </p:cTn>
                                        <p:tgtEl>
                                          <p:spTgt spid="162"/>
                                        </p:tgtEl>
                                        <p:attrNameLst>
                                          <p:attrName>style.visibility</p:attrName>
                                        </p:attrNameLst>
                                      </p:cBhvr>
                                      <p:to>
                                        <p:strVal val="hidden"/>
                                      </p:to>
                                    </p:set>
                                  </p:childTnLst>
                                </p:cTn>
                              </p:par>
                            </p:childTnLst>
                          </p:cTn>
                        </p:par>
                        <p:par>
                          <p:cTn id="517" fill="hold">
                            <p:stCondLst>
                              <p:cond delay="169000"/>
                            </p:stCondLst>
                            <p:childTnLst>
                              <p:par>
                                <p:cTn id="518" presetID="1" presetClass="exit" presetSubtype="0" fill="hold" grpId="0" nodeType="afterEffect">
                                  <p:stCondLst>
                                    <p:cond delay="0"/>
                                  </p:stCondLst>
                                  <p:childTnLst>
                                    <p:set>
                                      <p:cBhvr>
                                        <p:cTn id="519" dur="1" fill="hold">
                                          <p:stCondLst>
                                            <p:cond delay="999"/>
                                          </p:stCondLst>
                                        </p:cTn>
                                        <p:tgtEl>
                                          <p:spTgt spid="161"/>
                                        </p:tgtEl>
                                        <p:attrNameLst>
                                          <p:attrName>style.visibility</p:attrName>
                                        </p:attrNameLst>
                                      </p:cBhvr>
                                      <p:to>
                                        <p:strVal val="hidden"/>
                                      </p:to>
                                    </p:set>
                                  </p:childTnLst>
                                </p:cTn>
                              </p:par>
                            </p:childTnLst>
                          </p:cTn>
                        </p:par>
                        <p:par>
                          <p:cTn id="520" fill="hold">
                            <p:stCondLst>
                              <p:cond delay="170000"/>
                            </p:stCondLst>
                            <p:childTnLst>
                              <p:par>
                                <p:cTn id="521" presetID="1" presetClass="exit" presetSubtype="0" fill="hold" grpId="0" nodeType="afterEffect">
                                  <p:stCondLst>
                                    <p:cond delay="0"/>
                                  </p:stCondLst>
                                  <p:childTnLst>
                                    <p:set>
                                      <p:cBhvr>
                                        <p:cTn id="522" dur="1" fill="hold">
                                          <p:stCondLst>
                                            <p:cond delay="999"/>
                                          </p:stCondLst>
                                        </p:cTn>
                                        <p:tgtEl>
                                          <p:spTgt spid="160"/>
                                        </p:tgtEl>
                                        <p:attrNameLst>
                                          <p:attrName>style.visibility</p:attrName>
                                        </p:attrNameLst>
                                      </p:cBhvr>
                                      <p:to>
                                        <p:strVal val="hidden"/>
                                      </p:to>
                                    </p:set>
                                  </p:childTnLst>
                                </p:cTn>
                              </p:par>
                            </p:childTnLst>
                          </p:cTn>
                        </p:par>
                        <p:par>
                          <p:cTn id="523" fill="hold">
                            <p:stCondLst>
                              <p:cond delay="171000"/>
                            </p:stCondLst>
                            <p:childTnLst>
                              <p:par>
                                <p:cTn id="524" presetID="1" presetClass="exit" presetSubtype="0" fill="hold" grpId="0" nodeType="afterEffect">
                                  <p:stCondLst>
                                    <p:cond delay="0"/>
                                  </p:stCondLst>
                                  <p:childTnLst>
                                    <p:set>
                                      <p:cBhvr>
                                        <p:cTn id="525" dur="1" fill="hold">
                                          <p:stCondLst>
                                            <p:cond delay="999"/>
                                          </p:stCondLst>
                                        </p:cTn>
                                        <p:tgtEl>
                                          <p:spTgt spid="159"/>
                                        </p:tgtEl>
                                        <p:attrNameLst>
                                          <p:attrName>style.visibility</p:attrName>
                                        </p:attrNameLst>
                                      </p:cBhvr>
                                      <p:to>
                                        <p:strVal val="hidden"/>
                                      </p:to>
                                    </p:set>
                                  </p:childTnLst>
                                </p:cTn>
                              </p:par>
                            </p:childTnLst>
                          </p:cTn>
                        </p:par>
                        <p:par>
                          <p:cTn id="526" fill="hold">
                            <p:stCondLst>
                              <p:cond delay="172000"/>
                            </p:stCondLst>
                            <p:childTnLst>
                              <p:par>
                                <p:cTn id="527" presetID="1" presetClass="exit" presetSubtype="0" fill="hold" grpId="0" nodeType="afterEffect">
                                  <p:stCondLst>
                                    <p:cond delay="0"/>
                                  </p:stCondLst>
                                  <p:childTnLst>
                                    <p:set>
                                      <p:cBhvr>
                                        <p:cTn id="528" dur="1" fill="hold">
                                          <p:stCondLst>
                                            <p:cond delay="999"/>
                                          </p:stCondLst>
                                        </p:cTn>
                                        <p:tgtEl>
                                          <p:spTgt spid="158"/>
                                        </p:tgtEl>
                                        <p:attrNameLst>
                                          <p:attrName>style.visibility</p:attrName>
                                        </p:attrNameLst>
                                      </p:cBhvr>
                                      <p:to>
                                        <p:strVal val="hidden"/>
                                      </p:to>
                                    </p:set>
                                  </p:childTnLst>
                                </p:cTn>
                              </p:par>
                            </p:childTnLst>
                          </p:cTn>
                        </p:par>
                        <p:par>
                          <p:cTn id="529" fill="hold">
                            <p:stCondLst>
                              <p:cond delay="173000"/>
                            </p:stCondLst>
                            <p:childTnLst>
                              <p:par>
                                <p:cTn id="530" presetID="1" presetClass="exit" presetSubtype="0" fill="hold" grpId="0" nodeType="afterEffect">
                                  <p:stCondLst>
                                    <p:cond delay="0"/>
                                  </p:stCondLst>
                                  <p:childTnLst>
                                    <p:set>
                                      <p:cBhvr>
                                        <p:cTn id="531" dur="1" fill="hold">
                                          <p:stCondLst>
                                            <p:cond delay="999"/>
                                          </p:stCondLst>
                                        </p:cTn>
                                        <p:tgtEl>
                                          <p:spTgt spid="157"/>
                                        </p:tgtEl>
                                        <p:attrNameLst>
                                          <p:attrName>style.visibility</p:attrName>
                                        </p:attrNameLst>
                                      </p:cBhvr>
                                      <p:to>
                                        <p:strVal val="hidden"/>
                                      </p:to>
                                    </p:set>
                                  </p:childTnLst>
                                </p:cTn>
                              </p:par>
                            </p:childTnLst>
                          </p:cTn>
                        </p:par>
                        <p:par>
                          <p:cTn id="532" fill="hold">
                            <p:stCondLst>
                              <p:cond delay="174000"/>
                            </p:stCondLst>
                            <p:childTnLst>
                              <p:par>
                                <p:cTn id="533" presetID="1" presetClass="exit" presetSubtype="0" fill="hold" grpId="0" nodeType="afterEffect">
                                  <p:stCondLst>
                                    <p:cond delay="0"/>
                                  </p:stCondLst>
                                  <p:childTnLst>
                                    <p:set>
                                      <p:cBhvr>
                                        <p:cTn id="534" dur="1" fill="hold">
                                          <p:stCondLst>
                                            <p:cond delay="999"/>
                                          </p:stCondLst>
                                        </p:cTn>
                                        <p:tgtEl>
                                          <p:spTgt spid="156"/>
                                        </p:tgtEl>
                                        <p:attrNameLst>
                                          <p:attrName>style.visibility</p:attrName>
                                        </p:attrNameLst>
                                      </p:cBhvr>
                                      <p:to>
                                        <p:strVal val="hidden"/>
                                      </p:to>
                                    </p:set>
                                  </p:childTnLst>
                                </p:cTn>
                              </p:par>
                            </p:childTnLst>
                          </p:cTn>
                        </p:par>
                        <p:par>
                          <p:cTn id="535" fill="hold">
                            <p:stCondLst>
                              <p:cond delay="175000"/>
                            </p:stCondLst>
                            <p:childTnLst>
                              <p:par>
                                <p:cTn id="536" presetID="1" presetClass="exit" presetSubtype="0" fill="hold" grpId="0" nodeType="afterEffect">
                                  <p:stCondLst>
                                    <p:cond delay="0"/>
                                  </p:stCondLst>
                                  <p:childTnLst>
                                    <p:set>
                                      <p:cBhvr>
                                        <p:cTn id="537" dur="1" fill="hold">
                                          <p:stCondLst>
                                            <p:cond delay="999"/>
                                          </p:stCondLst>
                                        </p:cTn>
                                        <p:tgtEl>
                                          <p:spTgt spid="155"/>
                                        </p:tgtEl>
                                        <p:attrNameLst>
                                          <p:attrName>style.visibility</p:attrName>
                                        </p:attrNameLst>
                                      </p:cBhvr>
                                      <p:to>
                                        <p:strVal val="hidden"/>
                                      </p:to>
                                    </p:set>
                                  </p:childTnLst>
                                </p:cTn>
                              </p:par>
                            </p:childTnLst>
                          </p:cTn>
                        </p:par>
                        <p:par>
                          <p:cTn id="538" fill="hold">
                            <p:stCondLst>
                              <p:cond delay="176000"/>
                            </p:stCondLst>
                            <p:childTnLst>
                              <p:par>
                                <p:cTn id="539" presetID="1" presetClass="exit" presetSubtype="0" fill="hold" grpId="0" nodeType="afterEffect">
                                  <p:stCondLst>
                                    <p:cond delay="0"/>
                                  </p:stCondLst>
                                  <p:childTnLst>
                                    <p:set>
                                      <p:cBhvr>
                                        <p:cTn id="540" dur="1" fill="hold">
                                          <p:stCondLst>
                                            <p:cond delay="999"/>
                                          </p:stCondLst>
                                        </p:cTn>
                                        <p:tgtEl>
                                          <p:spTgt spid="154"/>
                                        </p:tgtEl>
                                        <p:attrNameLst>
                                          <p:attrName>style.visibility</p:attrName>
                                        </p:attrNameLst>
                                      </p:cBhvr>
                                      <p:to>
                                        <p:strVal val="hidden"/>
                                      </p:to>
                                    </p:set>
                                  </p:childTnLst>
                                </p:cTn>
                              </p:par>
                            </p:childTnLst>
                          </p:cTn>
                        </p:par>
                        <p:par>
                          <p:cTn id="541" fill="hold">
                            <p:stCondLst>
                              <p:cond delay="177000"/>
                            </p:stCondLst>
                            <p:childTnLst>
                              <p:par>
                                <p:cTn id="542" presetID="1" presetClass="exit" presetSubtype="0" fill="hold" grpId="0" nodeType="afterEffect">
                                  <p:stCondLst>
                                    <p:cond delay="0"/>
                                  </p:stCondLst>
                                  <p:childTnLst>
                                    <p:set>
                                      <p:cBhvr>
                                        <p:cTn id="543" dur="1" fill="hold">
                                          <p:stCondLst>
                                            <p:cond delay="999"/>
                                          </p:stCondLst>
                                        </p:cTn>
                                        <p:tgtEl>
                                          <p:spTgt spid="153"/>
                                        </p:tgtEl>
                                        <p:attrNameLst>
                                          <p:attrName>style.visibility</p:attrName>
                                        </p:attrNameLst>
                                      </p:cBhvr>
                                      <p:to>
                                        <p:strVal val="hidden"/>
                                      </p:to>
                                    </p:set>
                                  </p:childTnLst>
                                </p:cTn>
                              </p:par>
                            </p:childTnLst>
                          </p:cTn>
                        </p:par>
                        <p:par>
                          <p:cTn id="544" fill="hold">
                            <p:stCondLst>
                              <p:cond delay="178000"/>
                            </p:stCondLst>
                            <p:childTnLst>
                              <p:par>
                                <p:cTn id="545" presetID="1" presetClass="exit" presetSubtype="0" fill="hold" grpId="0" nodeType="afterEffect">
                                  <p:stCondLst>
                                    <p:cond delay="0"/>
                                  </p:stCondLst>
                                  <p:childTnLst>
                                    <p:set>
                                      <p:cBhvr>
                                        <p:cTn id="546" dur="1" fill="hold">
                                          <p:stCondLst>
                                            <p:cond delay="999"/>
                                          </p:stCondLst>
                                        </p:cTn>
                                        <p:tgtEl>
                                          <p:spTgt spid="152"/>
                                        </p:tgtEl>
                                        <p:attrNameLst>
                                          <p:attrName>style.visibility</p:attrName>
                                        </p:attrNameLst>
                                      </p:cBhvr>
                                      <p:to>
                                        <p:strVal val="hidden"/>
                                      </p:to>
                                    </p:set>
                                  </p:childTnLst>
                                </p:cTn>
                              </p:par>
                            </p:childTnLst>
                          </p:cTn>
                        </p:par>
                        <p:par>
                          <p:cTn id="547" fill="hold">
                            <p:stCondLst>
                              <p:cond delay="179000"/>
                            </p:stCondLst>
                            <p:childTnLst>
                              <p:par>
                                <p:cTn id="548" presetID="1" presetClass="exit" presetSubtype="0" fill="hold" grpId="0" nodeType="afterEffect">
                                  <p:stCondLst>
                                    <p:cond delay="0"/>
                                  </p:stCondLst>
                                  <p:childTnLst>
                                    <p:set>
                                      <p:cBhvr>
                                        <p:cTn id="549" dur="1" fill="hold">
                                          <p:stCondLst>
                                            <p:cond delay="999"/>
                                          </p:stCondLst>
                                        </p:cTn>
                                        <p:tgtEl>
                                          <p:spTgt spid="151"/>
                                        </p:tgtEl>
                                        <p:attrNameLst>
                                          <p:attrName>style.visibility</p:attrName>
                                        </p:attrNameLst>
                                      </p:cBhvr>
                                      <p:to>
                                        <p:strVal val="hidden"/>
                                      </p:to>
                                    </p:set>
                                  </p:childTnLst>
                                </p:cTn>
                              </p:par>
                            </p:childTnLst>
                          </p:cTn>
                        </p:par>
                        <p:par>
                          <p:cTn id="550" fill="hold">
                            <p:stCondLst>
                              <p:cond delay="180000"/>
                            </p:stCondLst>
                            <p:childTnLst>
                              <p:par>
                                <p:cTn id="551" presetID="1" presetClass="exit" presetSubtype="0" fill="hold" grpId="0" nodeType="afterEffect">
                                  <p:stCondLst>
                                    <p:cond delay="0"/>
                                  </p:stCondLst>
                                  <p:childTnLst>
                                    <p:set>
                                      <p:cBhvr>
                                        <p:cTn id="552" dur="1" fill="hold">
                                          <p:stCondLst>
                                            <p:cond delay="999"/>
                                          </p:stCondLst>
                                        </p:cTn>
                                        <p:tgtEl>
                                          <p:spTgt spid="149"/>
                                        </p:tgtEl>
                                        <p:attrNameLst>
                                          <p:attrName>style.visibility</p:attrName>
                                        </p:attrNameLst>
                                      </p:cBhvr>
                                      <p:to>
                                        <p:strVal val="hidden"/>
                                      </p:to>
                                    </p:set>
                                  </p:childTnLst>
                                </p:cTn>
                              </p:par>
                              <p:par>
                                <p:cTn id="553" presetID="1" presetClass="exit" presetSubtype="0" fill="hold" grpId="0" nodeType="withEffect">
                                  <p:stCondLst>
                                    <p:cond delay="0"/>
                                  </p:stCondLst>
                                  <p:childTnLst>
                                    <p:set>
                                      <p:cBhvr>
                                        <p:cTn id="554" dur="1" fill="hold">
                                          <p:stCondLst>
                                            <p:cond delay="999"/>
                                          </p:stCondLst>
                                        </p:cTn>
                                        <p:tgtEl>
                                          <p:spTgt spid="150"/>
                                        </p:tgtEl>
                                        <p:attrNameLst>
                                          <p:attrName>style.visibility</p:attrName>
                                        </p:attrNameLst>
                                      </p:cBhvr>
                                      <p:to>
                                        <p:strVal val="hidden"/>
                                      </p:to>
                                    </p:set>
                                  </p:childTnLst>
                                </p:cTn>
                              </p:par>
                            </p:childTnLst>
                          </p:cTn>
                        </p:par>
                        <p:par>
                          <p:cTn id="555" fill="hold">
                            <p:stCondLst>
                              <p:cond delay="181000"/>
                            </p:stCondLst>
                            <p:childTnLst>
                              <p:par>
                                <p:cTn id="556" presetID="1" presetClass="exit" presetSubtype="0" fill="hold" grpId="0" nodeType="afterEffect">
                                  <p:stCondLst>
                                    <p:cond delay="0"/>
                                  </p:stCondLst>
                                  <p:childTnLst>
                                    <p:set>
                                      <p:cBhvr>
                                        <p:cTn id="557" dur="1" fill="hold">
                                          <p:stCondLst>
                                            <p:cond delay="999"/>
                                          </p:stCondLst>
                                        </p:cTn>
                                        <p:tgtEl>
                                          <p:spTgt spid="148"/>
                                        </p:tgtEl>
                                        <p:attrNameLst>
                                          <p:attrName>style.visibility</p:attrName>
                                        </p:attrNameLst>
                                      </p:cBhvr>
                                      <p:to>
                                        <p:strVal val="hidden"/>
                                      </p:to>
                                    </p:set>
                                  </p:childTnLst>
                                </p:cTn>
                              </p:par>
                            </p:childTnLst>
                          </p:cTn>
                        </p:par>
                        <p:par>
                          <p:cTn id="558" fill="hold">
                            <p:stCondLst>
                              <p:cond delay="182000"/>
                            </p:stCondLst>
                            <p:childTnLst>
                              <p:par>
                                <p:cTn id="559" presetID="1" presetClass="exit" presetSubtype="0" fill="hold" grpId="0" nodeType="afterEffect">
                                  <p:stCondLst>
                                    <p:cond delay="0"/>
                                  </p:stCondLst>
                                  <p:childTnLst>
                                    <p:set>
                                      <p:cBhvr>
                                        <p:cTn id="560" dur="1" fill="hold">
                                          <p:stCondLst>
                                            <p:cond delay="999"/>
                                          </p:stCondLst>
                                        </p:cTn>
                                        <p:tgtEl>
                                          <p:spTgt spid="147"/>
                                        </p:tgtEl>
                                        <p:attrNameLst>
                                          <p:attrName>style.visibility</p:attrName>
                                        </p:attrNameLst>
                                      </p:cBhvr>
                                      <p:to>
                                        <p:strVal val="hidden"/>
                                      </p:to>
                                    </p:set>
                                  </p:childTnLst>
                                </p:cTn>
                              </p:par>
                            </p:childTnLst>
                          </p:cTn>
                        </p:par>
                        <p:par>
                          <p:cTn id="561" fill="hold">
                            <p:stCondLst>
                              <p:cond delay="183000"/>
                            </p:stCondLst>
                            <p:childTnLst>
                              <p:par>
                                <p:cTn id="562" presetID="1" presetClass="exit" presetSubtype="0" fill="hold" grpId="0" nodeType="afterEffect">
                                  <p:stCondLst>
                                    <p:cond delay="0"/>
                                  </p:stCondLst>
                                  <p:childTnLst>
                                    <p:set>
                                      <p:cBhvr>
                                        <p:cTn id="563" dur="1" fill="hold">
                                          <p:stCondLst>
                                            <p:cond delay="999"/>
                                          </p:stCondLst>
                                        </p:cTn>
                                        <p:tgtEl>
                                          <p:spTgt spid="146"/>
                                        </p:tgtEl>
                                        <p:attrNameLst>
                                          <p:attrName>style.visibility</p:attrName>
                                        </p:attrNameLst>
                                      </p:cBhvr>
                                      <p:to>
                                        <p:strVal val="hidden"/>
                                      </p:to>
                                    </p:set>
                                  </p:childTnLst>
                                </p:cTn>
                              </p:par>
                            </p:childTnLst>
                          </p:cTn>
                        </p:par>
                        <p:par>
                          <p:cTn id="564" fill="hold">
                            <p:stCondLst>
                              <p:cond delay="184000"/>
                            </p:stCondLst>
                            <p:childTnLst>
                              <p:par>
                                <p:cTn id="565" presetID="1" presetClass="exit" presetSubtype="0" fill="hold" grpId="0" nodeType="afterEffect">
                                  <p:stCondLst>
                                    <p:cond delay="0"/>
                                  </p:stCondLst>
                                  <p:childTnLst>
                                    <p:set>
                                      <p:cBhvr>
                                        <p:cTn id="566" dur="1" fill="hold">
                                          <p:stCondLst>
                                            <p:cond delay="999"/>
                                          </p:stCondLst>
                                        </p:cTn>
                                        <p:tgtEl>
                                          <p:spTgt spid="145"/>
                                        </p:tgtEl>
                                        <p:attrNameLst>
                                          <p:attrName>style.visibility</p:attrName>
                                        </p:attrNameLst>
                                      </p:cBhvr>
                                      <p:to>
                                        <p:strVal val="hidden"/>
                                      </p:to>
                                    </p:set>
                                  </p:childTnLst>
                                </p:cTn>
                              </p:par>
                            </p:childTnLst>
                          </p:cTn>
                        </p:par>
                        <p:par>
                          <p:cTn id="567" fill="hold">
                            <p:stCondLst>
                              <p:cond delay="185000"/>
                            </p:stCondLst>
                            <p:childTnLst>
                              <p:par>
                                <p:cTn id="568" presetID="1" presetClass="exit" presetSubtype="0" fill="hold" grpId="0" nodeType="afterEffect">
                                  <p:stCondLst>
                                    <p:cond delay="0"/>
                                  </p:stCondLst>
                                  <p:childTnLst>
                                    <p:set>
                                      <p:cBhvr>
                                        <p:cTn id="569" dur="1" fill="hold">
                                          <p:stCondLst>
                                            <p:cond delay="999"/>
                                          </p:stCondLst>
                                        </p:cTn>
                                        <p:tgtEl>
                                          <p:spTgt spid="144"/>
                                        </p:tgtEl>
                                        <p:attrNameLst>
                                          <p:attrName>style.visibility</p:attrName>
                                        </p:attrNameLst>
                                      </p:cBhvr>
                                      <p:to>
                                        <p:strVal val="hidden"/>
                                      </p:to>
                                    </p:set>
                                  </p:childTnLst>
                                </p:cTn>
                              </p:par>
                            </p:childTnLst>
                          </p:cTn>
                        </p:par>
                        <p:par>
                          <p:cTn id="570" fill="hold">
                            <p:stCondLst>
                              <p:cond delay="186000"/>
                            </p:stCondLst>
                            <p:childTnLst>
                              <p:par>
                                <p:cTn id="571" presetID="1" presetClass="exit" presetSubtype="0" fill="hold" grpId="0" nodeType="afterEffect">
                                  <p:stCondLst>
                                    <p:cond delay="0"/>
                                  </p:stCondLst>
                                  <p:childTnLst>
                                    <p:set>
                                      <p:cBhvr>
                                        <p:cTn id="572" dur="1" fill="hold">
                                          <p:stCondLst>
                                            <p:cond delay="999"/>
                                          </p:stCondLst>
                                        </p:cTn>
                                        <p:tgtEl>
                                          <p:spTgt spid="143"/>
                                        </p:tgtEl>
                                        <p:attrNameLst>
                                          <p:attrName>style.visibility</p:attrName>
                                        </p:attrNameLst>
                                      </p:cBhvr>
                                      <p:to>
                                        <p:strVal val="hidden"/>
                                      </p:to>
                                    </p:set>
                                  </p:childTnLst>
                                </p:cTn>
                              </p:par>
                            </p:childTnLst>
                          </p:cTn>
                        </p:par>
                        <p:par>
                          <p:cTn id="573" fill="hold">
                            <p:stCondLst>
                              <p:cond delay="187000"/>
                            </p:stCondLst>
                            <p:childTnLst>
                              <p:par>
                                <p:cTn id="574" presetID="1" presetClass="exit" presetSubtype="0" fill="hold" grpId="0" nodeType="afterEffect">
                                  <p:stCondLst>
                                    <p:cond delay="0"/>
                                  </p:stCondLst>
                                  <p:childTnLst>
                                    <p:set>
                                      <p:cBhvr>
                                        <p:cTn id="575" dur="1" fill="hold">
                                          <p:stCondLst>
                                            <p:cond delay="999"/>
                                          </p:stCondLst>
                                        </p:cTn>
                                        <p:tgtEl>
                                          <p:spTgt spid="142"/>
                                        </p:tgtEl>
                                        <p:attrNameLst>
                                          <p:attrName>style.visibility</p:attrName>
                                        </p:attrNameLst>
                                      </p:cBhvr>
                                      <p:to>
                                        <p:strVal val="hidden"/>
                                      </p:to>
                                    </p:set>
                                  </p:childTnLst>
                                </p:cTn>
                              </p:par>
                            </p:childTnLst>
                          </p:cTn>
                        </p:par>
                        <p:par>
                          <p:cTn id="576" fill="hold">
                            <p:stCondLst>
                              <p:cond delay="188000"/>
                            </p:stCondLst>
                            <p:childTnLst>
                              <p:par>
                                <p:cTn id="577" presetID="1" presetClass="exit" presetSubtype="0" fill="hold" grpId="0" nodeType="afterEffect">
                                  <p:stCondLst>
                                    <p:cond delay="0"/>
                                  </p:stCondLst>
                                  <p:childTnLst>
                                    <p:set>
                                      <p:cBhvr>
                                        <p:cTn id="578" dur="1" fill="hold">
                                          <p:stCondLst>
                                            <p:cond delay="999"/>
                                          </p:stCondLst>
                                        </p:cTn>
                                        <p:tgtEl>
                                          <p:spTgt spid="141"/>
                                        </p:tgtEl>
                                        <p:attrNameLst>
                                          <p:attrName>style.visibility</p:attrName>
                                        </p:attrNameLst>
                                      </p:cBhvr>
                                      <p:to>
                                        <p:strVal val="hidden"/>
                                      </p:to>
                                    </p:set>
                                  </p:childTnLst>
                                </p:cTn>
                              </p:par>
                            </p:childTnLst>
                          </p:cTn>
                        </p:par>
                        <p:par>
                          <p:cTn id="579" fill="hold">
                            <p:stCondLst>
                              <p:cond delay="189000"/>
                            </p:stCondLst>
                            <p:childTnLst>
                              <p:par>
                                <p:cTn id="580" presetID="1" presetClass="exit" presetSubtype="0" fill="hold" grpId="0" nodeType="afterEffect">
                                  <p:stCondLst>
                                    <p:cond delay="0"/>
                                  </p:stCondLst>
                                  <p:childTnLst>
                                    <p:set>
                                      <p:cBhvr>
                                        <p:cTn id="581" dur="1" fill="hold">
                                          <p:stCondLst>
                                            <p:cond delay="999"/>
                                          </p:stCondLst>
                                        </p:cTn>
                                        <p:tgtEl>
                                          <p:spTgt spid="140"/>
                                        </p:tgtEl>
                                        <p:attrNameLst>
                                          <p:attrName>style.visibility</p:attrName>
                                        </p:attrNameLst>
                                      </p:cBhvr>
                                      <p:to>
                                        <p:strVal val="hidden"/>
                                      </p:to>
                                    </p:set>
                                  </p:childTnLst>
                                </p:cTn>
                              </p:par>
                            </p:childTnLst>
                          </p:cTn>
                        </p:par>
                        <p:par>
                          <p:cTn id="582" fill="hold">
                            <p:stCondLst>
                              <p:cond delay="190000"/>
                            </p:stCondLst>
                            <p:childTnLst>
                              <p:par>
                                <p:cTn id="583" presetID="1" presetClass="exit" presetSubtype="0" fill="hold" grpId="0" nodeType="afterEffect">
                                  <p:stCondLst>
                                    <p:cond delay="0"/>
                                  </p:stCondLst>
                                  <p:childTnLst>
                                    <p:set>
                                      <p:cBhvr>
                                        <p:cTn id="584" dur="1" fill="hold">
                                          <p:stCondLst>
                                            <p:cond delay="999"/>
                                          </p:stCondLst>
                                        </p:cTn>
                                        <p:tgtEl>
                                          <p:spTgt spid="139"/>
                                        </p:tgtEl>
                                        <p:attrNameLst>
                                          <p:attrName>style.visibility</p:attrName>
                                        </p:attrNameLst>
                                      </p:cBhvr>
                                      <p:to>
                                        <p:strVal val="hidden"/>
                                      </p:to>
                                    </p:set>
                                  </p:childTnLst>
                                </p:cTn>
                              </p:par>
                            </p:childTnLst>
                          </p:cTn>
                        </p:par>
                        <p:par>
                          <p:cTn id="585" fill="hold">
                            <p:stCondLst>
                              <p:cond delay="191000"/>
                            </p:stCondLst>
                            <p:childTnLst>
                              <p:par>
                                <p:cTn id="586" presetID="1" presetClass="exit" presetSubtype="0" fill="hold" grpId="0" nodeType="afterEffect">
                                  <p:stCondLst>
                                    <p:cond delay="0"/>
                                  </p:stCondLst>
                                  <p:childTnLst>
                                    <p:set>
                                      <p:cBhvr>
                                        <p:cTn id="587" dur="1" fill="hold">
                                          <p:stCondLst>
                                            <p:cond delay="999"/>
                                          </p:stCondLst>
                                        </p:cTn>
                                        <p:tgtEl>
                                          <p:spTgt spid="138"/>
                                        </p:tgtEl>
                                        <p:attrNameLst>
                                          <p:attrName>style.visibility</p:attrName>
                                        </p:attrNameLst>
                                      </p:cBhvr>
                                      <p:to>
                                        <p:strVal val="hidden"/>
                                      </p:to>
                                    </p:set>
                                  </p:childTnLst>
                                </p:cTn>
                              </p:par>
                            </p:childTnLst>
                          </p:cTn>
                        </p:par>
                        <p:par>
                          <p:cTn id="588" fill="hold">
                            <p:stCondLst>
                              <p:cond delay="192000"/>
                            </p:stCondLst>
                            <p:childTnLst>
                              <p:par>
                                <p:cTn id="589" presetID="1" presetClass="exit" presetSubtype="0" fill="hold" grpId="0" nodeType="afterEffect">
                                  <p:stCondLst>
                                    <p:cond delay="0"/>
                                  </p:stCondLst>
                                  <p:childTnLst>
                                    <p:set>
                                      <p:cBhvr>
                                        <p:cTn id="590" dur="1" fill="hold">
                                          <p:stCondLst>
                                            <p:cond delay="999"/>
                                          </p:stCondLst>
                                        </p:cTn>
                                        <p:tgtEl>
                                          <p:spTgt spid="137"/>
                                        </p:tgtEl>
                                        <p:attrNameLst>
                                          <p:attrName>style.visibility</p:attrName>
                                        </p:attrNameLst>
                                      </p:cBhvr>
                                      <p:to>
                                        <p:strVal val="hidden"/>
                                      </p:to>
                                    </p:set>
                                  </p:childTnLst>
                                </p:cTn>
                              </p:par>
                            </p:childTnLst>
                          </p:cTn>
                        </p:par>
                        <p:par>
                          <p:cTn id="591" fill="hold">
                            <p:stCondLst>
                              <p:cond delay="193000"/>
                            </p:stCondLst>
                            <p:childTnLst>
                              <p:par>
                                <p:cTn id="592" presetID="1" presetClass="exit" presetSubtype="0" fill="hold" grpId="0" nodeType="afterEffect">
                                  <p:stCondLst>
                                    <p:cond delay="0"/>
                                  </p:stCondLst>
                                  <p:childTnLst>
                                    <p:set>
                                      <p:cBhvr>
                                        <p:cTn id="593" dur="1" fill="hold">
                                          <p:stCondLst>
                                            <p:cond delay="999"/>
                                          </p:stCondLst>
                                        </p:cTn>
                                        <p:tgtEl>
                                          <p:spTgt spid="136"/>
                                        </p:tgtEl>
                                        <p:attrNameLst>
                                          <p:attrName>style.visibility</p:attrName>
                                        </p:attrNameLst>
                                      </p:cBhvr>
                                      <p:to>
                                        <p:strVal val="hidden"/>
                                      </p:to>
                                    </p:set>
                                  </p:childTnLst>
                                </p:cTn>
                              </p:par>
                            </p:childTnLst>
                          </p:cTn>
                        </p:par>
                        <p:par>
                          <p:cTn id="594" fill="hold">
                            <p:stCondLst>
                              <p:cond delay="194000"/>
                            </p:stCondLst>
                            <p:childTnLst>
                              <p:par>
                                <p:cTn id="595" presetID="1" presetClass="exit" presetSubtype="0" fill="hold" grpId="0" nodeType="afterEffect">
                                  <p:stCondLst>
                                    <p:cond delay="0"/>
                                  </p:stCondLst>
                                  <p:childTnLst>
                                    <p:set>
                                      <p:cBhvr>
                                        <p:cTn id="596" dur="1" fill="hold">
                                          <p:stCondLst>
                                            <p:cond delay="999"/>
                                          </p:stCondLst>
                                        </p:cTn>
                                        <p:tgtEl>
                                          <p:spTgt spid="135"/>
                                        </p:tgtEl>
                                        <p:attrNameLst>
                                          <p:attrName>style.visibility</p:attrName>
                                        </p:attrNameLst>
                                      </p:cBhvr>
                                      <p:to>
                                        <p:strVal val="hidden"/>
                                      </p:to>
                                    </p:set>
                                  </p:childTnLst>
                                </p:cTn>
                              </p:par>
                            </p:childTnLst>
                          </p:cTn>
                        </p:par>
                        <p:par>
                          <p:cTn id="597" fill="hold">
                            <p:stCondLst>
                              <p:cond delay="195000"/>
                            </p:stCondLst>
                            <p:childTnLst>
                              <p:par>
                                <p:cTn id="598" presetID="1" presetClass="exit" presetSubtype="0" fill="hold" grpId="0" nodeType="afterEffect">
                                  <p:stCondLst>
                                    <p:cond delay="0"/>
                                  </p:stCondLst>
                                  <p:childTnLst>
                                    <p:set>
                                      <p:cBhvr>
                                        <p:cTn id="599" dur="1" fill="hold">
                                          <p:stCondLst>
                                            <p:cond delay="999"/>
                                          </p:stCondLst>
                                        </p:cTn>
                                        <p:tgtEl>
                                          <p:spTgt spid="134"/>
                                        </p:tgtEl>
                                        <p:attrNameLst>
                                          <p:attrName>style.visibility</p:attrName>
                                        </p:attrNameLst>
                                      </p:cBhvr>
                                      <p:to>
                                        <p:strVal val="hidden"/>
                                      </p:to>
                                    </p:set>
                                  </p:childTnLst>
                                </p:cTn>
                              </p:par>
                            </p:childTnLst>
                          </p:cTn>
                        </p:par>
                        <p:par>
                          <p:cTn id="600" fill="hold">
                            <p:stCondLst>
                              <p:cond delay="196000"/>
                            </p:stCondLst>
                            <p:childTnLst>
                              <p:par>
                                <p:cTn id="601" presetID="1" presetClass="exit" presetSubtype="0" fill="hold" grpId="0" nodeType="afterEffect">
                                  <p:stCondLst>
                                    <p:cond delay="0"/>
                                  </p:stCondLst>
                                  <p:childTnLst>
                                    <p:set>
                                      <p:cBhvr>
                                        <p:cTn id="602" dur="1" fill="hold">
                                          <p:stCondLst>
                                            <p:cond delay="999"/>
                                          </p:stCondLst>
                                        </p:cTn>
                                        <p:tgtEl>
                                          <p:spTgt spid="133"/>
                                        </p:tgtEl>
                                        <p:attrNameLst>
                                          <p:attrName>style.visibility</p:attrName>
                                        </p:attrNameLst>
                                      </p:cBhvr>
                                      <p:to>
                                        <p:strVal val="hidden"/>
                                      </p:to>
                                    </p:set>
                                  </p:childTnLst>
                                </p:cTn>
                              </p:par>
                            </p:childTnLst>
                          </p:cTn>
                        </p:par>
                        <p:par>
                          <p:cTn id="603" fill="hold">
                            <p:stCondLst>
                              <p:cond delay="197000"/>
                            </p:stCondLst>
                            <p:childTnLst>
                              <p:par>
                                <p:cTn id="604" presetID="1" presetClass="exit" presetSubtype="0" fill="hold" grpId="0" nodeType="afterEffect">
                                  <p:stCondLst>
                                    <p:cond delay="0"/>
                                  </p:stCondLst>
                                  <p:childTnLst>
                                    <p:set>
                                      <p:cBhvr>
                                        <p:cTn id="605" dur="1" fill="hold">
                                          <p:stCondLst>
                                            <p:cond delay="999"/>
                                          </p:stCondLst>
                                        </p:cTn>
                                        <p:tgtEl>
                                          <p:spTgt spid="132"/>
                                        </p:tgtEl>
                                        <p:attrNameLst>
                                          <p:attrName>style.visibility</p:attrName>
                                        </p:attrNameLst>
                                      </p:cBhvr>
                                      <p:to>
                                        <p:strVal val="hidden"/>
                                      </p:to>
                                    </p:set>
                                  </p:childTnLst>
                                </p:cTn>
                              </p:par>
                            </p:childTnLst>
                          </p:cTn>
                        </p:par>
                        <p:par>
                          <p:cTn id="606" fill="hold">
                            <p:stCondLst>
                              <p:cond delay="198000"/>
                            </p:stCondLst>
                            <p:childTnLst>
                              <p:par>
                                <p:cTn id="607" presetID="1" presetClass="exit" presetSubtype="0" fill="hold" grpId="0" nodeType="afterEffect">
                                  <p:stCondLst>
                                    <p:cond delay="0"/>
                                  </p:stCondLst>
                                  <p:childTnLst>
                                    <p:set>
                                      <p:cBhvr>
                                        <p:cTn id="608" dur="1" fill="hold">
                                          <p:stCondLst>
                                            <p:cond delay="999"/>
                                          </p:stCondLst>
                                        </p:cTn>
                                        <p:tgtEl>
                                          <p:spTgt spid="131"/>
                                        </p:tgtEl>
                                        <p:attrNameLst>
                                          <p:attrName>style.visibility</p:attrName>
                                        </p:attrNameLst>
                                      </p:cBhvr>
                                      <p:to>
                                        <p:strVal val="hidden"/>
                                      </p:to>
                                    </p:set>
                                  </p:childTnLst>
                                </p:cTn>
                              </p:par>
                            </p:childTnLst>
                          </p:cTn>
                        </p:par>
                        <p:par>
                          <p:cTn id="609" fill="hold">
                            <p:stCondLst>
                              <p:cond delay="199000"/>
                            </p:stCondLst>
                            <p:childTnLst>
                              <p:par>
                                <p:cTn id="610" presetID="1" presetClass="exit" presetSubtype="0" fill="hold" grpId="0" nodeType="afterEffect">
                                  <p:stCondLst>
                                    <p:cond delay="0"/>
                                  </p:stCondLst>
                                  <p:childTnLst>
                                    <p:set>
                                      <p:cBhvr>
                                        <p:cTn id="611" dur="1" fill="hold">
                                          <p:stCondLst>
                                            <p:cond delay="999"/>
                                          </p:stCondLst>
                                        </p:cTn>
                                        <p:tgtEl>
                                          <p:spTgt spid="130"/>
                                        </p:tgtEl>
                                        <p:attrNameLst>
                                          <p:attrName>style.visibility</p:attrName>
                                        </p:attrNameLst>
                                      </p:cBhvr>
                                      <p:to>
                                        <p:strVal val="hidden"/>
                                      </p:to>
                                    </p:set>
                                  </p:childTnLst>
                                </p:cTn>
                              </p:par>
                            </p:childTnLst>
                          </p:cTn>
                        </p:par>
                        <p:par>
                          <p:cTn id="612" fill="hold">
                            <p:stCondLst>
                              <p:cond delay="200000"/>
                            </p:stCondLst>
                            <p:childTnLst>
                              <p:par>
                                <p:cTn id="613" presetID="1" presetClass="exit" presetSubtype="0" fill="hold" grpId="0" nodeType="afterEffect">
                                  <p:stCondLst>
                                    <p:cond delay="0"/>
                                  </p:stCondLst>
                                  <p:childTnLst>
                                    <p:set>
                                      <p:cBhvr>
                                        <p:cTn id="614" dur="1" fill="hold">
                                          <p:stCondLst>
                                            <p:cond delay="999"/>
                                          </p:stCondLst>
                                        </p:cTn>
                                        <p:tgtEl>
                                          <p:spTgt spid="129"/>
                                        </p:tgtEl>
                                        <p:attrNameLst>
                                          <p:attrName>style.visibility</p:attrName>
                                        </p:attrNameLst>
                                      </p:cBhvr>
                                      <p:to>
                                        <p:strVal val="hidden"/>
                                      </p:to>
                                    </p:set>
                                  </p:childTnLst>
                                </p:cTn>
                              </p:par>
                            </p:childTnLst>
                          </p:cTn>
                        </p:par>
                        <p:par>
                          <p:cTn id="615" fill="hold">
                            <p:stCondLst>
                              <p:cond delay="201000"/>
                            </p:stCondLst>
                            <p:childTnLst>
                              <p:par>
                                <p:cTn id="616" presetID="1" presetClass="exit" presetSubtype="0" fill="hold" grpId="0" nodeType="afterEffect">
                                  <p:stCondLst>
                                    <p:cond delay="0"/>
                                  </p:stCondLst>
                                  <p:childTnLst>
                                    <p:set>
                                      <p:cBhvr>
                                        <p:cTn id="617" dur="1" fill="hold">
                                          <p:stCondLst>
                                            <p:cond delay="999"/>
                                          </p:stCondLst>
                                        </p:cTn>
                                        <p:tgtEl>
                                          <p:spTgt spid="128"/>
                                        </p:tgtEl>
                                        <p:attrNameLst>
                                          <p:attrName>style.visibility</p:attrName>
                                        </p:attrNameLst>
                                      </p:cBhvr>
                                      <p:to>
                                        <p:strVal val="hidden"/>
                                      </p:to>
                                    </p:set>
                                  </p:childTnLst>
                                </p:cTn>
                              </p:par>
                            </p:childTnLst>
                          </p:cTn>
                        </p:par>
                        <p:par>
                          <p:cTn id="618" fill="hold">
                            <p:stCondLst>
                              <p:cond delay="202000"/>
                            </p:stCondLst>
                            <p:childTnLst>
                              <p:par>
                                <p:cTn id="619" presetID="1" presetClass="exit" presetSubtype="0" fill="hold" grpId="0" nodeType="afterEffect">
                                  <p:stCondLst>
                                    <p:cond delay="0"/>
                                  </p:stCondLst>
                                  <p:childTnLst>
                                    <p:set>
                                      <p:cBhvr>
                                        <p:cTn id="620" dur="1" fill="hold">
                                          <p:stCondLst>
                                            <p:cond delay="999"/>
                                          </p:stCondLst>
                                        </p:cTn>
                                        <p:tgtEl>
                                          <p:spTgt spid="127"/>
                                        </p:tgtEl>
                                        <p:attrNameLst>
                                          <p:attrName>style.visibility</p:attrName>
                                        </p:attrNameLst>
                                      </p:cBhvr>
                                      <p:to>
                                        <p:strVal val="hidden"/>
                                      </p:to>
                                    </p:set>
                                  </p:childTnLst>
                                </p:cTn>
                              </p:par>
                            </p:childTnLst>
                          </p:cTn>
                        </p:par>
                        <p:par>
                          <p:cTn id="621" fill="hold">
                            <p:stCondLst>
                              <p:cond delay="203000"/>
                            </p:stCondLst>
                            <p:childTnLst>
                              <p:par>
                                <p:cTn id="622" presetID="1" presetClass="exit" presetSubtype="0" fill="hold" grpId="0" nodeType="afterEffect">
                                  <p:stCondLst>
                                    <p:cond delay="0"/>
                                  </p:stCondLst>
                                  <p:childTnLst>
                                    <p:set>
                                      <p:cBhvr>
                                        <p:cTn id="623" dur="1" fill="hold">
                                          <p:stCondLst>
                                            <p:cond delay="999"/>
                                          </p:stCondLst>
                                        </p:cTn>
                                        <p:tgtEl>
                                          <p:spTgt spid="126"/>
                                        </p:tgtEl>
                                        <p:attrNameLst>
                                          <p:attrName>style.visibility</p:attrName>
                                        </p:attrNameLst>
                                      </p:cBhvr>
                                      <p:to>
                                        <p:strVal val="hidden"/>
                                      </p:to>
                                    </p:set>
                                  </p:childTnLst>
                                </p:cTn>
                              </p:par>
                            </p:childTnLst>
                          </p:cTn>
                        </p:par>
                        <p:par>
                          <p:cTn id="624" fill="hold">
                            <p:stCondLst>
                              <p:cond delay="204000"/>
                            </p:stCondLst>
                            <p:childTnLst>
                              <p:par>
                                <p:cTn id="625" presetID="1" presetClass="exit" presetSubtype="0" fill="hold" grpId="0" nodeType="afterEffect">
                                  <p:stCondLst>
                                    <p:cond delay="0"/>
                                  </p:stCondLst>
                                  <p:childTnLst>
                                    <p:set>
                                      <p:cBhvr>
                                        <p:cTn id="626" dur="1" fill="hold">
                                          <p:stCondLst>
                                            <p:cond delay="999"/>
                                          </p:stCondLst>
                                        </p:cTn>
                                        <p:tgtEl>
                                          <p:spTgt spid="125"/>
                                        </p:tgtEl>
                                        <p:attrNameLst>
                                          <p:attrName>style.visibility</p:attrName>
                                        </p:attrNameLst>
                                      </p:cBhvr>
                                      <p:to>
                                        <p:strVal val="hidden"/>
                                      </p:to>
                                    </p:set>
                                  </p:childTnLst>
                                </p:cTn>
                              </p:par>
                            </p:childTnLst>
                          </p:cTn>
                        </p:par>
                        <p:par>
                          <p:cTn id="627" fill="hold">
                            <p:stCondLst>
                              <p:cond delay="205000"/>
                            </p:stCondLst>
                            <p:childTnLst>
                              <p:par>
                                <p:cTn id="628" presetID="1" presetClass="exit" presetSubtype="0" fill="hold" grpId="0" nodeType="afterEffect">
                                  <p:stCondLst>
                                    <p:cond delay="0"/>
                                  </p:stCondLst>
                                  <p:childTnLst>
                                    <p:set>
                                      <p:cBhvr>
                                        <p:cTn id="629" dur="1" fill="hold">
                                          <p:stCondLst>
                                            <p:cond delay="999"/>
                                          </p:stCondLst>
                                        </p:cTn>
                                        <p:tgtEl>
                                          <p:spTgt spid="124"/>
                                        </p:tgtEl>
                                        <p:attrNameLst>
                                          <p:attrName>style.visibility</p:attrName>
                                        </p:attrNameLst>
                                      </p:cBhvr>
                                      <p:to>
                                        <p:strVal val="hidden"/>
                                      </p:to>
                                    </p:set>
                                  </p:childTnLst>
                                </p:cTn>
                              </p:par>
                            </p:childTnLst>
                          </p:cTn>
                        </p:par>
                        <p:par>
                          <p:cTn id="630" fill="hold">
                            <p:stCondLst>
                              <p:cond delay="206000"/>
                            </p:stCondLst>
                            <p:childTnLst>
                              <p:par>
                                <p:cTn id="631" presetID="1" presetClass="exit" presetSubtype="0" fill="hold" grpId="0" nodeType="afterEffect">
                                  <p:stCondLst>
                                    <p:cond delay="0"/>
                                  </p:stCondLst>
                                  <p:childTnLst>
                                    <p:set>
                                      <p:cBhvr>
                                        <p:cTn id="632" dur="1" fill="hold">
                                          <p:stCondLst>
                                            <p:cond delay="999"/>
                                          </p:stCondLst>
                                        </p:cTn>
                                        <p:tgtEl>
                                          <p:spTgt spid="123"/>
                                        </p:tgtEl>
                                        <p:attrNameLst>
                                          <p:attrName>style.visibility</p:attrName>
                                        </p:attrNameLst>
                                      </p:cBhvr>
                                      <p:to>
                                        <p:strVal val="hidden"/>
                                      </p:to>
                                    </p:set>
                                  </p:childTnLst>
                                </p:cTn>
                              </p:par>
                            </p:childTnLst>
                          </p:cTn>
                        </p:par>
                        <p:par>
                          <p:cTn id="633" fill="hold">
                            <p:stCondLst>
                              <p:cond delay="207000"/>
                            </p:stCondLst>
                            <p:childTnLst>
                              <p:par>
                                <p:cTn id="634" presetID="1" presetClass="exit" presetSubtype="0" fill="hold" grpId="0" nodeType="afterEffect">
                                  <p:stCondLst>
                                    <p:cond delay="0"/>
                                  </p:stCondLst>
                                  <p:childTnLst>
                                    <p:set>
                                      <p:cBhvr>
                                        <p:cTn id="635" dur="1" fill="hold">
                                          <p:stCondLst>
                                            <p:cond delay="999"/>
                                          </p:stCondLst>
                                        </p:cTn>
                                        <p:tgtEl>
                                          <p:spTgt spid="122"/>
                                        </p:tgtEl>
                                        <p:attrNameLst>
                                          <p:attrName>style.visibility</p:attrName>
                                        </p:attrNameLst>
                                      </p:cBhvr>
                                      <p:to>
                                        <p:strVal val="hidden"/>
                                      </p:to>
                                    </p:set>
                                  </p:childTnLst>
                                </p:cTn>
                              </p:par>
                            </p:childTnLst>
                          </p:cTn>
                        </p:par>
                        <p:par>
                          <p:cTn id="636" fill="hold">
                            <p:stCondLst>
                              <p:cond delay="208000"/>
                            </p:stCondLst>
                            <p:childTnLst>
                              <p:par>
                                <p:cTn id="637" presetID="1" presetClass="exit" presetSubtype="0" fill="hold" grpId="0" nodeType="afterEffect">
                                  <p:stCondLst>
                                    <p:cond delay="0"/>
                                  </p:stCondLst>
                                  <p:childTnLst>
                                    <p:set>
                                      <p:cBhvr>
                                        <p:cTn id="638" dur="1" fill="hold">
                                          <p:stCondLst>
                                            <p:cond delay="999"/>
                                          </p:stCondLst>
                                        </p:cTn>
                                        <p:tgtEl>
                                          <p:spTgt spid="121"/>
                                        </p:tgtEl>
                                        <p:attrNameLst>
                                          <p:attrName>style.visibility</p:attrName>
                                        </p:attrNameLst>
                                      </p:cBhvr>
                                      <p:to>
                                        <p:strVal val="hidden"/>
                                      </p:to>
                                    </p:set>
                                  </p:childTnLst>
                                </p:cTn>
                              </p:par>
                            </p:childTnLst>
                          </p:cTn>
                        </p:par>
                        <p:par>
                          <p:cTn id="639" fill="hold">
                            <p:stCondLst>
                              <p:cond delay="209000"/>
                            </p:stCondLst>
                            <p:childTnLst>
                              <p:par>
                                <p:cTn id="640" presetID="1" presetClass="exit" presetSubtype="0" fill="hold" grpId="0" nodeType="afterEffect">
                                  <p:stCondLst>
                                    <p:cond delay="0"/>
                                  </p:stCondLst>
                                  <p:childTnLst>
                                    <p:set>
                                      <p:cBhvr>
                                        <p:cTn id="641" dur="1" fill="hold">
                                          <p:stCondLst>
                                            <p:cond delay="999"/>
                                          </p:stCondLst>
                                        </p:cTn>
                                        <p:tgtEl>
                                          <p:spTgt spid="120"/>
                                        </p:tgtEl>
                                        <p:attrNameLst>
                                          <p:attrName>style.visibility</p:attrName>
                                        </p:attrNameLst>
                                      </p:cBhvr>
                                      <p:to>
                                        <p:strVal val="hidden"/>
                                      </p:to>
                                    </p:set>
                                  </p:childTnLst>
                                </p:cTn>
                              </p:par>
                            </p:childTnLst>
                          </p:cTn>
                        </p:par>
                        <p:par>
                          <p:cTn id="642" fill="hold">
                            <p:stCondLst>
                              <p:cond delay="210000"/>
                            </p:stCondLst>
                            <p:childTnLst>
                              <p:par>
                                <p:cTn id="643" presetID="1" presetClass="exit" presetSubtype="0" fill="hold" grpId="0" nodeType="afterEffect">
                                  <p:stCondLst>
                                    <p:cond delay="0"/>
                                  </p:stCondLst>
                                  <p:childTnLst>
                                    <p:set>
                                      <p:cBhvr>
                                        <p:cTn id="644" dur="1" fill="hold">
                                          <p:stCondLst>
                                            <p:cond delay="999"/>
                                          </p:stCondLst>
                                        </p:cTn>
                                        <p:tgtEl>
                                          <p:spTgt spid="119"/>
                                        </p:tgtEl>
                                        <p:attrNameLst>
                                          <p:attrName>style.visibility</p:attrName>
                                        </p:attrNameLst>
                                      </p:cBhvr>
                                      <p:to>
                                        <p:strVal val="hidden"/>
                                      </p:to>
                                    </p:set>
                                  </p:childTnLst>
                                </p:cTn>
                              </p:par>
                            </p:childTnLst>
                          </p:cTn>
                        </p:par>
                        <p:par>
                          <p:cTn id="645" fill="hold">
                            <p:stCondLst>
                              <p:cond delay="211000"/>
                            </p:stCondLst>
                            <p:childTnLst>
                              <p:par>
                                <p:cTn id="646" presetID="1" presetClass="exit" presetSubtype="0" fill="hold" grpId="0" nodeType="afterEffect">
                                  <p:stCondLst>
                                    <p:cond delay="0"/>
                                  </p:stCondLst>
                                  <p:childTnLst>
                                    <p:set>
                                      <p:cBhvr>
                                        <p:cTn id="647" dur="1" fill="hold">
                                          <p:stCondLst>
                                            <p:cond delay="999"/>
                                          </p:stCondLst>
                                        </p:cTn>
                                        <p:tgtEl>
                                          <p:spTgt spid="118"/>
                                        </p:tgtEl>
                                        <p:attrNameLst>
                                          <p:attrName>style.visibility</p:attrName>
                                        </p:attrNameLst>
                                      </p:cBhvr>
                                      <p:to>
                                        <p:strVal val="hidden"/>
                                      </p:to>
                                    </p:set>
                                  </p:childTnLst>
                                </p:cTn>
                              </p:par>
                            </p:childTnLst>
                          </p:cTn>
                        </p:par>
                        <p:par>
                          <p:cTn id="648" fill="hold">
                            <p:stCondLst>
                              <p:cond delay="212000"/>
                            </p:stCondLst>
                            <p:childTnLst>
                              <p:par>
                                <p:cTn id="649" presetID="1" presetClass="exit" presetSubtype="0" fill="hold" grpId="0" nodeType="afterEffect">
                                  <p:stCondLst>
                                    <p:cond delay="0"/>
                                  </p:stCondLst>
                                  <p:childTnLst>
                                    <p:set>
                                      <p:cBhvr>
                                        <p:cTn id="650" dur="1" fill="hold">
                                          <p:stCondLst>
                                            <p:cond delay="999"/>
                                          </p:stCondLst>
                                        </p:cTn>
                                        <p:tgtEl>
                                          <p:spTgt spid="117"/>
                                        </p:tgtEl>
                                        <p:attrNameLst>
                                          <p:attrName>style.visibility</p:attrName>
                                        </p:attrNameLst>
                                      </p:cBhvr>
                                      <p:to>
                                        <p:strVal val="hidden"/>
                                      </p:to>
                                    </p:set>
                                  </p:childTnLst>
                                </p:cTn>
                              </p:par>
                            </p:childTnLst>
                          </p:cTn>
                        </p:par>
                        <p:par>
                          <p:cTn id="651" fill="hold">
                            <p:stCondLst>
                              <p:cond delay="213000"/>
                            </p:stCondLst>
                            <p:childTnLst>
                              <p:par>
                                <p:cTn id="652" presetID="1" presetClass="exit" presetSubtype="0" fill="hold" grpId="0" nodeType="afterEffect">
                                  <p:stCondLst>
                                    <p:cond delay="0"/>
                                  </p:stCondLst>
                                  <p:childTnLst>
                                    <p:set>
                                      <p:cBhvr>
                                        <p:cTn id="653" dur="1" fill="hold">
                                          <p:stCondLst>
                                            <p:cond delay="999"/>
                                          </p:stCondLst>
                                        </p:cTn>
                                        <p:tgtEl>
                                          <p:spTgt spid="116"/>
                                        </p:tgtEl>
                                        <p:attrNameLst>
                                          <p:attrName>style.visibility</p:attrName>
                                        </p:attrNameLst>
                                      </p:cBhvr>
                                      <p:to>
                                        <p:strVal val="hidden"/>
                                      </p:to>
                                    </p:set>
                                  </p:childTnLst>
                                </p:cTn>
                              </p:par>
                            </p:childTnLst>
                          </p:cTn>
                        </p:par>
                        <p:par>
                          <p:cTn id="654" fill="hold">
                            <p:stCondLst>
                              <p:cond delay="214000"/>
                            </p:stCondLst>
                            <p:childTnLst>
                              <p:par>
                                <p:cTn id="655" presetID="1" presetClass="exit" presetSubtype="0" fill="hold" grpId="0" nodeType="afterEffect">
                                  <p:stCondLst>
                                    <p:cond delay="0"/>
                                  </p:stCondLst>
                                  <p:childTnLst>
                                    <p:set>
                                      <p:cBhvr>
                                        <p:cTn id="656" dur="1" fill="hold">
                                          <p:stCondLst>
                                            <p:cond delay="999"/>
                                          </p:stCondLst>
                                        </p:cTn>
                                        <p:tgtEl>
                                          <p:spTgt spid="115"/>
                                        </p:tgtEl>
                                        <p:attrNameLst>
                                          <p:attrName>style.visibility</p:attrName>
                                        </p:attrNameLst>
                                      </p:cBhvr>
                                      <p:to>
                                        <p:strVal val="hidden"/>
                                      </p:to>
                                    </p:set>
                                  </p:childTnLst>
                                </p:cTn>
                              </p:par>
                            </p:childTnLst>
                          </p:cTn>
                        </p:par>
                        <p:par>
                          <p:cTn id="657" fill="hold">
                            <p:stCondLst>
                              <p:cond delay="215000"/>
                            </p:stCondLst>
                            <p:childTnLst>
                              <p:par>
                                <p:cTn id="658" presetID="1" presetClass="exit" presetSubtype="0" fill="hold" grpId="0" nodeType="afterEffect">
                                  <p:stCondLst>
                                    <p:cond delay="0"/>
                                  </p:stCondLst>
                                  <p:childTnLst>
                                    <p:set>
                                      <p:cBhvr>
                                        <p:cTn id="659" dur="1" fill="hold">
                                          <p:stCondLst>
                                            <p:cond delay="999"/>
                                          </p:stCondLst>
                                        </p:cTn>
                                        <p:tgtEl>
                                          <p:spTgt spid="114"/>
                                        </p:tgtEl>
                                        <p:attrNameLst>
                                          <p:attrName>style.visibility</p:attrName>
                                        </p:attrNameLst>
                                      </p:cBhvr>
                                      <p:to>
                                        <p:strVal val="hidden"/>
                                      </p:to>
                                    </p:set>
                                  </p:childTnLst>
                                </p:cTn>
                              </p:par>
                            </p:childTnLst>
                          </p:cTn>
                        </p:par>
                        <p:par>
                          <p:cTn id="660" fill="hold">
                            <p:stCondLst>
                              <p:cond delay="216000"/>
                            </p:stCondLst>
                            <p:childTnLst>
                              <p:par>
                                <p:cTn id="661" presetID="1" presetClass="exit" presetSubtype="0" fill="hold" grpId="0" nodeType="afterEffect">
                                  <p:stCondLst>
                                    <p:cond delay="0"/>
                                  </p:stCondLst>
                                  <p:childTnLst>
                                    <p:set>
                                      <p:cBhvr>
                                        <p:cTn id="662" dur="1" fill="hold">
                                          <p:stCondLst>
                                            <p:cond delay="999"/>
                                          </p:stCondLst>
                                        </p:cTn>
                                        <p:tgtEl>
                                          <p:spTgt spid="113"/>
                                        </p:tgtEl>
                                        <p:attrNameLst>
                                          <p:attrName>style.visibility</p:attrName>
                                        </p:attrNameLst>
                                      </p:cBhvr>
                                      <p:to>
                                        <p:strVal val="hidden"/>
                                      </p:to>
                                    </p:set>
                                  </p:childTnLst>
                                </p:cTn>
                              </p:par>
                            </p:childTnLst>
                          </p:cTn>
                        </p:par>
                        <p:par>
                          <p:cTn id="663" fill="hold">
                            <p:stCondLst>
                              <p:cond delay="217000"/>
                            </p:stCondLst>
                            <p:childTnLst>
                              <p:par>
                                <p:cTn id="664" presetID="1" presetClass="exit" presetSubtype="0" fill="hold" grpId="0" nodeType="afterEffect">
                                  <p:stCondLst>
                                    <p:cond delay="0"/>
                                  </p:stCondLst>
                                  <p:childTnLst>
                                    <p:set>
                                      <p:cBhvr>
                                        <p:cTn id="665" dur="1" fill="hold">
                                          <p:stCondLst>
                                            <p:cond delay="999"/>
                                          </p:stCondLst>
                                        </p:cTn>
                                        <p:tgtEl>
                                          <p:spTgt spid="112"/>
                                        </p:tgtEl>
                                        <p:attrNameLst>
                                          <p:attrName>style.visibility</p:attrName>
                                        </p:attrNameLst>
                                      </p:cBhvr>
                                      <p:to>
                                        <p:strVal val="hidden"/>
                                      </p:to>
                                    </p:set>
                                  </p:childTnLst>
                                </p:cTn>
                              </p:par>
                            </p:childTnLst>
                          </p:cTn>
                        </p:par>
                        <p:par>
                          <p:cTn id="666" fill="hold">
                            <p:stCondLst>
                              <p:cond delay="218000"/>
                            </p:stCondLst>
                            <p:childTnLst>
                              <p:par>
                                <p:cTn id="667" presetID="1" presetClass="exit" presetSubtype="0" fill="hold" grpId="0" nodeType="afterEffect">
                                  <p:stCondLst>
                                    <p:cond delay="0"/>
                                  </p:stCondLst>
                                  <p:childTnLst>
                                    <p:set>
                                      <p:cBhvr>
                                        <p:cTn id="668" dur="1" fill="hold">
                                          <p:stCondLst>
                                            <p:cond delay="999"/>
                                          </p:stCondLst>
                                        </p:cTn>
                                        <p:tgtEl>
                                          <p:spTgt spid="111"/>
                                        </p:tgtEl>
                                        <p:attrNameLst>
                                          <p:attrName>style.visibility</p:attrName>
                                        </p:attrNameLst>
                                      </p:cBhvr>
                                      <p:to>
                                        <p:strVal val="hidden"/>
                                      </p:to>
                                    </p:set>
                                  </p:childTnLst>
                                </p:cTn>
                              </p:par>
                            </p:childTnLst>
                          </p:cTn>
                        </p:par>
                        <p:par>
                          <p:cTn id="669" fill="hold">
                            <p:stCondLst>
                              <p:cond delay="219000"/>
                            </p:stCondLst>
                            <p:childTnLst>
                              <p:par>
                                <p:cTn id="670" presetID="1" presetClass="exit" presetSubtype="0" fill="hold" grpId="0" nodeType="afterEffect">
                                  <p:stCondLst>
                                    <p:cond delay="0"/>
                                  </p:stCondLst>
                                  <p:childTnLst>
                                    <p:set>
                                      <p:cBhvr>
                                        <p:cTn id="671" dur="1" fill="hold">
                                          <p:stCondLst>
                                            <p:cond delay="999"/>
                                          </p:stCondLst>
                                        </p:cTn>
                                        <p:tgtEl>
                                          <p:spTgt spid="110"/>
                                        </p:tgtEl>
                                        <p:attrNameLst>
                                          <p:attrName>style.visibility</p:attrName>
                                        </p:attrNameLst>
                                      </p:cBhvr>
                                      <p:to>
                                        <p:strVal val="hidden"/>
                                      </p:to>
                                    </p:set>
                                  </p:childTnLst>
                                </p:cTn>
                              </p:par>
                            </p:childTnLst>
                          </p:cTn>
                        </p:par>
                        <p:par>
                          <p:cTn id="672" fill="hold">
                            <p:stCondLst>
                              <p:cond delay="220000"/>
                            </p:stCondLst>
                            <p:childTnLst>
                              <p:par>
                                <p:cTn id="673" presetID="1" presetClass="exit" presetSubtype="0" fill="hold" grpId="0" nodeType="afterEffect">
                                  <p:stCondLst>
                                    <p:cond delay="0"/>
                                  </p:stCondLst>
                                  <p:childTnLst>
                                    <p:set>
                                      <p:cBhvr>
                                        <p:cTn id="674" dur="1" fill="hold">
                                          <p:stCondLst>
                                            <p:cond delay="999"/>
                                          </p:stCondLst>
                                        </p:cTn>
                                        <p:tgtEl>
                                          <p:spTgt spid="109"/>
                                        </p:tgtEl>
                                        <p:attrNameLst>
                                          <p:attrName>style.visibility</p:attrName>
                                        </p:attrNameLst>
                                      </p:cBhvr>
                                      <p:to>
                                        <p:strVal val="hidden"/>
                                      </p:to>
                                    </p:set>
                                  </p:childTnLst>
                                </p:cTn>
                              </p:par>
                            </p:childTnLst>
                          </p:cTn>
                        </p:par>
                        <p:par>
                          <p:cTn id="675" fill="hold">
                            <p:stCondLst>
                              <p:cond delay="221000"/>
                            </p:stCondLst>
                            <p:childTnLst>
                              <p:par>
                                <p:cTn id="676" presetID="1" presetClass="exit" presetSubtype="0" fill="hold" grpId="0" nodeType="afterEffect">
                                  <p:stCondLst>
                                    <p:cond delay="0"/>
                                  </p:stCondLst>
                                  <p:childTnLst>
                                    <p:set>
                                      <p:cBhvr>
                                        <p:cTn id="677" dur="1" fill="hold">
                                          <p:stCondLst>
                                            <p:cond delay="999"/>
                                          </p:stCondLst>
                                        </p:cTn>
                                        <p:tgtEl>
                                          <p:spTgt spid="108"/>
                                        </p:tgtEl>
                                        <p:attrNameLst>
                                          <p:attrName>style.visibility</p:attrName>
                                        </p:attrNameLst>
                                      </p:cBhvr>
                                      <p:to>
                                        <p:strVal val="hidden"/>
                                      </p:to>
                                    </p:set>
                                  </p:childTnLst>
                                </p:cTn>
                              </p:par>
                            </p:childTnLst>
                          </p:cTn>
                        </p:par>
                        <p:par>
                          <p:cTn id="678" fill="hold">
                            <p:stCondLst>
                              <p:cond delay="222000"/>
                            </p:stCondLst>
                            <p:childTnLst>
                              <p:par>
                                <p:cTn id="679" presetID="1" presetClass="exit" presetSubtype="0" fill="hold" grpId="0" nodeType="afterEffect">
                                  <p:stCondLst>
                                    <p:cond delay="0"/>
                                  </p:stCondLst>
                                  <p:childTnLst>
                                    <p:set>
                                      <p:cBhvr>
                                        <p:cTn id="680" dur="1" fill="hold">
                                          <p:stCondLst>
                                            <p:cond delay="999"/>
                                          </p:stCondLst>
                                        </p:cTn>
                                        <p:tgtEl>
                                          <p:spTgt spid="107"/>
                                        </p:tgtEl>
                                        <p:attrNameLst>
                                          <p:attrName>style.visibility</p:attrName>
                                        </p:attrNameLst>
                                      </p:cBhvr>
                                      <p:to>
                                        <p:strVal val="hidden"/>
                                      </p:to>
                                    </p:set>
                                  </p:childTnLst>
                                </p:cTn>
                              </p:par>
                            </p:childTnLst>
                          </p:cTn>
                        </p:par>
                        <p:par>
                          <p:cTn id="681" fill="hold">
                            <p:stCondLst>
                              <p:cond delay="223000"/>
                            </p:stCondLst>
                            <p:childTnLst>
                              <p:par>
                                <p:cTn id="682" presetID="1" presetClass="exit" presetSubtype="0" fill="hold" grpId="0" nodeType="afterEffect">
                                  <p:stCondLst>
                                    <p:cond delay="0"/>
                                  </p:stCondLst>
                                  <p:childTnLst>
                                    <p:set>
                                      <p:cBhvr>
                                        <p:cTn id="683" dur="1" fill="hold">
                                          <p:stCondLst>
                                            <p:cond delay="999"/>
                                          </p:stCondLst>
                                        </p:cTn>
                                        <p:tgtEl>
                                          <p:spTgt spid="106"/>
                                        </p:tgtEl>
                                        <p:attrNameLst>
                                          <p:attrName>style.visibility</p:attrName>
                                        </p:attrNameLst>
                                      </p:cBhvr>
                                      <p:to>
                                        <p:strVal val="hidden"/>
                                      </p:to>
                                    </p:set>
                                  </p:childTnLst>
                                </p:cTn>
                              </p:par>
                            </p:childTnLst>
                          </p:cTn>
                        </p:par>
                        <p:par>
                          <p:cTn id="684" fill="hold">
                            <p:stCondLst>
                              <p:cond delay="224000"/>
                            </p:stCondLst>
                            <p:childTnLst>
                              <p:par>
                                <p:cTn id="685" presetID="1" presetClass="exit" presetSubtype="0" fill="hold" grpId="0" nodeType="afterEffect">
                                  <p:stCondLst>
                                    <p:cond delay="0"/>
                                  </p:stCondLst>
                                  <p:childTnLst>
                                    <p:set>
                                      <p:cBhvr>
                                        <p:cTn id="686" dur="1" fill="hold">
                                          <p:stCondLst>
                                            <p:cond delay="999"/>
                                          </p:stCondLst>
                                        </p:cTn>
                                        <p:tgtEl>
                                          <p:spTgt spid="105"/>
                                        </p:tgtEl>
                                        <p:attrNameLst>
                                          <p:attrName>style.visibility</p:attrName>
                                        </p:attrNameLst>
                                      </p:cBhvr>
                                      <p:to>
                                        <p:strVal val="hidden"/>
                                      </p:to>
                                    </p:set>
                                  </p:childTnLst>
                                </p:cTn>
                              </p:par>
                            </p:childTnLst>
                          </p:cTn>
                        </p:par>
                        <p:par>
                          <p:cTn id="687" fill="hold">
                            <p:stCondLst>
                              <p:cond delay="225000"/>
                            </p:stCondLst>
                            <p:childTnLst>
                              <p:par>
                                <p:cTn id="688" presetID="1" presetClass="exit" presetSubtype="0" fill="hold" grpId="0" nodeType="afterEffect">
                                  <p:stCondLst>
                                    <p:cond delay="0"/>
                                  </p:stCondLst>
                                  <p:childTnLst>
                                    <p:set>
                                      <p:cBhvr>
                                        <p:cTn id="689" dur="1" fill="hold">
                                          <p:stCondLst>
                                            <p:cond delay="999"/>
                                          </p:stCondLst>
                                        </p:cTn>
                                        <p:tgtEl>
                                          <p:spTgt spid="104"/>
                                        </p:tgtEl>
                                        <p:attrNameLst>
                                          <p:attrName>style.visibility</p:attrName>
                                        </p:attrNameLst>
                                      </p:cBhvr>
                                      <p:to>
                                        <p:strVal val="hidden"/>
                                      </p:to>
                                    </p:set>
                                  </p:childTnLst>
                                </p:cTn>
                              </p:par>
                            </p:childTnLst>
                          </p:cTn>
                        </p:par>
                        <p:par>
                          <p:cTn id="690" fill="hold">
                            <p:stCondLst>
                              <p:cond delay="226000"/>
                            </p:stCondLst>
                            <p:childTnLst>
                              <p:par>
                                <p:cTn id="691" presetID="1" presetClass="exit" presetSubtype="0" fill="hold" grpId="0" nodeType="afterEffect">
                                  <p:stCondLst>
                                    <p:cond delay="0"/>
                                  </p:stCondLst>
                                  <p:childTnLst>
                                    <p:set>
                                      <p:cBhvr>
                                        <p:cTn id="692" dur="1" fill="hold">
                                          <p:stCondLst>
                                            <p:cond delay="999"/>
                                          </p:stCondLst>
                                        </p:cTn>
                                        <p:tgtEl>
                                          <p:spTgt spid="103"/>
                                        </p:tgtEl>
                                        <p:attrNameLst>
                                          <p:attrName>style.visibility</p:attrName>
                                        </p:attrNameLst>
                                      </p:cBhvr>
                                      <p:to>
                                        <p:strVal val="hidden"/>
                                      </p:to>
                                    </p:set>
                                  </p:childTnLst>
                                </p:cTn>
                              </p:par>
                            </p:childTnLst>
                          </p:cTn>
                        </p:par>
                        <p:par>
                          <p:cTn id="693" fill="hold">
                            <p:stCondLst>
                              <p:cond delay="227000"/>
                            </p:stCondLst>
                            <p:childTnLst>
                              <p:par>
                                <p:cTn id="694" presetID="1" presetClass="exit" presetSubtype="0" fill="hold" grpId="0" nodeType="afterEffect">
                                  <p:stCondLst>
                                    <p:cond delay="0"/>
                                  </p:stCondLst>
                                  <p:childTnLst>
                                    <p:set>
                                      <p:cBhvr>
                                        <p:cTn id="695" dur="1" fill="hold">
                                          <p:stCondLst>
                                            <p:cond delay="999"/>
                                          </p:stCondLst>
                                        </p:cTn>
                                        <p:tgtEl>
                                          <p:spTgt spid="102"/>
                                        </p:tgtEl>
                                        <p:attrNameLst>
                                          <p:attrName>style.visibility</p:attrName>
                                        </p:attrNameLst>
                                      </p:cBhvr>
                                      <p:to>
                                        <p:strVal val="hidden"/>
                                      </p:to>
                                    </p:set>
                                  </p:childTnLst>
                                </p:cTn>
                              </p:par>
                            </p:childTnLst>
                          </p:cTn>
                        </p:par>
                        <p:par>
                          <p:cTn id="696" fill="hold">
                            <p:stCondLst>
                              <p:cond delay="228000"/>
                            </p:stCondLst>
                            <p:childTnLst>
                              <p:par>
                                <p:cTn id="697" presetID="1" presetClass="exit" presetSubtype="0" fill="hold" grpId="0" nodeType="afterEffect">
                                  <p:stCondLst>
                                    <p:cond delay="0"/>
                                  </p:stCondLst>
                                  <p:childTnLst>
                                    <p:set>
                                      <p:cBhvr>
                                        <p:cTn id="698" dur="1" fill="hold">
                                          <p:stCondLst>
                                            <p:cond delay="999"/>
                                          </p:stCondLst>
                                        </p:cTn>
                                        <p:tgtEl>
                                          <p:spTgt spid="101"/>
                                        </p:tgtEl>
                                        <p:attrNameLst>
                                          <p:attrName>style.visibility</p:attrName>
                                        </p:attrNameLst>
                                      </p:cBhvr>
                                      <p:to>
                                        <p:strVal val="hidden"/>
                                      </p:to>
                                    </p:set>
                                  </p:childTnLst>
                                </p:cTn>
                              </p:par>
                            </p:childTnLst>
                          </p:cTn>
                        </p:par>
                        <p:par>
                          <p:cTn id="699" fill="hold">
                            <p:stCondLst>
                              <p:cond delay="229000"/>
                            </p:stCondLst>
                            <p:childTnLst>
                              <p:par>
                                <p:cTn id="700" presetID="1" presetClass="exit" presetSubtype="0" fill="hold" grpId="0" nodeType="afterEffect">
                                  <p:stCondLst>
                                    <p:cond delay="0"/>
                                  </p:stCondLst>
                                  <p:childTnLst>
                                    <p:set>
                                      <p:cBhvr>
                                        <p:cTn id="701" dur="1" fill="hold">
                                          <p:stCondLst>
                                            <p:cond delay="999"/>
                                          </p:stCondLst>
                                        </p:cTn>
                                        <p:tgtEl>
                                          <p:spTgt spid="100"/>
                                        </p:tgtEl>
                                        <p:attrNameLst>
                                          <p:attrName>style.visibility</p:attrName>
                                        </p:attrNameLst>
                                      </p:cBhvr>
                                      <p:to>
                                        <p:strVal val="hidden"/>
                                      </p:to>
                                    </p:set>
                                  </p:childTnLst>
                                </p:cTn>
                              </p:par>
                            </p:childTnLst>
                          </p:cTn>
                        </p:par>
                        <p:par>
                          <p:cTn id="702" fill="hold">
                            <p:stCondLst>
                              <p:cond delay="230000"/>
                            </p:stCondLst>
                            <p:childTnLst>
                              <p:par>
                                <p:cTn id="703" presetID="1" presetClass="exit" presetSubtype="0" fill="hold" grpId="0" nodeType="afterEffect">
                                  <p:stCondLst>
                                    <p:cond delay="0"/>
                                  </p:stCondLst>
                                  <p:childTnLst>
                                    <p:set>
                                      <p:cBhvr>
                                        <p:cTn id="704" dur="1" fill="hold">
                                          <p:stCondLst>
                                            <p:cond delay="999"/>
                                          </p:stCondLst>
                                        </p:cTn>
                                        <p:tgtEl>
                                          <p:spTgt spid="99"/>
                                        </p:tgtEl>
                                        <p:attrNameLst>
                                          <p:attrName>style.visibility</p:attrName>
                                        </p:attrNameLst>
                                      </p:cBhvr>
                                      <p:to>
                                        <p:strVal val="hidden"/>
                                      </p:to>
                                    </p:set>
                                  </p:childTnLst>
                                </p:cTn>
                              </p:par>
                            </p:childTnLst>
                          </p:cTn>
                        </p:par>
                        <p:par>
                          <p:cTn id="705" fill="hold">
                            <p:stCondLst>
                              <p:cond delay="231000"/>
                            </p:stCondLst>
                            <p:childTnLst>
                              <p:par>
                                <p:cTn id="706" presetID="1" presetClass="exit" presetSubtype="0" fill="hold" grpId="0" nodeType="afterEffect">
                                  <p:stCondLst>
                                    <p:cond delay="0"/>
                                  </p:stCondLst>
                                  <p:childTnLst>
                                    <p:set>
                                      <p:cBhvr>
                                        <p:cTn id="707" dur="1" fill="hold">
                                          <p:stCondLst>
                                            <p:cond delay="999"/>
                                          </p:stCondLst>
                                        </p:cTn>
                                        <p:tgtEl>
                                          <p:spTgt spid="98"/>
                                        </p:tgtEl>
                                        <p:attrNameLst>
                                          <p:attrName>style.visibility</p:attrName>
                                        </p:attrNameLst>
                                      </p:cBhvr>
                                      <p:to>
                                        <p:strVal val="hidden"/>
                                      </p:to>
                                    </p:set>
                                  </p:childTnLst>
                                </p:cTn>
                              </p:par>
                            </p:childTnLst>
                          </p:cTn>
                        </p:par>
                        <p:par>
                          <p:cTn id="708" fill="hold">
                            <p:stCondLst>
                              <p:cond delay="232000"/>
                            </p:stCondLst>
                            <p:childTnLst>
                              <p:par>
                                <p:cTn id="709" presetID="1" presetClass="exit" presetSubtype="0" fill="hold" grpId="0" nodeType="afterEffect">
                                  <p:stCondLst>
                                    <p:cond delay="0"/>
                                  </p:stCondLst>
                                  <p:childTnLst>
                                    <p:set>
                                      <p:cBhvr>
                                        <p:cTn id="710" dur="1" fill="hold">
                                          <p:stCondLst>
                                            <p:cond delay="999"/>
                                          </p:stCondLst>
                                        </p:cTn>
                                        <p:tgtEl>
                                          <p:spTgt spid="97"/>
                                        </p:tgtEl>
                                        <p:attrNameLst>
                                          <p:attrName>style.visibility</p:attrName>
                                        </p:attrNameLst>
                                      </p:cBhvr>
                                      <p:to>
                                        <p:strVal val="hidden"/>
                                      </p:to>
                                    </p:set>
                                  </p:childTnLst>
                                </p:cTn>
                              </p:par>
                            </p:childTnLst>
                          </p:cTn>
                        </p:par>
                        <p:par>
                          <p:cTn id="711" fill="hold">
                            <p:stCondLst>
                              <p:cond delay="233000"/>
                            </p:stCondLst>
                            <p:childTnLst>
                              <p:par>
                                <p:cTn id="712" presetID="1" presetClass="exit" presetSubtype="0" fill="hold" grpId="0" nodeType="afterEffect">
                                  <p:stCondLst>
                                    <p:cond delay="0"/>
                                  </p:stCondLst>
                                  <p:childTnLst>
                                    <p:set>
                                      <p:cBhvr>
                                        <p:cTn id="713" dur="1" fill="hold">
                                          <p:stCondLst>
                                            <p:cond delay="999"/>
                                          </p:stCondLst>
                                        </p:cTn>
                                        <p:tgtEl>
                                          <p:spTgt spid="96"/>
                                        </p:tgtEl>
                                        <p:attrNameLst>
                                          <p:attrName>style.visibility</p:attrName>
                                        </p:attrNameLst>
                                      </p:cBhvr>
                                      <p:to>
                                        <p:strVal val="hidden"/>
                                      </p:to>
                                    </p:set>
                                  </p:childTnLst>
                                </p:cTn>
                              </p:par>
                            </p:childTnLst>
                          </p:cTn>
                        </p:par>
                        <p:par>
                          <p:cTn id="714" fill="hold">
                            <p:stCondLst>
                              <p:cond delay="234000"/>
                            </p:stCondLst>
                            <p:childTnLst>
                              <p:par>
                                <p:cTn id="715" presetID="1" presetClass="exit" presetSubtype="0" fill="hold" grpId="0" nodeType="afterEffect">
                                  <p:stCondLst>
                                    <p:cond delay="0"/>
                                  </p:stCondLst>
                                  <p:childTnLst>
                                    <p:set>
                                      <p:cBhvr>
                                        <p:cTn id="716" dur="1" fill="hold">
                                          <p:stCondLst>
                                            <p:cond delay="999"/>
                                          </p:stCondLst>
                                        </p:cTn>
                                        <p:tgtEl>
                                          <p:spTgt spid="95"/>
                                        </p:tgtEl>
                                        <p:attrNameLst>
                                          <p:attrName>style.visibility</p:attrName>
                                        </p:attrNameLst>
                                      </p:cBhvr>
                                      <p:to>
                                        <p:strVal val="hidden"/>
                                      </p:to>
                                    </p:set>
                                  </p:childTnLst>
                                </p:cTn>
                              </p:par>
                            </p:childTnLst>
                          </p:cTn>
                        </p:par>
                        <p:par>
                          <p:cTn id="717" fill="hold">
                            <p:stCondLst>
                              <p:cond delay="235000"/>
                            </p:stCondLst>
                            <p:childTnLst>
                              <p:par>
                                <p:cTn id="718" presetID="1" presetClass="exit" presetSubtype="0" fill="hold" grpId="0" nodeType="afterEffect">
                                  <p:stCondLst>
                                    <p:cond delay="0"/>
                                  </p:stCondLst>
                                  <p:childTnLst>
                                    <p:set>
                                      <p:cBhvr>
                                        <p:cTn id="719" dur="1" fill="hold">
                                          <p:stCondLst>
                                            <p:cond delay="999"/>
                                          </p:stCondLst>
                                        </p:cTn>
                                        <p:tgtEl>
                                          <p:spTgt spid="94"/>
                                        </p:tgtEl>
                                        <p:attrNameLst>
                                          <p:attrName>style.visibility</p:attrName>
                                        </p:attrNameLst>
                                      </p:cBhvr>
                                      <p:to>
                                        <p:strVal val="hidden"/>
                                      </p:to>
                                    </p:set>
                                  </p:childTnLst>
                                </p:cTn>
                              </p:par>
                            </p:childTnLst>
                          </p:cTn>
                        </p:par>
                        <p:par>
                          <p:cTn id="720" fill="hold">
                            <p:stCondLst>
                              <p:cond delay="236000"/>
                            </p:stCondLst>
                            <p:childTnLst>
                              <p:par>
                                <p:cTn id="721" presetID="1" presetClass="exit" presetSubtype="0" fill="hold" grpId="0" nodeType="afterEffect">
                                  <p:stCondLst>
                                    <p:cond delay="0"/>
                                  </p:stCondLst>
                                  <p:childTnLst>
                                    <p:set>
                                      <p:cBhvr>
                                        <p:cTn id="722" dur="1" fill="hold">
                                          <p:stCondLst>
                                            <p:cond delay="999"/>
                                          </p:stCondLst>
                                        </p:cTn>
                                        <p:tgtEl>
                                          <p:spTgt spid="93"/>
                                        </p:tgtEl>
                                        <p:attrNameLst>
                                          <p:attrName>style.visibility</p:attrName>
                                        </p:attrNameLst>
                                      </p:cBhvr>
                                      <p:to>
                                        <p:strVal val="hidden"/>
                                      </p:to>
                                    </p:set>
                                  </p:childTnLst>
                                </p:cTn>
                              </p:par>
                            </p:childTnLst>
                          </p:cTn>
                        </p:par>
                        <p:par>
                          <p:cTn id="723" fill="hold">
                            <p:stCondLst>
                              <p:cond delay="237000"/>
                            </p:stCondLst>
                            <p:childTnLst>
                              <p:par>
                                <p:cTn id="724" presetID="1" presetClass="exit" presetSubtype="0" fill="hold" grpId="0" nodeType="afterEffect">
                                  <p:stCondLst>
                                    <p:cond delay="0"/>
                                  </p:stCondLst>
                                  <p:childTnLst>
                                    <p:set>
                                      <p:cBhvr>
                                        <p:cTn id="725" dur="1" fill="hold">
                                          <p:stCondLst>
                                            <p:cond delay="999"/>
                                          </p:stCondLst>
                                        </p:cTn>
                                        <p:tgtEl>
                                          <p:spTgt spid="92"/>
                                        </p:tgtEl>
                                        <p:attrNameLst>
                                          <p:attrName>style.visibility</p:attrName>
                                        </p:attrNameLst>
                                      </p:cBhvr>
                                      <p:to>
                                        <p:strVal val="hidden"/>
                                      </p:to>
                                    </p:set>
                                  </p:childTnLst>
                                </p:cTn>
                              </p:par>
                            </p:childTnLst>
                          </p:cTn>
                        </p:par>
                        <p:par>
                          <p:cTn id="726" fill="hold">
                            <p:stCondLst>
                              <p:cond delay="238000"/>
                            </p:stCondLst>
                            <p:childTnLst>
                              <p:par>
                                <p:cTn id="727" presetID="1" presetClass="exit" presetSubtype="0" fill="hold" grpId="0" nodeType="afterEffect">
                                  <p:stCondLst>
                                    <p:cond delay="0"/>
                                  </p:stCondLst>
                                  <p:childTnLst>
                                    <p:set>
                                      <p:cBhvr>
                                        <p:cTn id="728" dur="1" fill="hold">
                                          <p:stCondLst>
                                            <p:cond delay="999"/>
                                          </p:stCondLst>
                                        </p:cTn>
                                        <p:tgtEl>
                                          <p:spTgt spid="91"/>
                                        </p:tgtEl>
                                        <p:attrNameLst>
                                          <p:attrName>style.visibility</p:attrName>
                                        </p:attrNameLst>
                                      </p:cBhvr>
                                      <p:to>
                                        <p:strVal val="hidden"/>
                                      </p:to>
                                    </p:set>
                                  </p:childTnLst>
                                </p:cTn>
                              </p:par>
                            </p:childTnLst>
                          </p:cTn>
                        </p:par>
                        <p:par>
                          <p:cTn id="729" fill="hold">
                            <p:stCondLst>
                              <p:cond delay="239000"/>
                            </p:stCondLst>
                            <p:childTnLst>
                              <p:par>
                                <p:cTn id="730" presetID="1" presetClass="exit" presetSubtype="0" fill="hold" grpId="0" nodeType="afterEffect">
                                  <p:stCondLst>
                                    <p:cond delay="0"/>
                                  </p:stCondLst>
                                  <p:childTnLst>
                                    <p:set>
                                      <p:cBhvr>
                                        <p:cTn id="731" dur="1" fill="hold">
                                          <p:stCondLst>
                                            <p:cond delay="999"/>
                                          </p:stCondLst>
                                        </p:cTn>
                                        <p:tgtEl>
                                          <p:spTgt spid="90"/>
                                        </p:tgtEl>
                                        <p:attrNameLst>
                                          <p:attrName>style.visibility</p:attrName>
                                        </p:attrNameLst>
                                      </p:cBhvr>
                                      <p:to>
                                        <p:strVal val="hidden"/>
                                      </p:to>
                                    </p:set>
                                  </p:childTnLst>
                                </p:cTn>
                              </p:par>
                            </p:childTnLst>
                          </p:cTn>
                        </p:par>
                        <p:par>
                          <p:cTn id="732" fill="hold">
                            <p:stCondLst>
                              <p:cond delay="240000"/>
                            </p:stCondLst>
                            <p:childTnLst>
                              <p:par>
                                <p:cTn id="733" presetID="1" presetClass="exit" presetSubtype="0" fill="hold" grpId="0" nodeType="afterEffect">
                                  <p:stCondLst>
                                    <p:cond delay="0"/>
                                  </p:stCondLst>
                                  <p:childTnLst>
                                    <p:set>
                                      <p:cBhvr>
                                        <p:cTn id="734" dur="1" fill="hold">
                                          <p:stCondLst>
                                            <p:cond delay="999"/>
                                          </p:stCondLst>
                                        </p:cTn>
                                        <p:tgtEl>
                                          <p:spTgt spid="88"/>
                                        </p:tgtEl>
                                        <p:attrNameLst>
                                          <p:attrName>style.visibility</p:attrName>
                                        </p:attrNameLst>
                                      </p:cBhvr>
                                      <p:to>
                                        <p:strVal val="hidden"/>
                                      </p:to>
                                    </p:set>
                                  </p:childTnLst>
                                </p:cTn>
                              </p:par>
                              <p:par>
                                <p:cTn id="735" presetID="1" presetClass="exit" presetSubtype="0" fill="hold" grpId="0" nodeType="withEffect">
                                  <p:stCondLst>
                                    <p:cond delay="0"/>
                                  </p:stCondLst>
                                  <p:childTnLst>
                                    <p:set>
                                      <p:cBhvr>
                                        <p:cTn id="736" dur="1" fill="hold">
                                          <p:stCondLst>
                                            <p:cond delay="999"/>
                                          </p:stCondLst>
                                        </p:cTn>
                                        <p:tgtEl>
                                          <p:spTgt spid="89"/>
                                        </p:tgtEl>
                                        <p:attrNameLst>
                                          <p:attrName>style.visibility</p:attrName>
                                        </p:attrNameLst>
                                      </p:cBhvr>
                                      <p:to>
                                        <p:strVal val="hidden"/>
                                      </p:to>
                                    </p:set>
                                  </p:childTnLst>
                                </p:cTn>
                              </p:par>
                            </p:childTnLst>
                          </p:cTn>
                        </p:par>
                        <p:par>
                          <p:cTn id="737" fill="hold">
                            <p:stCondLst>
                              <p:cond delay="241000"/>
                            </p:stCondLst>
                            <p:childTnLst>
                              <p:par>
                                <p:cTn id="738" presetID="1" presetClass="exit" presetSubtype="0" fill="hold" grpId="0" nodeType="afterEffect">
                                  <p:stCondLst>
                                    <p:cond delay="0"/>
                                  </p:stCondLst>
                                  <p:childTnLst>
                                    <p:set>
                                      <p:cBhvr>
                                        <p:cTn id="739" dur="1" fill="hold">
                                          <p:stCondLst>
                                            <p:cond delay="999"/>
                                          </p:stCondLst>
                                        </p:cTn>
                                        <p:tgtEl>
                                          <p:spTgt spid="86"/>
                                        </p:tgtEl>
                                        <p:attrNameLst>
                                          <p:attrName>style.visibility</p:attrName>
                                        </p:attrNameLst>
                                      </p:cBhvr>
                                      <p:to>
                                        <p:strVal val="hidden"/>
                                      </p:to>
                                    </p:set>
                                  </p:childTnLst>
                                </p:cTn>
                              </p:par>
                            </p:childTnLst>
                          </p:cTn>
                        </p:par>
                        <p:par>
                          <p:cTn id="740" fill="hold">
                            <p:stCondLst>
                              <p:cond delay="242000"/>
                            </p:stCondLst>
                            <p:childTnLst>
                              <p:par>
                                <p:cTn id="741" presetID="1" presetClass="exit" presetSubtype="0" fill="hold" grpId="0" nodeType="afterEffect">
                                  <p:stCondLst>
                                    <p:cond delay="0"/>
                                  </p:stCondLst>
                                  <p:childTnLst>
                                    <p:set>
                                      <p:cBhvr>
                                        <p:cTn id="742" dur="1" fill="hold">
                                          <p:stCondLst>
                                            <p:cond delay="999"/>
                                          </p:stCondLst>
                                        </p:cTn>
                                        <p:tgtEl>
                                          <p:spTgt spid="85"/>
                                        </p:tgtEl>
                                        <p:attrNameLst>
                                          <p:attrName>style.visibility</p:attrName>
                                        </p:attrNameLst>
                                      </p:cBhvr>
                                      <p:to>
                                        <p:strVal val="hidden"/>
                                      </p:to>
                                    </p:set>
                                  </p:childTnLst>
                                </p:cTn>
                              </p:par>
                            </p:childTnLst>
                          </p:cTn>
                        </p:par>
                        <p:par>
                          <p:cTn id="743" fill="hold">
                            <p:stCondLst>
                              <p:cond delay="243000"/>
                            </p:stCondLst>
                            <p:childTnLst>
                              <p:par>
                                <p:cTn id="744" presetID="1" presetClass="exit" presetSubtype="0" fill="hold" grpId="0" nodeType="afterEffect">
                                  <p:stCondLst>
                                    <p:cond delay="0"/>
                                  </p:stCondLst>
                                  <p:childTnLst>
                                    <p:set>
                                      <p:cBhvr>
                                        <p:cTn id="745" dur="1" fill="hold">
                                          <p:stCondLst>
                                            <p:cond delay="999"/>
                                          </p:stCondLst>
                                        </p:cTn>
                                        <p:tgtEl>
                                          <p:spTgt spid="84"/>
                                        </p:tgtEl>
                                        <p:attrNameLst>
                                          <p:attrName>style.visibility</p:attrName>
                                        </p:attrNameLst>
                                      </p:cBhvr>
                                      <p:to>
                                        <p:strVal val="hidden"/>
                                      </p:to>
                                    </p:set>
                                  </p:childTnLst>
                                </p:cTn>
                              </p:par>
                            </p:childTnLst>
                          </p:cTn>
                        </p:par>
                        <p:par>
                          <p:cTn id="746" fill="hold">
                            <p:stCondLst>
                              <p:cond delay="244000"/>
                            </p:stCondLst>
                            <p:childTnLst>
                              <p:par>
                                <p:cTn id="747" presetID="1" presetClass="exit" presetSubtype="0" fill="hold" grpId="0" nodeType="afterEffect">
                                  <p:stCondLst>
                                    <p:cond delay="0"/>
                                  </p:stCondLst>
                                  <p:childTnLst>
                                    <p:set>
                                      <p:cBhvr>
                                        <p:cTn id="748" dur="1" fill="hold">
                                          <p:stCondLst>
                                            <p:cond delay="999"/>
                                          </p:stCondLst>
                                        </p:cTn>
                                        <p:tgtEl>
                                          <p:spTgt spid="83"/>
                                        </p:tgtEl>
                                        <p:attrNameLst>
                                          <p:attrName>style.visibility</p:attrName>
                                        </p:attrNameLst>
                                      </p:cBhvr>
                                      <p:to>
                                        <p:strVal val="hidden"/>
                                      </p:to>
                                    </p:set>
                                  </p:childTnLst>
                                </p:cTn>
                              </p:par>
                            </p:childTnLst>
                          </p:cTn>
                        </p:par>
                        <p:par>
                          <p:cTn id="749" fill="hold">
                            <p:stCondLst>
                              <p:cond delay="245000"/>
                            </p:stCondLst>
                            <p:childTnLst>
                              <p:par>
                                <p:cTn id="750" presetID="1" presetClass="exit" presetSubtype="0" fill="hold" grpId="0" nodeType="afterEffect">
                                  <p:stCondLst>
                                    <p:cond delay="0"/>
                                  </p:stCondLst>
                                  <p:childTnLst>
                                    <p:set>
                                      <p:cBhvr>
                                        <p:cTn id="751" dur="1" fill="hold">
                                          <p:stCondLst>
                                            <p:cond delay="999"/>
                                          </p:stCondLst>
                                        </p:cTn>
                                        <p:tgtEl>
                                          <p:spTgt spid="82"/>
                                        </p:tgtEl>
                                        <p:attrNameLst>
                                          <p:attrName>style.visibility</p:attrName>
                                        </p:attrNameLst>
                                      </p:cBhvr>
                                      <p:to>
                                        <p:strVal val="hidden"/>
                                      </p:to>
                                    </p:set>
                                  </p:childTnLst>
                                </p:cTn>
                              </p:par>
                            </p:childTnLst>
                          </p:cTn>
                        </p:par>
                        <p:par>
                          <p:cTn id="752" fill="hold">
                            <p:stCondLst>
                              <p:cond delay="246000"/>
                            </p:stCondLst>
                            <p:childTnLst>
                              <p:par>
                                <p:cTn id="753" presetID="1" presetClass="exit" presetSubtype="0" fill="hold" grpId="0" nodeType="afterEffect">
                                  <p:stCondLst>
                                    <p:cond delay="0"/>
                                  </p:stCondLst>
                                  <p:childTnLst>
                                    <p:set>
                                      <p:cBhvr>
                                        <p:cTn id="754" dur="1" fill="hold">
                                          <p:stCondLst>
                                            <p:cond delay="999"/>
                                          </p:stCondLst>
                                        </p:cTn>
                                        <p:tgtEl>
                                          <p:spTgt spid="81"/>
                                        </p:tgtEl>
                                        <p:attrNameLst>
                                          <p:attrName>style.visibility</p:attrName>
                                        </p:attrNameLst>
                                      </p:cBhvr>
                                      <p:to>
                                        <p:strVal val="hidden"/>
                                      </p:to>
                                    </p:set>
                                  </p:childTnLst>
                                </p:cTn>
                              </p:par>
                            </p:childTnLst>
                          </p:cTn>
                        </p:par>
                        <p:par>
                          <p:cTn id="755" fill="hold">
                            <p:stCondLst>
                              <p:cond delay="247000"/>
                            </p:stCondLst>
                            <p:childTnLst>
                              <p:par>
                                <p:cTn id="756" presetID="1" presetClass="exit" presetSubtype="0" fill="hold" grpId="0" nodeType="afterEffect">
                                  <p:stCondLst>
                                    <p:cond delay="0"/>
                                  </p:stCondLst>
                                  <p:childTnLst>
                                    <p:set>
                                      <p:cBhvr>
                                        <p:cTn id="757" dur="1" fill="hold">
                                          <p:stCondLst>
                                            <p:cond delay="999"/>
                                          </p:stCondLst>
                                        </p:cTn>
                                        <p:tgtEl>
                                          <p:spTgt spid="80"/>
                                        </p:tgtEl>
                                        <p:attrNameLst>
                                          <p:attrName>style.visibility</p:attrName>
                                        </p:attrNameLst>
                                      </p:cBhvr>
                                      <p:to>
                                        <p:strVal val="hidden"/>
                                      </p:to>
                                    </p:set>
                                  </p:childTnLst>
                                </p:cTn>
                              </p:par>
                            </p:childTnLst>
                          </p:cTn>
                        </p:par>
                        <p:par>
                          <p:cTn id="758" fill="hold">
                            <p:stCondLst>
                              <p:cond delay="248000"/>
                            </p:stCondLst>
                            <p:childTnLst>
                              <p:par>
                                <p:cTn id="759" presetID="1" presetClass="exit" presetSubtype="0" fill="hold" grpId="0" nodeType="afterEffect">
                                  <p:stCondLst>
                                    <p:cond delay="0"/>
                                  </p:stCondLst>
                                  <p:childTnLst>
                                    <p:set>
                                      <p:cBhvr>
                                        <p:cTn id="760" dur="1" fill="hold">
                                          <p:stCondLst>
                                            <p:cond delay="999"/>
                                          </p:stCondLst>
                                        </p:cTn>
                                        <p:tgtEl>
                                          <p:spTgt spid="79"/>
                                        </p:tgtEl>
                                        <p:attrNameLst>
                                          <p:attrName>style.visibility</p:attrName>
                                        </p:attrNameLst>
                                      </p:cBhvr>
                                      <p:to>
                                        <p:strVal val="hidden"/>
                                      </p:to>
                                    </p:set>
                                  </p:childTnLst>
                                </p:cTn>
                              </p:par>
                            </p:childTnLst>
                          </p:cTn>
                        </p:par>
                        <p:par>
                          <p:cTn id="761" fill="hold">
                            <p:stCondLst>
                              <p:cond delay="249000"/>
                            </p:stCondLst>
                            <p:childTnLst>
                              <p:par>
                                <p:cTn id="762" presetID="1" presetClass="exit" presetSubtype="0" fill="hold" grpId="0" nodeType="afterEffect">
                                  <p:stCondLst>
                                    <p:cond delay="0"/>
                                  </p:stCondLst>
                                  <p:childTnLst>
                                    <p:set>
                                      <p:cBhvr>
                                        <p:cTn id="763" dur="1" fill="hold">
                                          <p:stCondLst>
                                            <p:cond delay="999"/>
                                          </p:stCondLst>
                                        </p:cTn>
                                        <p:tgtEl>
                                          <p:spTgt spid="78"/>
                                        </p:tgtEl>
                                        <p:attrNameLst>
                                          <p:attrName>style.visibility</p:attrName>
                                        </p:attrNameLst>
                                      </p:cBhvr>
                                      <p:to>
                                        <p:strVal val="hidden"/>
                                      </p:to>
                                    </p:set>
                                  </p:childTnLst>
                                </p:cTn>
                              </p:par>
                            </p:childTnLst>
                          </p:cTn>
                        </p:par>
                        <p:par>
                          <p:cTn id="764" fill="hold">
                            <p:stCondLst>
                              <p:cond delay="250000"/>
                            </p:stCondLst>
                            <p:childTnLst>
                              <p:par>
                                <p:cTn id="765" presetID="1" presetClass="exit" presetSubtype="0" fill="hold" grpId="0" nodeType="afterEffect">
                                  <p:stCondLst>
                                    <p:cond delay="0"/>
                                  </p:stCondLst>
                                  <p:childTnLst>
                                    <p:set>
                                      <p:cBhvr>
                                        <p:cTn id="766" dur="1" fill="hold">
                                          <p:stCondLst>
                                            <p:cond delay="999"/>
                                          </p:stCondLst>
                                        </p:cTn>
                                        <p:tgtEl>
                                          <p:spTgt spid="77"/>
                                        </p:tgtEl>
                                        <p:attrNameLst>
                                          <p:attrName>style.visibility</p:attrName>
                                        </p:attrNameLst>
                                      </p:cBhvr>
                                      <p:to>
                                        <p:strVal val="hidden"/>
                                      </p:to>
                                    </p:set>
                                  </p:childTnLst>
                                </p:cTn>
                              </p:par>
                            </p:childTnLst>
                          </p:cTn>
                        </p:par>
                        <p:par>
                          <p:cTn id="767" fill="hold">
                            <p:stCondLst>
                              <p:cond delay="251000"/>
                            </p:stCondLst>
                            <p:childTnLst>
                              <p:par>
                                <p:cTn id="768" presetID="1" presetClass="exit" presetSubtype="0" fill="hold" grpId="0" nodeType="afterEffect">
                                  <p:stCondLst>
                                    <p:cond delay="0"/>
                                  </p:stCondLst>
                                  <p:childTnLst>
                                    <p:set>
                                      <p:cBhvr>
                                        <p:cTn id="769" dur="1" fill="hold">
                                          <p:stCondLst>
                                            <p:cond delay="999"/>
                                          </p:stCondLst>
                                        </p:cTn>
                                        <p:tgtEl>
                                          <p:spTgt spid="76"/>
                                        </p:tgtEl>
                                        <p:attrNameLst>
                                          <p:attrName>style.visibility</p:attrName>
                                        </p:attrNameLst>
                                      </p:cBhvr>
                                      <p:to>
                                        <p:strVal val="hidden"/>
                                      </p:to>
                                    </p:set>
                                  </p:childTnLst>
                                </p:cTn>
                              </p:par>
                            </p:childTnLst>
                          </p:cTn>
                        </p:par>
                        <p:par>
                          <p:cTn id="770" fill="hold">
                            <p:stCondLst>
                              <p:cond delay="252000"/>
                            </p:stCondLst>
                            <p:childTnLst>
                              <p:par>
                                <p:cTn id="771" presetID="1" presetClass="exit" presetSubtype="0" fill="hold" grpId="0" nodeType="afterEffect">
                                  <p:stCondLst>
                                    <p:cond delay="0"/>
                                  </p:stCondLst>
                                  <p:childTnLst>
                                    <p:set>
                                      <p:cBhvr>
                                        <p:cTn id="772" dur="1" fill="hold">
                                          <p:stCondLst>
                                            <p:cond delay="999"/>
                                          </p:stCondLst>
                                        </p:cTn>
                                        <p:tgtEl>
                                          <p:spTgt spid="75"/>
                                        </p:tgtEl>
                                        <p:attrNameLst>
                                          <p:attrName>style.visibility</p:attrName>
                                        </p:attrNameLst>
                                      </p:cBhvr>
                                      <p:to>
                                        <p:strVal val="hidden"/>
                                      </p:to>
                                    </p:set>
                                  </p:childTnLst>
                                </p:cTn>
                              </p:par>
                            </p:childTnLst>
                          </p:cTn>
                        </p:par>
                        <p:par>
                          <p:cTn id="773" fill="hold">
                            <p:stCondLst>
                              <p:cond delay="253000"/>
                            </p:stCondLst>
                            <p:childTnLst>
                              <p:par>
                                <p:cTn id="774" presetID="1" presetClass="exit" presetSubtype="0" fill="hold" grpId="0" nodeType="afterEffect">
                                  <p:stCondLst>
                                    <p:cond delay="0"/>
                                  </p:stCondLst>
                                  <p:childTnLst>
                                    <p:set>
                                      <p:cBhvr>
                                        <p:cTn id="775" dur="1" fill="hold">
                                          <p:stCondLst>
                                            <p:cond delay="999"/>
                                          </p:stCondLst>
                                        </p:cTn>
                                        <p:tgtEl>
                                          <p:spTgt spid="74"/>
                                        </p:tgtEl>
                                        <p:attrNameLst>
                                          <p:attrName>style.visibility</p:attrName>
                                        </p:attrNameLst>
                                      </p:cBhvr>
                                      <p:to>
                                        <p:strVal val="hidden"/>
                                      </p:to>
                                    </p:set>
                                  </p:childTnLst>
                                </p:cTn>
                              </p:par>
                            </p:childTnLst>
                          </p:cTn>
                        </p:par>
                        <p:par>
                          <p:cTn id="776" fill="hold">
                            <p:stCondLst>
                              <p:cond delay="254000"/>
                            </p:stCondLst>
                            <p:childTnLst>
                              <p:par>
                                <p:cTn id="777" presetID="1" presetClass="exit" presetSubtype="0" fill="hold" grpId="0" nodeType="afterEffect">
                                  <p:stCondLst>
                                    <p:cond delay="0"/>
                                  </p:stCondLst>
                                  <p:childTnLst>
                                    <p:set>
                                      <p:cBhvr>
                                        <p:cTn id="778" dur="1" fill="hold">
                                          <p:stCondLst>
                                            <p:cond delay="999"/>
                                          </p:stCondLst>
                                        </p:cTn>
                                        <p:tgtEl>
                                          <p:spTgt spid="73"/>
                                        </p:tgtEl>
                                        <p:attrNameLst>
                                          <p:attrName>style.visibility</p:attrName>
                                        </p:attrNameLst>
                                      </p:cBhvr>
                                      <p:to>
                                        <p:strVal val="hidden"/>
                                      </p:to>
                                    </p:set>
                                  </p:childTnLst>
                                </p:cTn>
                              </p:par>
                            </p:childTnLst>
                          </p:cTn>
                        </p:par>
                        <p:par>
                          <p:cTn id="779" fill="hold">
                            <p:stCondLst>
                              <p:cond delay="255000"/>
                            </p:stCondLst>
                            <p:childTnLst>
                              <p:par>
                                <p:cTn id="780" presetID="1" presetClass="exit" presetSubtype="0" fill="hold" grpId="0" nodeType="afterEffect">
                                  <p:stCondLst>
                                    <p:cond delay="0"/>
                                  </p:stCondLst>
                                  <p:childTnLst>
                                    <p:set>
                                      <p:cBhvr>
                                        <p:cTn id="781" dur="1" fill="hold">
                                          <p:stCondLst>
                                            <p:cond delay="999"/>
                                          </p:stCondLst>
                                        </p:cTn>
                                        <p:tgtEl>
                                          <p:spTgt spid="72"/>
                                        </p:tgtEl>
                                        <p:attrNameLst>
                                          <p:attrName>style.visibility</p:attrName>
                                        </p:attrNameLst>
                                      </p:cBhvr>
                                      <p:to>
                                        <p:strVal val="hidden"/>
                                      </p:to>
                                    </p:set>
                                  </p:childTnLst>
                                </p:cTn>
                              </p:par>
                            </p:childTnLst>
                          </p:cTn>
                        </p:par>
                        <p:par>
                          <p:cTn id="782" fill="hold">
                            <p:stCondLst>
                              <p:cond delay="256000"/>
                            </p:stCondLst>
                            <p:childTnLst>
                              <p:par>
                                <p:cTn id="783" presetID="1" presetClass="exit" presetSubtype="0" fill="hold" grpId="0" nodeType="afterEffect">
                                  <p:stCondLst>
                                    <p:cond delay="0"/>
                                  </p:stCondLst>
                                  <p:childTnLst>
                                    <p:set>
                                      <p:cBhvr>
                                        <p:cTn id="784" dur="1" fill="hold">
                                          <p:stCondLst>
                                            <p:cond delay="999"/>
                                          </p:stCondLst>
                                        </p:cTn>
                                        <p:tgtEl>
                                          <p:spTgt spid="71"/>
                                        </p:tgtEl>
                                        <p:attrNameLst>
                                          <p:attrName>style.visibility</p:attrName>
                                        </p:attrNameLst>
                                      </p:cBhvr>
                                      <p:to>
                                        <p:strVal val="hidden"/>
                                      </p:to>
                                    </p:set>
                                  </p:childTnLst>
                                </p:cTn>
                              </p:par>
                            </p:childTnLst>
                          </p:cTn>
                        </p:par>
                        <p:par>
                          <p:cTn id="785" fill="hold">
                            <p:stCondLst>
                              <p:cond delay="257000"/>
                            </p:stCondLst>
                            <p:childTnLst>
                              <p:par>
                                <p:cTn id="786" presetID="1" presetClass="exit" presetSubtype="0" fill="hold" grpId="0" nodeType="afterEffect">
                                  <p:stCondLst>
                                    <p:cond delay="0"/>
                                  </p:stCondLst>
                                  <p:childTnLst>
                                    <p:set>
                                      <p:cBhvr>
                                        <p:cTn id="787" dur="1" fill="hold">
                                          <p:stCondLst>
                                            <p:cond delay="999"/>
                                          </p:stCondLst>
                                        </p:cTn>
                                        <p:tgtEl>
                                          <p:spTgt spid="70"/>
                                        </p:tgtEl>
                                        <p:attrNameLst>
                                          <p:attrName>style.visibility</p:attrName>
                                        </p:attrNameLst>
                                      </p:cBhvr>
                                      <p:to>
                                        <p:strVal val="hidden"/>
                                      </p:to>
                                    </p:set>
                                  </p:childTnLst>
                                </p:cTn>
                              </p:par>
                            </p:childTnLst>
                          </p:cTn>
                        </p:par>
                        <p:par>
                          <p:cTn id="788" fill="hold">
                            <p:stCondLst>
                              <p:cond delay="258000"/>
                            </p:stCondLst>
                            <p:childTnLst>
                              <p:par>
                                <p:cTn id="789" presetID="1" presetClass="exit" presetSubtype="0" fill="hold" grpId="0" nodeType="afterEffect">
                                  <p:stCondLst>
                                    <p:cond delay="0"/>
                                  </p:stCondLst>
                                  <p:childTnLst>
                                    <p:set>
                                      <p:cBhvr>
                                        <p:cTn id="790" dur="1" fill="hold">
                                          <p:stCondLst>
                                            <p:cond delay="999"/>
                                          </p:stCondLst>
                                        </p:cTn>
                                        <p:tgtEl>
                                          <p:spTgt spid="69"/>
                                        </p:tgtEl>
                                        <p:attrNameLst>
                                          <p:attrName>style.visibility</p:attrName>
                                        </p:attrNameLst>
                                      </p:cBhvr>
                                      <p:to>
                                        <p:strVal val="hidden"/>
                                      </p:to>
                                    </p:set>
                                  </p:childTnLst>
                                </p:cTn>
                              </p:par>
                            </p:childTnLst>
                          </p:cTn>
                        </p:par>
                        <p:par>
                          <p:cTn id="791" fill="hold">
                            <p:stCondLst>
                              <p:cond delay="259000"/>
                            </p:stCondLst>
                            <p:childTnLst>
                              <p:par>
                                <p:cTn id="792" presetID="1" presetClass="exit" presetSubtype="0" fill="hold" grpId="0" nodeType="afterEffect">
                                  <p:stCondLst>
                                    <p:cond delay="0"/>
                                  </p:stCondLst>
                                  <p:childTnLst>
                                    <p:set>
                                      <p:cBhvr>
                                        <p:cTn id="793" dur="1" fill="hold">
                                          <p:stCondLst>
                                            <p:cond delay="999"/>
                                          </p:stCondLst>
                                        </p:cTn>
                                        <p:tgtEl>
                                          <p:spTgt spid="68"/>
                                        </p:tgtEl>
                                        <p:attrNameLst>
                                          <p:attrName>style.visibility</p:attrName>
                                        </p:attrNameLst>
                                      </p:cBhvr>
                                      <p:to>
                                        <p:strVal val="hidden"/>
                                      </p:to>
                                    </p:set>
                                  </p:childTnLst>
                                </p:cTn>
                              </p:par>
                            </p:childTnLst>
                          </p:cTn>
                        </p:par>
                        <p:par>
                          <p:cTn id="794" fill="hold">
                            <p:stCondLst>
                              <p:cond delay="260000"/>
                            </p:stCondLst>
                            <p:childTnLst>
                              <p:par>
                                <p:cTn id="795" presetID="1" presetClass="exit" presetSubtype="0" fill="hold" grpId="0" nodeType="afterEffect">
                                  <p:stCondLst>
                                    <p:cond delay="0"/>
                                  </p:stCondLst>
                                  <p:childTnLst>
                                    <p:set>
                                      <p:cBhvr>
                                        <p:cTn id="796" dur="1" fill="hold">
                                          <p:stCondLst>
                                            <p:cond delay="999"/>
                                          </p:stCondLst>
                                        </p:cTn>
                                        <p:tgtEl>
                                          <p:spTgt spid="67"/>
                                        </p:tgtEl>
                                        <p:attrNameLst>
                                          <p:attrName>style.visibility</p:attrName>
                                        </p:attrNameLst>
                                      </p:cBhvr>
                                      <p:to>
                                        <p:strVal val="hidden"/>
                                      </p:to>
                                    </p:set>
                                  </p:childTnLst>
                                </p:cTn>
                              </p:par>
                            </p:childTnLst>
                          </p:cTn>
                        </p:par>
                        <p:par>
                          <p:cTn id="797" fill="hold">
                            <p:stCondLst>
                              <p:cond delay="261000"/>
                            </p:stCondLst>
                            <p:childTnLst>
                              <p:par>
                                <p:cTn id="798" presetID="1" presetClass="exit" presetSubtype="0" fill="hold" grpId="0" nodeType="afterEffect">
                                  <p:stCondLst>
                                    <p:cond delay="0"/>
                                  </p:stCondLst>
                                  <p:childTnLst>
                                    <p:set>
                                      <p:cBhvr>
                                        <p:cTn id="799" dur="1" fill="hold">
                                          <p:stCondLst>
                                            <p:cond delay="999"/>
                                          </p:stCondLst>
                                        </p:cTn>
                                        <p:tgtEl>
                                          <p:spTgt spid="66"/>
                                        </p:tgtEl>
                                        <p:attrNameLst>
                                          <p:attrName>style.visibility</p:attrName>
                                        </p:attrNameLst>
                                      </p:cBhvr>
                                      <p:to>
                                        <p:strVal val="hidden"/>
                                      </p:to>
                                    </p:set>
                                  </p:childTnLst>
                                </p:cTn>
                              </p:par>
                            </p:childTnLst>
                          </p:cTn>
                        </p:par>
                        <p:par>
                          <p:cTn id="800" fill="hold">
                            <p:stCondLst>
                              <p:cond delay="262000"/>
                            </p:stCondLst>
                            <p:childTnLst>
                              <p:par>
                                <p:cTn id="801" presetID="1" presetClass="exit" presetSubtype="0" fill="hold" grpId="0" nodeType="afterEffect">
                                  <p:stCondLst>
                                    <p:cond delay="0"/>
                                  </p:stCondLst>
                                  <p:childTnLst>
                                    <p:set>
                                      <p:cBhvr>
                                        <p:cTn id="802" dur="1" fill="hold">
                                          <p:stCondLst>
                                            <p:cond delay="999"/>
                                          </p:stCondLst>
                                        </p:cTn>
                                        <p:tgtEl>
                                          <p:spTgt spid="65"/>
                                        </p:tgtEl>
                                        <p:attrNameLst>
                                          <p:attrName>style.visibility</p:attrName>
                                        </p:attrNameLst>
                                      </p:cBhvr>
                                      <p:to>
                                        <p:strVal val="hidden"/>
                                      </p:to>
                                    </p:set>
                                  </p:childTnLst>
                                </p:cTn>
                              </p:par>
                            </p:childTnLst>
                          </p:cTn>
                        </p:par>
                        <p:par>
                          <p:cTn id="803" fill="hold">
                            <p:stCondLst>
                              <p:cond delay="263000"/>
                            </p:stCondLst>
                            <p:childTnLst>
                              <p:par>
                                <p:cTn id="804" presetID="1" presetClass="exit" presetSubtype="0" fill="hold" grpId="0" nodeType="afterEffect">
                                  <p:stCondLst>
                                    <p:cond delay="0"/>
                                  </p:stCondLst>
                                  <p:childTnLst>
                                    <p:set>
                                      <p:cBhvr>
                                        <p:cTn id="805" dur="1" fill="hold">
                                          <p:stCondLst>
                                            <p:cond delay="999"/>
                                          </p:stCondLst>
                                        </p:cTn>
                                        <p:tgtEl>
                                          <p:spTgt spid="64"/>
                                        </p:tgtEl>
                                        <p:attrNameLst>
                                          <p:attrName>style.visibility</p:attrName>
                                        </p:attrNameLst>
                                      </p:cBhvr>
                                      <p:to>
                                        <p:strVal val="hidden"/>
                                      </p:to>
                                    </p:set>
                                  </p:childTnLst>
                                </p:cTn>
                              </p:par>
                            </p:childTnLst>
                          </p:cTn>
                        </p:par>
                        <p:par>
                          <p:cTn id="806" fill="hold">
                            <p:stCondLst>
                              <p:cond delay="264000"/>
                            </p:stCondLst>
                            <p:childTnLst>
                              <p:par>
                                <p:cTn id="807" presetID="1" presetClass="exit" presetSubtype="0" fill="hold" grpId="0" nodeType="afterEffect">
                                  <p:stCondLst>
                                    <p:cond delay="0"/>
                                  </p:stCondLst>
                                  <p:childTnLst>
                                    <p:set>
                                      <p:cBhvr>
                                        <p:cTn id="808" dur="1" fill="hold">
                                          <p:stCondLst>
                                            <p:cond delay="999"/>
                                          </p:stCondLst>
                                        </p:cTn>
                                        <p:tgtEl>
                                          <p:spTgt spid="63"/>
                                        </p:tgtEl>
                                        <p:attrNameLst>
                                          <p:attrName>style.visibility</p:attrName>
                                        </p:attrNameLst>
                                      </p:cBhvr>
                                      <p:to>
                                        <p:strVal val="hidden"/>
                                      </p:to>
                                    </p:set>
                                  </p:childTnLst>
                                </p:cTn>
                              </p:par>
                            </p:childTnLst>
                          </p:cTn>
                        </p:par>
                        <p:par>
                          <p:cTn id="809" fill="hold">
                            <p:stCondLst>
                              <p:cond delay="265000"/>
                            </p:stCondLst>
                            <p:childTnLst>
                              <p:par>
                                <p:cTn id="810" presetID="1" presetClass="exit" presetSubtype="0" fill="hold" grpId="0" nodeType="afterEffect">
                                  <p:stCondLst>
                                    <p:cond delay="0"/>
                                  </p:stCondLst>
                                  <p:childTnLst>
                                    <p:set>
                                      <p:cBhvr>
                                        <p:cTn id="811" dur="1" fill="hold">
                                          <p:stCondLst>
                                            <p:cond delay="999"/>
                                          </p:stCondLst>
                                        </p:cTn>
                                        <p:tgtEl>
                                          <p:spTgt spid="62"/>
                                        </p:tgtEl>
                                        <p:attrNameLst>
                                          <p:attrName>style.visibility</p:attrName>
                                        </p:attrNameLst>
                                      </p:cBhvr>
                                      <p:to>
                                        <p:strVal val="hidden"/>
                                      </p:to>
                                    </p:set>
                                  </p:childTnLst>
                                </p:cTn>
                              </p:par>
                            </p:childTnLst>
                          </p:cTn>
                        </p:par>
                        <p:par>
                          <p:cTn id="812" fill="hold">
                            <p:stCondLst>
                              <p:cond delay="266000"/>
                            </p:stCondLst>
                            <p:childTnLst>
                              <p:par>
                                <p:cTn id="813" presetID="1" presetClass="exit" presetSubtype="0" fill="hold" grpId="0" nodeType="afterEffect">
                                  <p:stCondLst>
                                    <p:cond delay="0"/>
                                  </p:stCondLst>
                                  <p:childTnLst>
                                    <p:set>
                                      <p:cBhvr>
                                        <p:cTn id="814" dur="1" fill="hold">
                                          <p:stCondLst>
                                            <p:cond delay="999"/>
                                          </p:stCondLst>
                                        </p:cTn>
                                        <p:tgtEl>
                                          <p:spTgt spid="61"/>
                                        </p:tgtEl>
                                        <p:attrNameLst>
                                          <p:attrName>style.visibility</p:attrName>
                                        </p:attrNameLst>
                                      </p:cBhvr>
                                      <p:to>
                                        <p:strVal val="hidden"/>
                                      </p:to>
                                    </p:set>
                                  </p:childTnLst>
                                </p:cTn>
                              </p:par>
                            </p:childTnLst>
                          </p:cTn>
                        </p:par>
                        <p:par>
                          <p:cTn id="815" fill="hold">
                            <p:stCondLst>
                              <p:cond delay="267000"/>
                            </p:stCondLst>
                            <p:childTnLst>
                              <p:par>
                                <p:cTn id="816" presetID="1" presetClass="exit" presetSubtype="0" fill="hold" grpId="0" nodeType="afterEffect">
                                  <p:stCondLst>
                                    <p:cond delay="0"/>
                                  </p:stCondLst>
                                  <p:childTnLst>
                                    <p:set>
                                      <p:cBhvr>
                                        <p:cTn id="817" dur="1" fill="hold">
                                          <p:stCondLst>
                                            <p:cond delay="999"/>
                                          </p:stCondLst>
                                        </p:cTn>
                                        <p:tgtEl>
                                          <p:spTgt spid="60"/>
                                        </p:tgtEl>
                                        <p:attrNameLst>
                                          <p:attrName>style.visibility</p:attrName>
                                        </p:attrNameLst>
                                      </p:cBhvr>
                                      <p:to>
                                        <p:strVal val="hidden"/>
                                      </p:to>
                                    </p:set>
                                  </p:childTnLst>
                                </p:cTn>
                              </p:par>
                            </p:childTnLst>
                          </p:cTn>
                        </p:par>
                        <p:par>
                          <p:cTn id="818" fill="hold">
                            <p:stCondLst>
                              <p:cond delay="268000"/>
                            </p:stCondLst>
                            <p:childTnLst>
                              <p:par>
                                <p:cTn id="819" presetID="1" presetClass="exit" presetSubtype="0" fill="hold" grpId="0" nodeType="afterEffect">
                                  <p:stCondLst>
                                    <p:cond delay="0"/>
                                  </p:stCondLst>
                                  <p:childTnLst>
                                    <p:set>
                                      <p:cBhvr>
                                        <p:cTn id="820" dur="1" fill="hold">
                                          <p:stCondLst>
                                            <p:cond delay="999"/>
                                          </p:stCondLst>
                                        </p:cTn>
                                        <p:tgtEl>
                                          <p:spTgt spid="59"/>
                                        </p:tgtEl>
                                        <p:attrNameLst>
                                          <p:attrName>style.visibility</p:attrName>
                                        </p:attrNameLst>
                                      </p:cBhvr>
                                      <p:to>
                                        <p:strVal val="hidden"/>
                                      </p:to>
                                    </p:set>
                                  </p:childTnLst>
                                </p:cTn>
                              </p:par>
                            </p:childTnLst>
                          </p:cTn>
                        </p:par>
                        <p:par>
                          <p:cTn id="821" fill="hold">
                            <p:stCondLst>
                              <p:cond delay="269000"/>
                            </p:stCondLst>
                            <p:childTnLst>
                              <p:par>
                                <p:cTn id="822" presetID="1" presetClass="exit" presetSubtype="0" fill="hold" grpId="0" nodeType="afterEffect">
                                  <p:stCondLst>
                                    <p:cond delay="0"/>
                                  </p:stCondLst>
                                  <p:childTnLst>
                                    <p:set>
                                      <p:cBhvr>
                                        <p:cTn id="823" dur="1" fill="hold">
                                          <p:stCondLst>
                                            <p:cond delay="999"/>
                                          </p:stCondLst>
                                        </p:cTn>
                                        <p:tgtEl>
                                          <p:spTgt spid="58"/>
                                        </p:tgtEl>
                                        <p:attrNameLst>
                                          <p:attrName>style.visibility</p:attrName>
                                        </p:attrNameLst>
                                      </p:cBhvr>
                                      <p:to>
                                        <p:strVal val="hidden"/>
                                      </p:to>
                                    </p:set>
                                  </p:childTnLst>
                                </p:cTn>
                              </p:par>
                            </p:childTnLst>
                          </p:cTn>
                        </p:par>
                        <p:par>
                          <p:cTn id="824" fill="hold">
                            <p:stCondLst>
                              <p:cond delay="270000"/>
                            </p:stCondLst>
                            <p:childTnLst>
                              <p:par>
                                <p:cTn id="825" presetID="1" presetClass="exit" presetSubtype="0" fill="hold" grpId="0" nodeType="afterEffect">
                                  <p:stCondLst>
                                    <p:cond delay="0"/>
                                  </p:stCondLst>
                                  <p:childTnLst>
                                    <p:set>
                                      <p:cBhvr>
                                        <p:cTn id="826" dur="1" fill="hold">
                                          <p:stCondLst>
                                            <p:cond delay="999"/>
                                          </p:stCondLst>
                                        </p:cTn>
                                        <p:tgtEl>
                                          <p:spTgt spid="57"/>
                                        </p:tgtEl>
                                        <p:attrNameLst>
                                          <p:attrName>style.visibility</p:attrName>
                                        </p:attrNameLst>
                                      </p:cBhvr>
                                      <p:to>
                                        <p:strVal val="hidden"/>
                                      </p:to>
                                    </p:set>
                                  </p:childTnLst>
                                </p:cTn>
                              </p:par>
                            </p:childTnLst>
                          </p:cTn>
                        </p:par>
                        <p:par>
                          <p:cTn id="827" fill="hold">
                            <p:stCondLst>
                              <p:cond delay="271000"/>
                            </p:stCondLst>
                            <p:childTnLst>
                              <p:par>
                                <p:cTn id="828" presetID="1" presetClass="exit" presetSubtype="0" fill="hold" grpId="0" nodeType="afterEffect">
                                  <p:stCondLst>
                                    <p:cond delay="0"/>
                                  </p:stCondLst>
                                  <p:childTnLst>
                                    <p:set>
                                      <p:cBhvr>
                                        <p:cTn id="829" dur="1" fill="hold">
                                          <p:stCondLst>
                                            <p:cond delay="999"/>
                                          </p:stCondLst>
                                        </p:cTn>
                                        <p:tgtEl>
                                          <p:spTgt spid="56"/>
                                        </p:tgtEl>
                                        <p:attrNameLst>
                                          <p:attrName>style.visibility</p:attrName>
                                        </p:attrNameLst>
                                      </p:cBhvr>
                                      <p:to>
                                        <p:strVal val="hidden"/>
                                      </p:to>
                                    </p:set>
                                  </p:childTnLst>
                                </p:cTn>
                              </p:par>
                            </p:childTnLst>
                          </p:cTn>
                        </p:par>
                        <p:par>
                          <p:cTn id="830" fill="hold">
                            <p:stCondLst>
                              <p:cond delay="272000"/>
                            </p:stCondLst>
                            <p:childTnLst>
                              <p:par>
                                <p:cTn id="831" presetID="1" presetClass="exit" presetSubtype="0" fill="hold" grpId="0" nodeType="afterEffect">
                                  <p:stCondLst>
                                    <p:cond delay="0"/>
                                  </p:stCondLst>
                                  <p:childTnLst>
                                    <p:set>
                                      <p:cBhvr>
                                        <p:cTn id="832" dur="1" fill="hold">
                                          <p:stCondLst>
                                            <p:cond delay="999"/>
                                          </p:stCondLst>
                                        </p:cTn>
                                        <p:tgtEl>
                                          <p:spTgt spid="55"/>
                                        </p:tgtEl>
                                        <p:attrNameLst>
                                          <p:attrName>style.visibility</p:attrName>
                                        </p:attrNameLst>
                                      </p:cBhvr>
                                      <p:to>
                                        <p:strVal val="hidden"/>
                                      </p:to>
                                    </p:set>
                                  </p:childTnLst>
                                </p:cTn>
                              </p:par>
                            </p:childTnLst>
                          </p:cTn>
                        </p:par>
                        <p:par>
                          <p:cTn id="833" fill="hold">
                            <p:stCondLst>
                              <p:cond delay="273000"/>
                            </p:stCondLst>
                            <p:childTnLst>
                              <p:par>
                                <p:cTn id="834" presetID="1" presetClass="exit" presetSubtype="0" fill="hold" grpId="0" nodeType="afterEffect">
                                  <p:stCondLst>
                                    <p:cond delay="0"/>
                                  </p:stCondLst>
                                  <p:childTnLst>
                                    <p:set>
                                      <p:cBhvr>
                                        <p:cTn id="835" dur="1" fill="hold">
                                          <p:stCondLst>
                                            <p:cond delay="999"/>
                                          </p:stCondLst>
                                        </p:cTn>
                                        <p:tgtEl>
                                          <p:spTgt spid="54"/>
                                        </p:tgtEl>
                                        <p:attrNameLst>
                                          <p:attrName>style.visibility</p:attrName>
                                        </p:attrNameLst>
                                      </p:cBhvr>
                                      <p:to>
                                        <p:strVal val="hidden"/>
                                      </p:to>
                                    </p:set>
                                  </p:childTnLst>
                                </p:cTn>
                              </p:par>
                            </p:childTnLst>
                          </p:cTn>
                        </p:par>
                        <p:par>
                          <p:cTn id="836" fill="hold">
                            <p:stCondLst>
                              <p:cond delay="274000"/>
                            </p:stCondLst>
                            <p:childTnLst>
                              <p:par>
                                <p:cTn id="837" presetID="1" presetClass="exit" presetSubtype="0" fill="hold" grpId="0" nodeType="afterEffect">
                                  <p:stCondLst>
                                    <p:cond delay="0"/>
                                  </p:stCondLst>
                                  <p:childTnLst>
                                    <p:set>
                                      <p:cBhvr>
                                        <p:cTn id="838" dur="1" fill="hold">
                                          <p:stCondLst>
                                            <p:cond delay="999"/>
                                          </p:stCondLst>
                                        </p:cTn>
                                        <p:tgtEl>
                                          <p:spTgt spid="53"/>
                                        </p:tgtEl>
                                        <p:attrNameLst>
                                          <p:attrName>style.visibility</p:attrName>
                                        </p:attrNameLst>
                                      </p:cBhvr>
                                      <p:to>
                                        <p:strVal val="hidden"/>
                                      </p:to>
                                    </p:set>
                                  </p:childTnLst>
                                </p:cTn>
                              </p:par>
                            </p:childTnLst>
                          </p:cTn>
                        </p:par>
                        <p:par>
                          <p:cTn id="839" fill="hold">
                            <p:stCondLst>
                              <p:cond delay="275000"/>
                            </p:stCondLst>
                            <p:childTnLst>
                              <p:par>
                                <p:cTn id="840" presetID="1" presetClass="exit" presetSubtype="0" fill="hold" grpId="0" nodeType="afterEffect">
                                  <p:stCondLst>
                                    <p:cond delay="0"/>
                                  </p:stCondLst>
                                  <p:childTnLst>
                                    <p:set>
                                      <p:cBhvr>
                                        <p:cTn id="841" dur="1" fill="hold">
                                          <p:stCondLst>
                                            <p:cond delay="999"/>
                                          </p:stCondLst>
                                        </p:cTn>
                                        <p:tgtEl>
                                          <p:spTgt spid="52"/>
                                        </p:tgtEl>
                                        <p:attrNameLst>
                                          <p:attrName>style.visibility</p:attrName>
                                        </p:attrNameLst>
                                      </p:cBhvr>
                                      <p:to>
                                        <p:strVal val="hidden"/>
                                      </p:to>
                                    </p:set>
                                  </p:childTnLst>
                                </p:cTn>
                              </p:par>
                            </p:childTnLst>
                          </p:cTn>
                        </p:par>
                        <p:par>
                          <p:cTn id="842" fill="hold">
                            <p:stCondLst>
                              <p:cond delay="276000"/>
                            </p:stCondLst>
                            <p:childTnLst>
                              <p:par>
                                <p:cTn id="843" presetID="1" presetClass="exit" presetSubtype="0" fill="hold" grpId="0" nodeType="afterEffect">
                                  <p:stCondLst>
                                    <p:cond delay="0"/>
                                  </p:stCondLst>
                                  <p:childTnLst>
                                    <p:set>
                                      <p:cBhvr>
                                        <p:cTn id="844" dur="1" fill="hold">
                                          <p:stCondLst>
                                            <p:cond delay="999"/>
                                          </p:stCondLst>
                                        </p:cTn>
                                        <p:tgtEl>
                                          <p:spTgt spid="51"/>
                                        </p:tgtEl>
                                        <p:attrNameLst>
                                          <p:attrName>style.visibility</p:attrName>
                                        </p:attrNameLst>
                                      </p:cBhvr>
                                      <p:to>
                                        <p:strVal val="hidden"/>
                                      </p:to>
                                    </p:set>
                                  </p:childTnLst>
                                </p:cTn>
                              </p:par>
                            </p:childTnLst>
                          </p:cTn>
                        </p:par>
                        <p:par>
                          <p:cTn id="845" fill="hold">
                            <p:stCondLst>
                              <p:cond delay="277000"/>
                            </p:stCondLst>
                            <p:childTnLst>
                              <p:par>
                                <p:cTn id="846" presetID="1" presetClass="exit" presetSubtype="0" fill="hold" grpId="0" nodeType="afterEffect">
                                  <p:stCondLst>
                                    <p:cond delay="0"/>
                                  </p:stCondLst>
                                  <p:childTnLst>
                                    <p:set>
                                      <p:cBhvr>
                                        <p:cTn id="847" dur="1" fill="hold">
                                          <p:stCondLst>
                                            <p:cond delay="999"/>
                                          </p:stCondLst>
                                        </p:cTn>
                                        <p:tgtEl>
                                          <p:spTgt spid="50"/>
                                        </p:tgtEl>
                                        <p:attrNameLst>
                                          <p:attrName>style.visibility</p:attrName>
                                        </p:attrNameLst>
                                      </p:cBhvr>
                                      <p:to>
                                        <p:strVal val="hidden"/>
                                      </p:to>
                                    </p:set>
                                  </p:childTnLst>
                                </p:cTn>
                              </p:par>
                            </p:childTnLst>
                          </p:cTn>
                        </p:par>
                        <p:par>
                          <p:cTn id="848" fill="hold">
                            <p:stCondLst>
                              <p:cond delay="278000"/>
                            </p:stCondLst>
                            <p:childTnLst>
                              <p:par>
                                <p:cTn id="849" presetID="1" presetClass="exit" presetSubtype="0" fill="hold" grpId="0" nodeType="afterEffect">
                                  <p:stCondLst>
                                    <p:cond delay="0"/>
                                  </p:stCondLst>
                                  <p:childTnLst>
                                    <p:set>
                                      <p:cBhvr>
                                        <p:cTn id="850" dur="1" fill="hold">
                                          <p:stCondLst>
                                            <p:cond delay="999"/>
                                          </p:stCondLst>
                                        </p:cTn>
                                        <p:tgtEl>
                                          <p:spTgt spid="49"/>
                                        </p:tgtEl>
                                        <p:attrNameLst>
                                          <p:attrName>style.visibility</p:attrName>
                                        </p:attrNameLst>
                                      </p:cBhvr>
                                      <p:to>
                                        <p:strVal val="hidden"/>
                                      </p:to>
                                    </p:set>
                                  </p:childTnLst>
                                </p:cTn>
                              </p:par>
                            </p:childTnLst>
                          </p:cTn>
                        </p:par>
                        <p:par>
                          <p:cTn id="851" fill="hold">
                            <p:stCondLst>
                              <p:cond delay="279000"/>
                            </p:stCondLst>
                            <p:childTnLst>
                              <p:par>
                                <p:cTn id="852" presetID="1" presetClass="exit" presetSubtype="0" fill="hold" grpId="0" nodeType="afterEffect">
                                  <p:stCondLst>
                                    <p:cond delay="0"/>
                                  </p:stCondLst>
                                  <p:childTnLst>
                                    <p:set>
                                      <p:cBhvr>
                                        <p:cTn id="853" dur="1" fill="hold">
                                          <p:stCondLst>
                                            <p:cond delay="999"/>
                                          </p:stCondLst>
                                        </p:cTn>
                                        <p:tgtEl>
                                          <p:spTgt spid="48"/>
                                        </p:tgtEl>
                                        <p:attrNameLst>
                                          <p:attrName>style.visibility</p:attrName>
                                        </p:attrNameLst>
                                      </p:cBhvr>
                                      <p:to>
                                        <p:strVal val="hidden"/>
                                      </p:to>
                                    </p:set>
                                  </p:childTnLst>
                                </p:cTn>
                              </p:par>
                            </p:childTnLst>
                          </p:cTn>
                        </p:par>
                        <p:par>
                          <p:cTn id="854" fill="hold">
                            <p:stCondLst>
                              <p:cond delay="280000"/>
                            </p:stCondLst>
                            <p:childTnLst>
                              <p:par>
                                <p:cTn id="855" presetID="1" presetClass="exit" presetSubtype="0" fill="hold" grpId="0" nodeType="afterEffect">
                                  <p:stCondLst>
                                    <p:cond delay="0"/>
                                  </p:stCondLst>
                                  <p:childTnLst>
                                    <p:set>
                                      <p:cBhvr>
                                        <p:cTn id="856" dur="1" fill="hold">
                                          <p:stCondLst>
                                            <p:cond delay="999"/>
                                          </p:stCondLst>
                                        </p:cTn>
                                        <p:tgtEl>
                                          <p:spTgt spid="47"/>
                                        </p:tgtEl>
                                        <p:attrNameLst>
                                          <p:attrName>style.visibility</p:attrName>
                                        </p:attrNameLst>
                                      </p:cBhvr>
                                      <p:to>
                                        <p:strVal val="hidden"/>
                                      </p:to>
                                    </p:set>
                                  </p:childTnLst>
                                </p:cTn>
                              </p:par>
                            </p:childTnLst>
                          </p:cTn>
                        </p:par>
                        <p:par>
                          <p:cTn id="857" fill="hold">
                            <p:stCondLst>
                              <p:cond delay="281000"/>
                            </p:stCondLst>
                            <p:childTnLst>
                              <p:par>
                                <p:cTn id="858" presetID="1" presetClass="exit" presetSubtype="0" fill="hold" grpId="0" nodeType="afterEffect">
                                  <p:stCondLst>
                                    <p:cond delay="0"/>
                                  </p:stCondLst>
                                  <p:childTnLst>
                                    <p:set>
                                      <p:cBhvr>
                                        <p:cTn id="859" dur="1" fill="hold">
                                          <p:stCondLst>
                                            <p:cond delay="999"/>
                                          </p:stCondLst>
                                        </p:cTn>
                                        <p:tgtEl>
                                          <p:spTgt spid="46"/>
                                        </p:tgtEl>
                                        <p:attrNameLst>
                                          <p:attrName>style.visibility</p:attrName>
                                        </p:attrNameLst>
                                      </p:cBhvr>
                                      <p:to>
                                        <p:strVal val="hidden"/>
                                      </p:to>
                                    </p:set>
                                  </p:childTnLst>
                                </p:cTn>
                              </p:par>
                            </p:childTnLst>
                          </p:cTn>
                        </p:par>
                        <p:par>
                          <p:cTn id="860" fill="hold">
                            <p:stCondLst>
                              <p:cond delay="282000"/>
                            </p:stCondLst>
                            <p:childTnLst>
                              <p:par>
                                <p:cTn id="861" presetID="1" presetClass="exit" presetSubtype="0" fill="hold" grpId="0" nodeType="afterEffect">
                                  <p:stCondLst>
                                    <p:cond delay="0"/>
                                  </p:stCondLst>
                                  <p:childTnLst>
                                    <p:set>
                                      <p:cBhvr>
                                        <p:cTn id="862" dur="1" fill="hold">
                                          <p:stCondLst>
                                            <p:cond delay="999"/>
                                          </p:stCondLst>
                                        </p:cTn>
                                        <p:tgtEl>
                                          <p:spTgt spid="45"/>
                                        </p:tgtEl>
                                        <p:attrNameLst>
                                          <p:attrName>style.visibility</p:attrName>
                                        </p:attrNameLst>
                                      </p:cBhvr>
                                      <p:to>
                                        <p:strVal val="hidden"/>
                                      </p:to>
                                    </p:set>
                                  </p:childTnLst>
                                </p:cTn>
                              </p:par>
                            </p:childTnLst>
                          </p:cTn>
                        </p:par>
                        <p:par>
                          <p:cTn id="863" fill="hold">
                            <p:stCondLst>
                              <p:cond delay="283000"/>
                            </p:stCondLst>
                            <p:childTnLst>
                              <p:par>
                                <p:cTn id="864" presetID="1" presetClass="exit" presetSubtype="0" fill="hold" grpId="0" nodeType="afterEffect">
                                  <p:stCondLst>
                                    <p:cond delay="0"/>
                                  </p:stCondLst>
                                  <p:childTnLst>
                                    <p:set>
                                      <p:cBhvr>
                                        <p:cTn id="865" dur="1" fill="hold">
                                          <p:stCondLst>
                                            <p:cond delay="999"/>
                                          </p:stCondLst>
                                        </p:cTn>
                                        <p:tgtEl>
                                          <p:spTgt spid="44"/>
                                        </p:tgtEl>
                                        <p:attrNameLst>
                                          <p:attrName>style.visibility</p:attrName>
                                        </p:attrNameLst>
                                      </p:cBhvr>
                                      <p:to>
                                        <p:strVal val="hidden"/>
                                      </p:to>
                                    </p:set>
                                  </p:childTnLst>
                                </p:cTn>
                              </p:par>
                            </p:childTnLst>
                          </p:cTn>
                        </p:par>
                        <p:par>
                          <p:cTn id="866" fill="hold">
                            <p:stCondLst>
                              <p:cond delay="284000"/>
                            </p:stCondLst>
                            <p:childTnLst>
                              <p:par>
                                <p:cTn id="867" presetID="1" presetClass="exit" presetSubtype="0" fill="hold" grpId="0" nodeType="afterEffect">
                                  <p:stCondLst>
                                    <p:cond delay="0"/>
                                  </p:stCondLst>
                                  <p:childTnLst>
                                    <p:set>
                                      <p:cBhvr>
                                        <p:cTn id="868" dur="1" fill="hold">
                                          <p:stCondLst>
                                            <p:cond delay="999"/>
                                          </p:stCondLst>
                                        </p:cTn>
                                        <p:tgtEl>
                                          <p:spTgt spid="43"/>
                                        </p:tgtEl>
                                        <p:attrNameLst>
                                          <p:attrName>style.visibility</p:attrName>
                                        </p:attrNameLst>
                                      </p:cBhvr>
                                      <p:to>
                                        <p:strVal val="hidden"/>
                                      </p:to>
                                    </p:set>
                                  </p:childTnLst>
                                </p:cTn>
                              </p:par>
                            </p:childTnLst>
                          </p:cTn>
                        </p:par>
                        <p:par>
                          <p:cTn id="869" fill="hold">
                            <p:stCondLst>
                              <p:cond delay="285000"/>
                            </p:stCondLst>
                            <p:childTnLst>
                              <p:par>
                                <p:cTn id="870" presetID="1" presetClass="exit" presetSubtype="0" fill="hold" grpId="0" nodeType="afterEffect">
                                  <p:stCondLst>
                                    <p:cond delay="0"/>
                                  </p:stCondLst>
                                  <p:childTnLst>
                                    <p:set>
                                      <p:cBhvr>
                                        <p:cTn id="871" dur="1" fill="hold">
                                          <p:stCondLst>
                                            <p:cond delay="999"/>
                                          </p:stCondLst>
                                        </p:cTn>
                                        <p:tgtEl>
                                          <p:spTgt spid="42"/>
                                        </p:tgtEl>
                                        <p:attrNameLst>
                                          <p:attrName>style.visibility</p:attrName>
                                        </p:attrNameLst>
                                      </p:cBhvr>
                                      <p:to>
                                        <p:strVal val="hidden"/>
                                      </p:to>
                                    </p:set>
                                  </p:childTnLst>
                                </p:cTn>
                              </p:par>
                            </p:childTnLst>
                          </p:cTn>
                        </p:par>
                        <p:par>
                          <p:cTn id="872" fill="hold">
                            <p:stCondLst>
                              <p:cond delay="286000"/>
                            </p:stCondLst>
                            <p:childTnLst>
                              <p:par>
                                <p:cTn id="873" presetID="1" presetClass="exit" presetSubtype="0" fill="hold" grpId="0" nodeType="afterEffect">
                                  <p:stCondLst>
                                    <p:cond delay="0"/>
                                  </p:stCondLst>
                                  <p:childTnLst>
                                    <p:set>
                                      <p:cBhvr>
                                        <p:cTn id="874" dur="1" fill="hold">
                                          <p:stCondLst>
                                            <p:cond delay="999"/>
                                          </p:stCondLst>
                                        </p:cTn>
                                        <p:tgtEl>
                                          <p:spTgt spid="41"/>
                                        </p:tgtEl>
                                        <p:attrNameLst>
                                          <p:attrName>style.visibility</p:attrName>
                                        </p:attrNameLst>
                                      </p:cBhvr>
                                      <p:to>
                                        <p:strVal val="hidden"/>
                                      </p:to>
                                    </p:set>
                                  </p:childTnLst>
                                </p:cTn>
                              </p:par>
                            </p:childTnLst>
                          </p:cTn>
                        </p:par>
                        <p:par>
                          <p:cTn id="875" fill="hold">
                            <p:stCondLst>
                              <p:cond delay="287000"/>
                            </p:stCondLst>
                            <p:childTnLst>
                              <p:par>
                                <p:cTn id="876" presetID="1" presetClass="exit" presetSubtype="0" fill="hold" grpId="0" nodeType="afterEffect">
                                  <p:stCondLst>
                                    <p:cond delay="0"/>
                                  </p:stCondLst>
                                  <p:childTnLst>
                                    <p:set>
                                      <p:cBhvr>
                                        <p:cTn id="877" dur="1" fill="hold">
                                          <p:stCondLst>
                                            <p:cond delay="999"/>
                                          </p:stCondLst>
                                        </p:cTn>
                                        <p:tgtEl>
                                          <p:spTgt spid="40"/>
                                        </p:tgtEl>
                                        <p:attrNameLst>
                                          <p:attrName>style.visibility</p:attrName>
                                        </p:attrNameLst>
                                      </p:cBhvr>
                                      <p:to>
                                        <p:strVal val="hidden"/>
                                      </p:to>
                                    </p:set>
                                  </p:childTnLst>
                                </p:cTn>
                              </p:par>
                            </p:childTnLst>
                          </p:cTn>
                        </p:par>
                        <p:par>
                          <p:cTn id="878" fill="hold">
                            <p:stCondLst>
                              <p:cond delay="288000"/>
                            </p:stCondLst>
                            <p:childTnLst>
                              <p:par>
                                <p:cTn id="879" presetID="1" presetClass="exit" presetSubtype="0" fill="hold" grpId="0" nodeType="afterEffect">
                                  <p:stCondLst>
                                    <p:cond delay="0"/>
                                  </p:stCondLst>
                                  <p:childTnLst>
                                    <p:set>
                                      <p:cBhvr>
                                        <p:cTn id="880" dur="1" fill="hold">
                                          <p:stCondLst>
                                            <p:cond delay="999"/>
                                          </p:stCondLst>
                                        </p:cTn>
                                        <p:tgtEl>
                                          <p:spTgt spid="39"/>
                                        </p:tgtEl>
                                        <p:attrNameLst>
                                          <p:attrName>style.visibility</p:attrName>
                                        </p:attrNameLst>
                                      </p:cBhvr>
                                      <p:to>
                                        <p:strVal val="hidden"/>
                                      </p:to>
                                    </p:set>
                                  </p:childTnLst>
                                </p:cTn>
                              </p:par>
                            </p:childTnLst>
                          </p:cTn>
                        </p:par>
                        <p:par>
                          <p:cTn id="881" fill="hold">
                            <p:stCondLst>
                              <p:cond delay="289000"/>
                            </p:stCondLst>
                            <p:childTnLst>
                              <p:par>
                                <p:cTn id="882" presetID="1" presetClass="exit" presetSubtype="0" fill="hold" grpId="0" nodeType="afterEffect">
                                  <p:stCondLst>
                                    <p:cond delay="0"/>
                                  </p:stCondLst>
                                  <p:childTnLst>
                                    <p:set>
                                      <p:cBhvr>
                                        <p:cTn id="883" dur="1" fill="hold">
                                          <p:stCondLst>
                                            <p:cond delay="999"/>
                                          </p:stCondLst>
                                        </p:cTn>
                                        <p:tgtEl>
                                          <p:spTgt spid="38"/>
                                        </p:tgtEl>
                                        <p:attrNameLst>
                                          <p:attrName>style.visibility</p:attrName>
                                        </p:attrNameLst>
                                      </p:cBhvr>
                                      <p:to>
                                        <p:strVal val="hidden"/>
                                      </p:to>
                                    </p:set>
                                  </p:childTnLst>
                                </p:cTn>
                              </p:par>
                            </p:childTnLst>
                          </p:cTn>
                        </p:par>
                        <p:par>
                          <p:cTn id="884" fill="hold">
                            <p:stCondLst>
                              <p:cond delay="290000"/>
                            </p:stCondLst>
                            <p:childTnLst>
                              <p:par>
                                <p:cTn id="885" presetID="1" presetClass="exit" presetSubtype="0" fill="hold" grpId="0" nodeType="afterEffect">
                                  <p:stCondLst>
                                    <p:cond delay="0"/>
                                  </p:stCondLst>
                                  <p:childTnLst>
                                    <p:set>
                                      <p:cBhvr>
                                        <p:cTn id="886" dur="1" fill="hold">
                                          <p:stCondLst>
                                            <p:cond delay="999"/>
                                          </p:stCondLst>
                                        </p:cTn>
                                        <p:tgtEl>
                                          <p:spTgt spid="37"/>
                                        </p:tgtEl>
                                        <p:attrNameLst>
                                          <p:attrName>style.visibility</p:attrName>
                                        </p:attrNameLst>
                                      </p:cBhvr>
                                      <p:to>
                                        <p:strVal val="hidden"/>
                                      </p:to>
                                    </p:set>
                                  </p:childTnLst>
                                </p:cTn>
                              </p:par>
                            </p:childTnLst>
                          </p:cTn>
                        </p:par>
                        <p:par>
                          <p:cTn id="887" fill="hold">
                            <p:stCondLst>
                              <p:cond delay="291000"/>
                            </p:stCondLst>
                            <p:childTnLst>
                              <p:par>
                                <p:cTn id="888" presetID="1" presetClass="exit" presetSubtype="0" fill="hold" grpId="0" nodeType="afterEffect">
                                  <p:stCondLst>
                                    <p:cond delay="0"/>
                                  </p:stCondLst>
                                  <p:childTnLst>
                                    <p:set>
                                      <p:cBhvr>
                                        <p:cTn id="889" dur="1" fill="hold">
                                          <p:stCondLst>
                                            <p:cond delay="999"/>
                                          </p:stCondLst>
                                        </p:cTn>
                                        <p:tgtEl>
                                          <p:spTgt spid="36"/>
                                        </p:tgtEl>
                                        <p:attrNameLst>
                                          <p:attrName>style.visibility</p:attrName>
                                        </p:attrNameLst>
                                      </p:cBhvr>
                                      <p:to>
                                        <p:strVal val="hidden"/>
                                      </p:to>
                                    </p:set>
                                  </p:childTnLst>
                                </p:cTn>
                              </p:par>
                            </p:childTnLst>
                          </p:cTn>
                        </p:par>
                        <p:par>
                          <p:cTn id="890" fill="hold">
                            <p:stCondLst>
                              <p:cond delay="292000"/>
                            </p:stCondLst>
                            <p:childTnLst>
                              <p:par>
                                <p:cTn id="891" presetID="1" presetClass="exit" presetSubtype="0" fill="hold" grpId="0" nodeType="afterEffect">
                                  <p:stCondLst>
                                    <p:cond delay="0"/>
                                  </p:stCondLst>
                                  <p:childTnLst>
                                    <p:set>
                                      <p:cBhvr>
                                        <p:cTn id="892" dur="1" fill="hold">
                                          <p:stCondLst>
                                            <p:cond delay="999"/>
                                          </p:stCondLst>
                                        </p:cTn>
                                        <p:tgtEl>
                                          <p:spTgt spid="35"/>
                                        </p:tgtEl>
                                        <p:attrNameLst>
                                          <p:attrName>style.visibility</p:attrName>
                                        </p:attrNameLst>
                                      </p:cBhvr>
                                      <p:to>
                                        <p:strVal val="hidden"/>
                                      </p:to>
                                    </p:set>
                                  </p:childTnLst>
                                </p:cTn>
                              </p:par>
                            </p:childTnLst>
                          </p:cTn>
                        </p:par>
                        <p:par>
                          <p:cTn id="893" fill="hold">
                            <p:stCondLst>
                              <p:cond delay="293000"/>
                            </p:stCondLst>
                            <p:childTnLst>
                              <p:par>
                                <p:cTn id="894" presetID="1" presetClass="exit" presetSubtype="0" fill="hold" grpId="0" nodeType="afterEffect">
                                  <p:stCondLst>
                                    <p:cond delay="0"/>
                                  </p:stCondLst>
                                  <p:childTnLst>
                                    <p:set>
                                      <p:cBhvr>
                                        <p:cTn id="895" dur="1" fill="hold">
                                          <p:stCondLst>
                                            <p:cond delay="999"/>
                                          </p:stCondLst>
                                        </p:cTn>
                                        <p:tgtEl>
                                          <p:spTgt spid="34"/>
                                        </p:tgtEl>
                                        <p:attrNameLst>
                                          <p:attrName>style.visibility</p:attrName>
                                        </p:attrNameLst>
                                      </p:cBhvr>
                                      <p:to>
                                        <p:strVal val="hidden"/>
                                      </p:to>
                                    </p:set>
                                  </p:childTnLst>
                                </p:cTn>
                              </p:par>
                            </p:childTnLst>
                          </p:cTn>
                        </p:par>
                        <p:par>
                          <p:cTn id="896" fill="hold">
                            <p:stCondLst>
                              <p:cond delay="294000"/>
                            </p:stCondLst>
                            <p:childTnLst>
                              <p:par>
                                <p:cTn id="897" presetID="1" presetClass="exit" presetSubtype="0" fill="hold" grpId="0" nodeType="afterEffect">
                                  <p:stCondLst>
                                    <p:cond delay="0"/>
                                  </p:stCondLst>
                                  <p:childTnLst>
                                    <p:set>
                                      <p:cBhvr>
                                        <p:cTn id="898" dur="1" fill="hold">
                                          <p:stCondLst>
                                            <p:cond delay="999"/>
                                          </p:stCondLst>
                                        </p:cTn>
                                        <p:tgtEl>
                                          <p:spTgt spid="33"/>
                                        </p:tgtEl>
                                        <p:attrNameLst>
                                          <p:attrName>style.visibility</p:attrName>
                                        </p:attrNameLst>
                                      </p:cBhvr>
                                      <p:to>
                                        <p:strVal val="hidden"/>
                                      </p:to>
                                    </p:set>
                                  </p:childTnLst>
                                </p:cTn>
                              </p:par>
                            </p:childTnLst>
                          </p:cTn>
                        </p:par>
                        <p:par>
                          <p:cTn id="899" fill="hold">
                            <p:stCondLst>
                              <p:cond delay="295000"/>
                            </p:stCondLst>
                            <p:childTnLst>
                              <p:par>
                                <p:cTn id="900" presetID="1" presetClass="exit" presetSubtype="0" fill="hold" grpId="0" nodeType="afterEffect">
                                  <p:stCondLst>
                                    <p:cond delay="0"/>
                                  </p:stCondLst>
                                  <p:childTnLst>
                                    <p:set>
                                      <p:cBhvr>
                                        <p:cTn id="901" dur="1" fill="hold">
                                          <p:stCondLst>
                                            <p:cond delay="999"/>
                                          </p:stCondLst>
                                        </p:cTn>
                                        <p:tgtEl>
                                          <p:spTgt spid="32"/>
                                        </p:tgtEl>
                                        <p:attrNameLst>
                                          <p:attrName>style.visibility</p:attrName>
                                        </p:attrNameLst>
                                      </p:cBhvr>
                                      <p:to>
                                        <p:strVal val="hidden"/>
                                      </p:to>
                                    </p:set>
                                  </p:childTnLst>
                                </p:cTn>
                              </p:par>
                            </p:childTnLst>
                          </p:cTn>
                        </p:par>
                        <p:par>
                          <p:cTn id="902" fill="hold">
                            <p:stCondLst>
                              <p:cond delay="296000"/>
                            </p:stCondLst>
                            <p:childTnLst>
                              <p:par>
                                <p:cTn id="903" presetID="1" presetClass="exit" presetSubtype="0" fill="hold" grpId="0" nodeType="afterEffect">
                                  <p:stCondLst>
                                    <p:cond delay="0"/>
                                  </p:stCondLst>
                                  <p:childTnLst>
                                    <p:set>
                                      <p:cBhvr>
                                        <p:cTn id="904" dur="1" fill="hold">
                                          <p:stCondLst>
                                            <p:cond delay="999"/>
                                          </p:stCondLst>
                                        </p:cTn>
                                        <p:tgtEl>
                                          <p:spTgt spid="31"/>
                                        </p:tgtEl>
                                        <p:attrNameLst>
                                          <p:attrName>style.visibility</p:attrName>
                                        </p:attrNameLst>
                                      </p:cBhvr>
                                      <p:to>
                                        <p:strVal val="hidden"/>
                                      </p:to>
                                    </p:set>
                                  </p:childTnLst>
                                </p:cTn>
                              </p:par>
                            </p:childTnLst>
                          </p:cTn>
                        </p:par>
                        <p:par>
                          <p:cTn id="905" fill="hold">
                            <p:stCondLst>
                              <p:cond delay="297000"/>
                            </p:stCondLst>
                            <p:childTnLst>
                              <p:par>
                                <p:cTn id="906" presetID="1" presetClass="exit" presetSubtype="0" fill="hold" grpId="0" nodeType="afterEffect">
                                  <p:stCondLst>
                                    <p:cond delay="0"/>
                                  </p:stCondLst>
                                  <p:childTnLst>
                                    <p:set>
                                      <p:cBhvr>
                                        <p:cTn id="907" dur="1" fill="hold">
                                          <p:stCondLst>
                                            <p:cond delay="999"/>
                                          </p:stCondLst>
                                        </p:cTn>
                                        <p:tgtEl>
                                          <p:spTgt spid="30"/>
                                        </p:tgtEl>
                                        <p:attrNameLst>
                                          <p:attrName>style.visibility</p:attrName>
                                        </p:attrNameLst>
                                      </p:cBhvr>
                                      <p:to>
                                        <p:strVal val="hidden"/>
                                      </p:to>
                                    </p:set>
                                  </p:childTnLst>
                                </p:cTn>
                              </p:par>
                            </p:childTnLst>
                          </p:cTn>
                        </p:par>
                        <p:par>
                          <p:cTn id="908" fill="hold">
                            <p:stCondLst>
                              <p:cond delay="298000"/>
                            </p:stCondLst>
                            <p:childTnLst>
                              <p:par>
                                <p:cTn id="909" presetID="1" presetClass="exit" presetSubtype="0" fill="hold" grpId="0" nodeType="afterEffect">
                                  <p:stCondLst>
                                    <p:cond delay="0"/>
                                  </p:stCondLst>
                                  <p:childTnLst>
                                    <p:set>
                                      <p:cBhvr>
                                        <p:cTn id="910" dur="1" fill="hold">
                                          <p:stCondLst>
                                            <p:cond delay="999"/>
                                          </p:stCondLst>
                                        </p:cTn>
                                        <p:tgtEl>
                                          <p:spTgt spid="29"/>
                                        </p:tgtEl>
                                        <p:attrNameLst>
                                          <p:attrName>style.visibility</p:attrName>
                                        </p:attrNameLst>
                                      </p:cBhvr>
                                      <p:to>
                                        <p:strVal val="hidden"/>
                                      </p:to>
                                    </p:set>
                                  </p:childTnLst>
                                </p:cTn>
                              </p:par>
                            </p:childTnLst>
                          </p:cTn>
                        </p:par>
                        <p:par>
                          <p:cTn id="911" fill="hold">
                            <p:stCondLst>
                              <p:cond delay="299000"/>
                            </p:stCondLst>
                            <p:childTnLst>
                              <p:par>
                                <p:cTn id="912" presetID="1" presetClass="exit" presetSubtype="0" fill="hold" grpId="0" nodeType="afterEffect">
                                  <p:stCondLst>
                                    <p:cond delay="0"/>
                                  </p:stCondLst>
                                  <p:childTnLst>
                                    <p:set>
                                      <p:cBhvr>
                                        <p:cTn id="913" dur="1" fill="hold">
                                          <p:stCondLst>
                                            <p:cond delay="999"/>
                                          </p:stCondLst>
                                        </p:cTn>
                                        <p:tgtEl>
                                          <p:spTgt spid="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animBg="1"/>
      <p:bldP spid="266" grpId="0" animBg="1"/>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316" grpId="0" animBg="1"/>
      <p:bldP spid="317" grpId="0" animBg="1"/>
      <p:bldP spid="318" grpId="0" animBg="1"/>
      <p:bldP spid="319" grpId="0" animBg="1"/>
      <p:bldP spid="320" grpId="0" animBg="1"/>
      <p:bldP spid="321" grpId="0" animBg="1"/>
      <p:bldP spid="322" grpId="0" animBg="1"/>
      <p:bldP spid="323" grpId="0" animBg="1"/>
      <p:bldP spid="324" grpId="0" animBg="1"/>
      <p:bldP spid="325" grpId="0" animBg="1"/>
      <p:bldP spid="326" grpId="0" animBg="1"/>
      <p:bldP spid="327" grpId="0" animBg="1"/>
      <p:bldP spid="328" grpId="0" animBg="1"/>
      <p:bldP spid="329" grpId="0" animBg="1"/>
      <p:bldP spid="330" grpId="0" animBg="1"/>
      <p:bldP spid="331" grpId="0" animBg="1"/>
      <p:bldP spid="332" grpId="0" animBg="1"/>
      <p:bldP spid="33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rieval Practice Challenge Grid!"/>
          <p:cNvSpPr txBox="1"/>
          <p:nvPr/>
        </p:nvSpPr>
        <p:spPr>
          <a:xfrm>
            <a:off x="1495590" y="435149"/>
            <a:ext cx="4012516" cy="9643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4800" b="1">
                <a:latin typeface="+mj-lt"/>
                <a:ea typeface="+mj-ea"/>
                <a:cs typeface="+mj-cs"/>
                <a:sym typeface="Helvetica Neue"/>
              </a:defRPr>
            </a:lvl1pPr>
          </a:lstStyle>
          <a:p>
            <a:pPr algn="ctr"/>
            <a:r>
              <a:rPr lang="en-GB" sz="2800" u="sng" dirty="0">
                <a:solidFill>
                  <a:srgbClr val="000000"/>
                </a:solidFill>
                <a:latin typeface="Segoe UI Light" panose="020B0502040204020203" pitchFamily="34" charset="0"/>
                <a:cs typeface="Segoe UI Light" panose="020B0502040204020203" pitchFamily="34" charset="0"/>
              </a:rPr>
              <a:t>Level Up</a:t>
            </a:r>
            <a:r>
              <a:rPr sz="2800" u="sng" dirty="0">
                <a:solidFill>
                  <a:srgbClr val="000000"/>
                </a:solidFill>
                <a:latin typeface="Segoe UI Light" panose="020B0502040204020203" pitchFamily="34" charset="0"/>
                <a:cs typeface="Segoe UI Light" panose="020B0502040204020203" pitchFamily="34" charset="0"/>
              </a:rPr>
              <a:t> </a:t>
            </a:r>
            <a:endParaRPr lang="en-GB" sz="2800" u="sng" dirty="0">
              <a:solidFill>
                <a:srgbClr val="000000"/>
              </a:solidFill>
              <a:latin typeface="Segoe UI Light" panose="020B0502040204020203" pitchFamily="34" charset="0"/>
              <a:cs typeface="Segoe UI Light" panose="020B0502040204020203" pitchFamily="34" charset="0"/>
            </a:endParaRPr>
          </a:p>
          <a:p>
            <a:pPr algn="ctr"/>
            <a:r>
              <a:rPr sz="2800" u="sng" dirty="0">
                <a:solidFill>
                  <a:srgbClr val="000000"/>
                </a:solidFill>
                <a:latin typeface="Segoe UI Light" panose="020B0502040204020203" pitchFamily="34" charset="0"/>
                <a:cs typeface="Segoe UI Light" panose="020B0502040204020203" pitchFamily="34" charset="0"/>
              </a:rPr>
              <a:t>Challenge Grid!</a:t>
            </a:r>
          </a:p>
        </p:txBody>
      </p:sp>
      <p:graphicFrame>
        <p:nvGraphicFramePr>
          <p:cNvPr id="6" name="Table"/>
          <p:cNvGraphicFramePr/>
          <p:nvPr>
            <p:extLst>
              <p:ext uri="{D42A27DB-BD31-4B8C-83A1-F6EECF244321}">
                <p14:modId xmlns:p14="http://schemas.microsoft.com/office/powerpoint/2010/main" val="3007816538"/>
              </p:ext>
            </p:extLst>
          </p:nvPr>
        </p:nvGraphicFramePr>
        <p:xfrm>
          <a:off x="251520" y="1484782"/>
          <a:ext cx="6048672" cy="4359436"/>
        </p:xfrm>
        <a:graphic>
          <a:graphicData uri="http://schemas.openxmlformats.org/drawingml/2006/table">
            <a:tbl>
              <a:tblPr/>
              <a:tblGrid>
                <a:gridCol w="1512168">
                  <a:extLst>
                    <a:ext uri="{9D8B030D-6E8A-4147-A177-3AD203B41FA5}">
                      <a16:colId xmlns:a16="http://schemas.microsoft.com/office/drawing/2014/main" val="20000"/>
                    </a:ext>
                  </a:extLst>
                </a:gridCol>
                <a:gridCol w="1512168">
                  <a:extLst>
                    <a:ext uri="{9D8B030D-6E8A-4147-A177-3AD203B41FA5}">
                      <a16:colId xmlns:a16="http://schemas.microsoft.com/office/drawing/2014/main" val="20001"/>
                    </a:ext>
                  </a:extLst>
                </a:gridCol>
                <a:gridCol w="1512168">
                  <a:extLst>
                    <a:ext uri="{9D8B030D-6E8A-4147-A177-3AD203B41FA5}">
                      <a16:colId xmlns:a16="http://schemas.microsoft.com/office/drawing/2014/main" val="20002"/>
                    </a:ext>
                  </a:extLst>
                </a:gridCol>
                <a:gridCol w="1512168">
                  <a:extLst>
                    <a:ext uri="{9D8B030D-6E8A-4147-A177-3AD203B41FA5}">
                      <a16:colId xmlns:a16="http://schemas.microsoft.com/office/drawing/2014/main" val="20003"/>
                    </a:ext>
                  </a:extLst>
                </a:gridCol>
              </a:tblGrid>
              <a:tr h="2179718">
                <a:tc>
                  <a:txBody>
                    <a:bodyPr/>
                    <a:lstStyle/>
                    <a:p>
                      <a:pPr defTabSz="914400">
                        <a:defRPr sz="1800"/>
                      </a:pPr>
                      <a:r>
                        <a:rPr sz="2300" b="1" dirty="0">
                          <a:solidFill>
                            <a:schemeClr val="tx1"/>
                          </a:solidFill>
                          <a:latin typeface="Segoe UI Light" panose="020B0502040204020203" pitchFamily="34" charset="0"/>
                          <a:cs typeface="Segoe UI Light" panose="020B0502040204020203" pitchFamily="34" charset="0"/>
                          <a:sym typeface="Helvetica Neue Medium"/>
                        </a:rPr>
                        <a:t>Insert challenge</a:t>
                      </a:r>
                    </a:p>
                  </a:txBody>
                  <a:tcPr marL="50800" marR="50800" marT="50800" marB="50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defTabSz="914400">
                        <a:defRPr sz="1800"/>
                      </a:pPr>
                      <a:r>
                        <a:rPr sz="2300" b="1" dirty="0">
                          <a:latin typeface="Segoe UI Light" panose="020B0502040204020203" pitchFamily="34" charset="0"/>
                          <a:cs typeface="Segoe UI Light" panose="020B0502040204020203" pitchFamily="34" charset="0"/>
                          <a:sym typeface="Helvetica Neue Medium"/>
                        </a:rPr>
                        <a:t>Insert challenge</a:t>
                      </a:r>
                    </a:p>
                  </a:txBody>
                  <a:tcPr marL="50800" marR="50800" marT="50800" marB="50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sz="1800"/>
                      </a:pPr>
                      <a:r>
                        <a:rPr lang="en-GB" sz="2300" b="1" dirty="0">
                          <a:latin typeface="Segoe UI Light" panose="020B0502040204020203" pitchFamily="34" charset="0"/>
                          <a:cs typeface="Segoe UI Light" panose="020B0502040204020203" pitchFamily="34" charset="0"/>
                          <a:sym typeface="Helvetica Neue Medium"/>
                        </a:rPr>
                        <a:t>Insert challenge</a:t>
                      </a:r>
                    </a:p>
                  </a:txBody>
                  <a:tcPr marL="50800" marR="50800" marT="50800" marB="50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sz="1800"/>
                      </a:pPr>
                      <a:r>
                        <a:rPr lang="en-GB" sz="2300" b="1" dirty="0">
                          <a:latin typeface="Segoe UI Light" panose="020B0502040204020203" pitchFamily="34" charset="0"/>
                          <a:cs typeface="Segoe UI Light" panose="020B0502040204020203" pitchFamily="34" charset="0"/>
                          <a:sym typeface="Helvetica Neue Medium"/>
                        </a:rPr>
                        <a:t>Insert challenge</a:t>
                      </a:r>
                    </a:p>
                  </a:txBody>
                  <a:tcPr marL="50800" marR="50800" marT="50800" marB="50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val="10000"/>
                  </a:ext>
                </a:extLst>
              </a:tr>
              <a:tr h="2179718">
                <a:tc>
                  <a:txBody>
                    <a:bodyPr/>
                    <a:lstStyle/>
                    <a:p>
                      <a:pPr defTabSz="914400">
                        <a:defRPr sz="1800"/>
                      </a:pPr>
                      <a:r>
                        <a:rPr sz="2300" b="1" dirty="0">
                          <a:solidFill>
                            <a:schemeClr val="tx1"/>
                          </a:solidFill>
                          <a:latin typeface="Segoe UI Light" panose="020B0502040204020203" pitchFamily="34" charset="0"/>
                          <a:cs typeface="Segoe UI Light" panose="020B0502040204020203" pitchFamily="34" charset="0"/>
                          <a:sym typeface="Helvetica Neue Medium"/>
                        </a:rPr>
                        <a:t>Insert challenge</a:t>
                      </a:r>
                    </a:p>
                  </a:txBody>
                  <a:tcPr marL="50800" marR="50800" marT="50800" marB="50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a:txBody>
                    <a:bodyPr/>
                    <a:lstStyle/>
                    <a:p>
                      <a:pPr defTabSz="914400">
                        <a:defRPr sz="1800"/>
                      </a:pPr>
                      <a:r>
                        <a:rPr sz="2300" b="1" dirty="0">
                          <a:solidFill>
                            <a:schemeClr val="tx1"/>
                          </a:solidFill>
                          <a:latin typeface="Segoe UI Light" panose="020B0502040204020203" pitchFamily="34" charset="0"/>
                          <a:cs typeface="Segoe UI Light" panose="020B0502040204020203" pitchFamily="34" charset="0"/>
                          <a:sym typeface="Helvetica Neue Medium"/>
                        </a:rPr>
                        <a:t>Insert challenge</a:t>
                      </a:r>
                    </a:p>
                  </a:txBody>
                  <a:tcPr marL="50800" marR="50800" marT="50800" marB="50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sz="1800"/>
                      </a:pPr>
                      <a:r>
                        <a:rPr lang="en-GB" sz="2300" b="1" dirty="0">
                          <a:latin typeface="Segoe UI Light" panose="020B0502040204020203" pitchFamily="34" charset="0"/>
                          <a:cs typeface="Segoe UI Light" panose="020B0502040204020203" pitchFamily="34" charset="0"/>
                          <a:sym typeface="Helvetica Neue Medium"/>
                        </a:rPr>
                        <a:t>Insert challenge</a:t>
                      </a:r>
                    </a:p>
                  </a:txBody>
                  <a:tcPr marL="50800" marR="50800" marT="50800" marB="50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sz="1800"/>
                      </a:pPr>
                      <a:r>
                        <a:rPr lang="en-GB" sz="2300" b="1" dirty="0">
                          <a:latin typeface="Segoe UI Light" panose="020B0502040204020203" pitchFamily="34" charset="0"/>
                          <a:cs typeface="Segoe UI Light" panose="020B0502040204020203" pitchFamily="34" charset="0"/>
                          <a:sym typeface="Helvetica Neue Medium"/>
                        </a:rPr>
                        <a:t>Insert challenge</a:t>
                      </a:r>
                    </a:p>
                  </a:txBody>
                  <a:tcPr marL="50800" marR="50800" marT="50800" marB="50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extLst>
                  <a:ext uri="{0D108BD9-81ED-4DB2-BD59-A6C34878D82A}">
                    <a16:rowId xmlns:a16="http://schemas.microsoft.com/office/drawing/2014/main" val="10001"/>
                  </a:ext>
                </a:extLst>
              </a:tr>
            </a:tbl>
          </a:graphicData>
        </a:graphic>
      </p:graphicFrame>
      <p:graphicFrame>
        <p:nvGraphicFramePr>
          <p:cNvPr id="7" name="Table"/>
          <p:cNvGraphicFramePr/>
          <p:nvPr>
            <p:extLst>
              <p:ext uri="{D42A27DB-BD31-4B8C-83A1-F6EECF244321}">
                <p14:modId xmlns:p14="http://schemas.microsoft.com/office/powerpoint/2010/main" val="1752752384"/>
              </p:ext>
            </p:extLst>
          </p:nvPr>
        </p:nvGraphicFramePr>
        <p:xfrm>
          <a:off x="1037704" y="6021288"/>
          <a:ext cx="4470400" cy="732234"/>
        </p:xfrm>
        <a:graphic>
          <a:graphicData uri="http://schemas.openxmlformats.org/drawingml/2006/table">
            <a:tbl>
              <a:tblPr>
                <a:tableStyleId>{5940675A-B579-460E-94D1-54222C63F5DA}</a:tableStyleId>
              </a:tblPr>
              <a:tblGrid>
                <a:gridCol w="1117600">
                  <a:extLst>
                    <a:ext uri="{9D8B030D-6E8A-4147-A177-3AD203B41FA5}">
                      <a16:colId xmlns:a16="http://schemas.microsoft.com/office/drawing/2014/main" val="20000"/>
                    </a:ext>
                  </a:extLst>
                </a:gridCol>
                <a:gridCol w="1117600">
                  <a:extLst>
                    <a:ext uri="{9D8B030D-6E8A-4147-A177-3AD203B41FA5}">
                      <a16:colId xmlns:a16="http://schemas.microsoft.com/office/drawing/2014/main" val="20001"/>
                    </a:ext>
                  </a:extLst>
                </a:gridCol>
                <a:gridCol w="1117600">
                  <a:extLst>
                    <a:ext uri="{9D8B030D-6E8A-4147-A177-3AD203B41FA5}">
                      <a16:colId xmlns:a16="http://schemas.microsoft.com/office/drawing/2014/main" val="20002"/>
                    </a:ext>
                  </a:extLst>
                </a:gridCol>
                <a:gridCol w="1117600">
                  <a:extLst>
                    <a:ext uri="{9D8B030D-6E8A-4147-A177-3AD203B41FA5}">
                      <a16:colId xmlns:a16="http://schemas.microsoft.com/office/drawing/2014/main" val="20003"/>
                    </a:ext>
                  </a:extLst>
                </a:gridCol>
              </a:tblGrid>
              <a:tr h="732234">
                <a:tc>
                  <a:txBody>
                    <a:bodyPr/>
                    <a:lstStyle/>
                    <a:p>
                      <a:pPr defTabSz="914400">
                        <a:defRPr sz="1800"/>
                      </a:pPr>
                      <a:r>
                        <a:rPr lang="en-GB" sz="1800" b="0" dirty="0">
                          <a:latin typeface="Segoe UI Light" panose="020B0502040204020203" pitchFamily="34" charset="0"/>
                          <a:cs typeface="Segoe UI Light" panose="020B0502040204020203" pitchFamily="34" charset="0"/>
                          <a:sym typeface="Helvetica Neue Medium"/>
                        </a:rPr>
                        <a:t>Level 1</a:t>
                      </a:r>
                      <a:r>
                        <a:rPr lang="en-GB" sz="1800" b="0" baseline="0" dirty="0">
                          <a:latin typeface="Segoe UI Light" panose="020B0502040204020203" pitchFamily="34" charset="0"/>
                          <a:cs typeface="Segoe UI Light" panose="020B0502040204020203" pitchFamily="34" charset="0"/>
                          <a:sym typeface="Helvetica Neue Medium"/>
                        </a:rPr>
                        <a:t> </a:t>
                      </a:r>
                    </a:p>
                    <a:p>
                      <a:pPr defTabSz="914400">
                        <a:defRPr sz="1800"/>
                      </a:pPr>
                      <a:r>
                        <a:rPr lang="en-GB" sz="1800" b="0" dirty="0">
                          <a:latin typeface="Segoe UI Light" panose="020B0502040204020203" pitchFamily="34" charset="0"/>
                          <a:cs typeface="Segoe UI Light" panose="020B0502040204020203" pitchFamily="34" charset="0"/>
                          <a:sym typeface="Helvetica Neue Medium"/>
                        </a:rPr>
                        <a:t>Challenge</a:t>
                      </a:r>
                    </a:p>
                  </a:txBody>
                  <a:tcPr marL="50800" marR="50800" marT="50800" marB="50800" anchor="ctr" horzOverflow="overflow">
                    <a:solidFill>
                      <a:schemeClr val="bg2">
                        <a:lumMod val="20000"/>
                        <a:lumOff val="80000"/>
                      </a:schemeClr>
                    </a:solidFill>
                  </a:tcPr>
                </a:tc>
                <a:tc>
                  <a:txBody>
                    <a:bodyPr/>
                    <a:lstStyle/>
                    <a:p>
                      <a:pPr defTabSz="914400">
                        <a:defRPr sz="1800"/>
                      </a:pPr>
                      <a:r>
                        <a:rPr lang="en-GB" sz="1800" b="0" dirty="0">
                          <a:latin typeface="Segoe UI Light" panose="020B0502040204020203" pitchFamily="34" charset="0"/>
                          <a:cs typeface="Segoe UI Light" panose="020B0502040204020203" pitchFamily="34" charset="0"/>
                          <a:sym typeface="Helvetica Neue Medium"/>
                        </a:rPr>
                        <a:t>Level</a:t>
                      </a:r>
                      <a:r>
                        <a:rPr lang="en-GB" sz="1800" b="0" baseline="0" dirty="0">
                          <a:latin typeface="Segoe UI Light" panose="020B0502040204020203" pitchFamily="34" charset="0"/>
                          <a:cs typeface="Segoe UI Light" panose="020B0502040204020203" pitchFamily="34" charset="0"/>
                          <a:sym typeface="Helvetica Neue Medium"/>
                        </a:rPr>
                        <a:t> 2 </a:t>
                      </a:r>
                    </a:p>
                    <a:p>
                      <a:pPr defTabSz="914400">
                        <a:defRPr sz="1800"/>
                      </a:pPr>
                      <a:r>
                        <a:rPr lang="en-GB" sz="1800" b="0" baseline="0" dirty="0">
                          <a:latin typeface="Segoe UI Light" panose="020B0502040204020203" pitchFamily="34" charset="0"/>
                          <a:cs typeface="Segoe UI Light" panose="020B0502040204020203" pitchFamily="34" charset="0"/>
                          <a:sym typeface="Helvetica Neue Medium"/>
                        </a:rPr>
                        <a:t>Challenge</a:t>
                      </a:r>
                      <a:endParaRPr lang="en-GB" sz="1800" b="0" dirty="0">
                        <a:latin typeface="Segoe UI Light" panose="020B0502040204020203" pitchFamily="34" charset="0"/>
                        <a:cs typeface="Segoe UI Light" panose="020B0502040204020203" pitchFamily="34" charset="0"/>
                        <a:sym typeface="Helvetica Neue Medium"/>
                      </a:endParaRPr>
                    </a:p>
                  </a:txBody>
                  <a:tcPr marL="50800" marR="50800" marT="50800" marB="50800" anchor="ctr" horzOverflow="overflow">
                    <a:solidFill>
                      <a:schemeClr val="accent1">
                        <a:lumMod val="40000"/>
                        <a:lumOff val="60000"/>
                      </a:schemeClr>
                    </a:solidFill>
                  </a:tcPr>
                </a:tc>
                <a:tc>
                  <a:txBody>
                    <a:bodyPr/>
                    <a:lstStyle/>
                    <a:p>
                      <a:pPr defTabSz="914400">
                        <a:defRPr sz="1800"/>
                      </a:pPr>
                      <a:r>
                        <a:rPr lang="en-GB" sz="1800" b="0" dirty="0">
                          <a:solidFill>
                            <a:schemeClr val="tx1"/>
                          </a:solidFill>
                          <a:latin typeface="Segoe UI Light" panose="020B0502040204020203" pitchFamily="34" charset="0"/>
                          <a:cs typeface="Segoe UI Light" panose="020B0502040204020203" pitchFamily="34" charset="0"/>
                          <a:sym typeface="Helvetica Neue Medium"/>
                        </a:rPr>
                        <a:t>Level 3 </a:t>
                      </a:r>
                    </a:p>
                    <a:p>
                      <a:pPr defTabSz="914400">
                        <a:defRPr sz="1800"/>
                      </a:pPr>
                      <a:r>
                        <a:rPr lang="en-GB" sz="1800" b="0" dirty="0">
                          <a:solidFill>
                            <a:schemeClr val="tx1"/>
                          </a:solidFill>
                          <a:latin typeface="Segoe UI Light" panose="020B0502040204020203" pitchFamily="34" charset="0"/>
                          <a:cs typeface="Segoe UI Light" panose="020B0502040204020203" pitchFamily="34" charset="0"/>
                          <a:sym typeface="Helvetica Neue Medium"/>
                        </a:rPr>
                        <a:t>Challenge</a:t>
                      </a:r>
                      <a:endParaRPr sz="1800" b="0" dirty="0">
                        <a:solidFill>
                          <a:schemeClr val="tx1"/>
                        </a:solidFill>
                        <a:latin typeface="Segoe UI Light" panose="020B0502040204020203" pitchFamily="34" charset="0"/>
                        <a:cs typeface="Segoe UI Light" panose="020B0502040204020203" pitchFamily="34" charset="0"/>
                        <a:sym typeface="Helvetica Neue Medium"/>
                      </a:endParaRPr>
                    </a:p>
                  </a:txBody>
                  <a:tcPr marL="50800" marR="50800" marT="50800" marB="50800" anchor="ctr" horzOverflow="overflow">
                    <a:solidFill>
                      <a:schemeClr val="accent4">
                        <a:lumMod val="60000"/>
                        <a:lumOff val="40000"/>
                      </a:schemeClr>
                    </a:solidFill>
                  </a:tcPr>
                </a:tc>
                <a:tc>
                  <a:txBody>
                    <a:bodyPr/>
                    <a:lstStyle/>
                    <a:p>
                      <a:pPr defTabSz="914400">
                        <a:defRPr sz="1800"/>
                      </a:pPr>
                      <a:r>
                        <a:rPr lang="en-GB" sz="1800" b="0" dirty="0">
                          <a:latin typeface="Segoe UI Light" panose="020B0502040204020203" pitchFamily="34" charset="0"/>
                          <a:cs typeface="Segoe UI Light" panose="020B0502040204020203" pitchFamily="34" charset="0"/>
                          <a:sym typeface="Helvetica Neue Medium"/>
                        </a:rPr>
                        <a:t>Level</a:t>
                      </a:r>
                      <a:r>
                        <a:rPr lang="en-GB" sz="1800" b="0" baseline="0" dirty="0">
                          <a:latin typeface="Segoe UI Light" panose="020B0502040204020203" pitchFamily="34" charset="0"/>
                          <a:cs typeface="Segoe UI Light" panose="020B0502040204020203" pitchFamily="34" charset="0"/>
                          <a:sym typeface="Helvetica Neue Medium"/>
                        </a:rPr>
                        <a:t> 4 </a:t>
                      </a:r>
                    </a:p>
                    <a:p>
                      <a:pPr defTabSz="914400">
                        <a:defRPr sz="1800"/>
                      </a:pPr>
                      <a:r>
                        <a:rPr lang="en-GB" sz="1800" b="0" baseline="0" dirty="0">
                          <a:latin typeface="Segoe UI Light" panose="020B0502040204020203" pitchFamily="34" charset="0"/>
                          <a:cs typeface="Segoe UI Light" panose="020B0502040204020203" pitchFamily="34" charset="0"/>
                          <a:sym typeface="Helvetica Neue Medium"/>
                        </a:rPr>
                        <a:t>Challenge</a:t>
                      </a:r>
                      <a:endParaRPr lang="en-GB" sz="1800" b="0" dirty="0">
                        <a:latin typeface="Segoe UI Light" panose="020B0502040204020203" pitchFamily="34" charset="0"/>
                        <a:cs typeface="Segoe UI Light" panose="020B0502040204020203" pitchFamily="34" charset="0"/>
                        <a:sym typeface="Helvetica Neue Medium"/>
                      </a:endParaRPr>
                    </a:p>
                  </a:txBody>
                  <a:tcPr marL="50800" marR="50800" marT="50800" marB="50800" anchor="ctr" horzOverflow="overflow">
                    <a:solidFill>
                      <a:schemeClr val="accent5">
                        <a:lumMod val="60000"/>
                        <a:lumOff val="40000"/>
                      </a:schemeClr>
                    </a:solidFill>
                  </a:tcPr>
                </a:tc>
                <a:extLst>
                  <a:ext uri="{0D108BD9-81ED-4DB2-BD59-A6C34878D82A}">
                    <a16:rowId xmlns:a16="http://schemas.microsoft.com/office/drawing/2014/main" val="10000"/>
                  </a:ext>
                </a:extLst>
              </a:tr>
            </a:tbl>
          </a:graphicData>
        </a:graphic>
      </p:graphicFrame>
      <p:sp>
        <p:nvSpPr>
          <p:cNvPr id="11" name="TextBox 10"/>
          <p:cNvSpPr txBox="1"/>
          <p:nvPr/>
        </p:nvSpPr>
        <p:spPr>
          <a:xfrm>
            <a:off x="160370" y="260650"/>
            <a:ext cx="1747345" cy="523069"/>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wrap="square" lIns="91288" tIns="45645" rIns="91288" bIns="45645" rtlCol="0">
            <a:spAutoFit/>
          </a:bodyPr>
          <a:lstStyle/>
          <a:p>
            <a:pPr algn="ctr"/>
            <a:r>
              <a:rPr lang="en-GB" sz="2800" b="1" dirty="0">
                <a:solidFill>
                  <a:srgbClr val="000000"/>
                </a:solidFill>
                <a:latin typeface="Segoe UI Light" panose="020B0502040204020203" pitchFamily="34" charset="0"/>
                <a:cs typeface="Segoe UI Light" panose="020B0502040204020203" pitchFamily="34" charset="0"/>
              </a:rPr>
              <a:t>DO NOW</a:t>
            </a:r>
          </a:p>
        </p:txBody>
      </p:sp>
      <p:graphicFrame>
        <p:nvGraphicFramePr>
          <p:cNvPr id="3" name="Table 2"/>
          <p:cNvGraphicFramePr>
            <a:graphicFrameLocks noGrp="1"/>
          </p:cNvGraphicFramePr>
          <p:nvPr>
            <p:extLst>
              <p:ext uri="{D42A27DB-BD31-4B8C-83A1-F6EECF244321}">
                <p14:modId xmlns:p14="http://schemas.microsoft.com/office/powerpoint/2010/main" val="4171152670"/>
              </p:ext>
            </p:extLst>
          </p:nvPr>
        </p:nvGraphicFramePr>
        <p:xfrm>
          <a:off x="6802323" y="4581128"/>
          <a:ext cx="1442085" cy="2225040"/>
        </p:xfrm>
        <a:graphic>
          <a:graphicData uri="http://schemas.openxmlformats.org/drawingml/2006/table">
            <a:tbl>
              <a:tblPr firstRow="1" bandRow="1">
                <a:tableStyleId>{2D5ABB26-0587-4C30-8999-92F81FD0307C}</a:tableStyleId>
              </a:tblPr>
              <a:tblGrid>
                <a:gridCol w="633730">
                  <a:extLst>
                    <a:ext uri="{9D8B030D-6E8A-4147-A177-3AD203B41FA5}">
                      <a16:colId xmlns:a16="http://schemas.microsoft.com/office/drawing/2014/main" val="20000"/>
                    </a:ext>
                  </a:extLst>
                </a:gridCol>
                <a:gridCol w="808355">
                  <a:extLst>
                    <a:ext uri="{9D8B030D-6E8A-4147-A177-3AD203B41FA5}">
                      <a16:colId xmlns:a16="http://schemas.microsoft.com/office/drawing/2014/main" val="20001"/>
                    </a:ext>
                  </a:extLst>
                </a:gridCol>
              </a:tblGrid>
              <a:tr h="370840">
                <a:tc>
                  <a:txBody>
                    <a:bodyPr/>
                    <a:lstStyle/>
                    <a:p>
                      <a:r>
                        <a:rPr lang="en-GB" sz="1500" b="1" dirty="0">
                          <a:latin typeface="Segoe UI Light" panose="020B0502040204020203" pitchFamily="34" charset="0"/>
                          <a:cs typeface="Segoe UI Light" panose="020B0502040204020203" pitchFamily="34" charset="0"/>
                        </a:rPr>
                        <a:t>Level</a:t>
                      </a:r>
                    </a:p>
                  </a:txBody>
                  <a:tcPr/>
                </a:tc>
                <a:tc>
                  <a:txBody>
                    <a:bodyPr/>
                    <a:lstStyle/>
                    <a:p>
                      <a:r>
                        <a:rPr lang="en-GB" sz="1500" b="1" dirty="0">
                          <a:latin typeface="Segoe UI Light" panose="020B0502040204020203" pitchFamily="34" charset="0"/>
                          <a:cs typeface="Segoe UI Light" panose="020B0502040204020203" pitchFamily="34" charset="0"/>
                        </a:rPr>
                        <a:t>Points</a:t>
                      </a:r>
                    </a:p>
                  </a:txBody>
                  <a:tcPr/>
                </a:tc>
                <a:extLst>
                  <a:ext uri="{0D108BD9-81ED-4DB2-BD59-A6C34878D82A}">
                    <a16:rowId xmlns:a16="http://schemas.microsoft.com/office/drawing/2014/main" val="10000"/>
                  </a:ext>
                </a:extLst>
              </a:tr>
              <a:tr h="370840">
                <a:tc>
                  <a:txBody>
                    <a:bodyPr/>
                    <a:lstStyle/>
                    <a:p>
                      <a:r>
                        <a:rPr lang="en-GB" sz="1500" b="1" dirty="0">
                          <a:latin typeface="Segoe UI Light" panose="020B0502040204020203" pitchFamily="34" charset="0"/>
                          <a:cs typeface="Segoe UI Light" panose="020B0502040204020203" pitchFamily="34" charset="0"/>
                        </a:rPr>
                        <a:t>5</a:t>
                      </a:r>
                    </a:p>
                  </a:txBody>
                  <a:tcPr/>
                </a:tc>
                <a:tc>
                  <a:txBody>
                    <a:bodyPr/>
                    <a:lstStyle/>
                    <a:p>
                      <a:r>
                        <a:rPr lang="en-GB" sz="1500" b="1" baseline="0" dirty="0">
                          <a:latin typeface="Segoe UI Light" panose="020B0502040204020203" pitchFamily="34" charset="0"/>
                          <a:cs typeface="Segoe UI Light" panose="020B0502040204020203" pitchFamily="34" charset="0"/>
                        </a:rPr>
                        <a:t>8 + 1up</a:t>
                      </a:r>
                      <a:endParaRPr lang="en-GB" sz="1500" b="1" dirty="0">
                        <a:latin typeface="Segoe UI Light" panose="020B0502040204020203" pitchFamily="34" charset="0"/>
                        <a:cs typeface="Segoe UI Light" panose="020B0502040204020203" pitchFamily="34" charset="0"/>
                      </a:endParaRPr>
                    </a:p>
                  </a:txBody>
                  <a:tcPr/>
                </a:tc>
                <a:extLst>
                  <a:ext uri="{0D108BD9-81ED-4DB2-BD59-A6C34878D82A}">
                    <a16:rowId xmlns:a16="http://schemas.microsoft.com/office/drawing/2014/main" val="10001"/>
                  </a:ext>
                </a:extLst>
              </a:tr>
              <a:tr h="370840">
                <a:tc>
                  <a:txBody>
                    <a:bodyPr/>
                    <a:lstStyle/>
                    <a:p>
                      <a:r>
                        <a:rPr lang="en-GB" sz="1500" b="1" dirty="0">
                          <a:latin typeface="Segoe UI Light" panose="020B0502040204020203" pitchFamily="34" charset="0"/>
                          <a:cs typeface="Segoe UI Light" panose="020B0502040204020203" pitchFamily="34" charset="0"/>
                        </a:rPr>
                        <a:t>4</a:t>
                      </a:r>
                    </a:p>
                  </a:txBody>
                  <a:tcPr/>
                </a:tc>
                <a:tc>
                  <a:txBody>
                    <a:bodyPr/>
                    <a:lstStyle/>
                    <a:p>
                      <a:r>
                        <a:rPr lang="en-GB" sz="1500" b="1" dirty="0">
                          <a:latin typeface="Segoe UI Light" panose="020B0502040204020203" pitchFamily="34" charset="0"/>
                          <a:cs typeface="Segoe UI Light" panose="020B0502040204020203" pitchFamily="34" charset="0"/>
                        </a:rPr>
                        <a:t>8</a:t>
                      </a:r>
                    </a:p>
                  </a:txBody>
                  <a:tcPr/>
                </a:tc>
                <a:extLst>
                  <a:ext uri="{0D108BD9-81ED-4DB2-BD59-A6C34878D82A}">
                    <a16:rowId xmlns:a16="http://schemas.microsoft.com/office/drawing/2014/main" val="10002"/>
                  </a:ext>
                </a:extLst>
              </a:tr>
              <a:tr h="370840">
                <a:tc>
                  <a:txBody>
                    <a:bodyPr/>
                    <a:lstStyle/>
                    <a:p>
                      <a:r>
                        <a:rPr lang="en-GB" sz="1500" b="1" dirty="0">
                          <a:latin typeface="Segoe UI Light" panose="020B0502040204020203" pitchFamily="34" charset="0"/>
                          <a:cs typeface="Segoe UI Light" panose="020B0502040204020203" pitchFamily="34" charset="0"/>
                        </a:rPr>
                        <a:t>3</a:t>
                      </a:r>
                    </a:p>
                  </a:txBody>
                  <a:tcPr/>
                </a:tc>
                <a:tc>
                  <a:txBody>
                    <a:bodyPr/>
                    <a:lstStyle/>
                    <a:p>
                      <a:r>
                        <a:rPr lang="en-GB" sz="1500" b="1" dirty="0">
                          <a:latin typeface="Segoe UI Light" panose="020B0502040204020203" pitchFamily="34" charset="0"/>
                          <a:cs typeface="Segoe UI Light" panose="020B0502040204020203" pitchFamily="34" charset="0"/>
                        </a:rPr>
                        <a:t>6</a:t>
                      </a:r>
                    </a:p>
                  </a:txBody>
                  <a:tcPr/>
                </a:tc>
                <a:extLst>
                  <a:ext uri="{0D108BD9-81ED-4DB2-BD59-A6C34878D82A}">
                    <a16:rowId xmlns:a16="http://schemas.microsoft.com/office/drawing/2014/main" val="10003"/>
                  </a:ext>
                </a:extLst>
              </a:tr>
              <a:tr h="370840">
                <a:tc>
                  <a:txBody>
                    <a:bodyPr/>
                    <a:lstStyle/>
                    <a:p>
                      <a:r>
                        <a:rPr lang="en-GB" sz="1500" b="1" dirty="0">
                          <a:latin typeface="Segoe UI Light" panose="020B0502040204020203" pitchFamily="34" charset="0"/>
                          <a:cs typeface="Segoe UI Light" panose="020B0502040204020203" pitchFamily="34" charset="0"/>
                        </a:rPr>
                        <a:t>2</a:t>
                      </a:r>
                    </a:p>
                  </a:txBody>
                  <a:tcPr/>
                </a:tc>
                <a:tc>
                  <a:txBody>
                    <a:bodyPr/>
                    <a:lstStyle/>
                    <a:p>
                      <a:r>
                        <a:rPr lang="en-GB" sz="1500" b="1" dirty="0">
                          <a:latin typeface="Segoe UI Light" panose="020B0502040204020203" pitchFamily="34" charset="0"/>
                          <a:cs typeface="Segoe UI Light" panose="020B0502040204020203" pitchFamily="34" charset="0"/>
                        </a:rPr>
                        <a:t>4</a:t>
                      </a:r>
                    </a:p>
                  </a:txBody>
                  <a:tcPr/>
                </a:tc>
                <a:extLst>
                  <a:ext uri="{0D108BD9-81ED-4DB2-BD59-A6C34878D82A}">
                    <a16:rowId xmlns:a16="http://schemas.microsoft.com/office/drawing/2014/main" val="10004"/>
                  </a:ext>
                </a:extLst>
              </a:tr>
              <a:tr h="370840">
                <a:tc>
                  <a:txBody>
                    <a:bodyPr/>
                    <a:lstStyle/>
                    <a:p>
                      <a:r>
                        <a:rPr lang="en-GB" sz="1500" b="1" dirty="0">
                          <a:latin typeface="Segoe UI Light" panose="020B0502040204020203" pitchFamily="34" charset="0"/>
                          <a:cs typeface="Segoe UI Light" panose="020B0502040204020203" pitchFamily="34" charset="0"/>
                        </a:rPr>
                        <a:t>1</a:t>
                      </a:r>
                    </a:p>
                  </a:txBody>
                  <a:tcPr/>
                </a:tc>
                <a:tc>
                  <a:txBody>
                    <a:bodyPr/>
                    <a:lstStyle/>
                    <a:p>
                      <a:r>
                        <a:rPr lang="en-GB" sz="1500" b="1" baseline="0" dirty="0">
                          <a:latin typeface="Segoe UI Light" panose="020B0502040204020203" pitchFamily="34" charset="0"/>
                          <a:cs typeface="Segoe UI Light" panose="020B0502040204020203" pitchFamily="34" charset="0"/>
                        </a:rPr>
                        <a:t>2</a:t>
                      </a:r>
                      <a:endParaRPr lang="en-GB" sz="1500" b="1" dirty="0">
                        <a:latin typeface="Segoe UI Light" panose="020B0502040204020203" pitchFamily="34" charset="0"/>
                        <a:cs typeface="Segoe UI Light" panose="020B0502040204020203" pitchFamily="34" charset="0"/>
                      </a:endParaRPr>
                    </a:p>
                  </a:txBody>
                  <a:tcPr/>
                </a:tc>
                <a:extLst>
                  <a:ext uri="{0D108BD9-81ED-4DB2-BD59-A6C34878D82A}">
                    <a16:rowId xmlns:a16="http://schemas.microsoft.com/office/drawing/2014/main" val="10005"/>
                  </a:ext>
                </a:extLst>
              </a:tr>
            </a:tbl>
          </a:graphicData>
        </a:graphic>
      </p:graphicFrame>
      <p:sp>
        <p:nvSpPr>
          <p:cNvPr id="4" name="TextBox 3"/>
          <p:cNvSpPr txBox="1"/>
          <p:nvPr/>
        </p:nvSpPr>
        <p:spPr>
          <a:xfrm>
            <a:off x="6732240" y="3789040"/>
            <a:ext cx="1512168" cy="71814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584200" hangingPunct="0"/>
            <a:r>
              <a:rPr lang="en-GB" sz="2000" b="1" dirty="0">
                <a:solidFill>
                  <a:srgbClr val="000000"/>
                </a:solidFill>
                <a:latin typeface="Goudy Old Style" panose="02020502050305020303" pitchFamily="18" charset="0"/>
                <a:ea typeface="Helvetica Neue Medium"/>
                <a:cs typeface="Helvetica Neue Medium"/>
                <a:sym typeface="Helvetica Neue Medium"/>
              </a:rPr>
              <a:t>Which level </a:t>
            </a:r>
          </a:p>
          <a:p>
            <a:pPr algn="ctr" defTabSz="584200" hangingPunct="0"/>
            <a:r>
              <a:rPr lang="en-GB" sz="2000" b="1" dirty="0">
                <a:solidFill>
                  <a:srgbClr val="000000"/>
                </a:solidFill>
                <a:latin typeface="Goudy Old Style" panose="02020502050305020303" pitchFamily="18" charset="0"/>
                <a:ea typeface="Helvetica Neue Medium"/>
                <a:cs typeface="Helvetica Neue Medium"/>
                <a:sym typeface="Helvetica Neue Medium"/>
              </a:rPr>
              <a:t>are you?</a:t>
            </a:r>
          </a:p>
        </p:txBody>
      </p:sp>
      <p:sp>
        <p:nvSpPr>
          <p:cNvPr id="335" name="TextBox 334"/>
          <p:cNvSpPr txBox="1"/>
          <p:nvPr/>
        </p:nvSpPr>
        <p:spPr>
          <a:xfrm>
            <a:off x="-2145421" y="0"/>
            <a:ext cx="1975029" cy="656590"/>
          </a:xfrm>
          <a:prstGeom prst="rect">
            <a:avLst/>
          </a:prstGeom>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none" lIns="50800" tIns="50800" rIns="50800" bIns="50800" numCol="1" spcCol="38100" rtlCol="0" anchor="ctr">
            <a:spAutoFit/>
          </a:bodyPr>
          <a:lstStyle/>
          <a:p>
            <a:pPr algn="ctr" defTabSz="584200" hangingPunct="0"/>
            <a:r>
              <a:rPr lang="en-GB" sz="3600" dirty="0">
                <a:solidFill>
                  <a:srgbClr val="000000"/>
                </a:solidFill>
                <a:latin typeface="Helvetica Neue Medium"/>
                <a:ea typeface="Helvetica Neue Medium"/>
                <a:cs typeface="Helvetica Neue Medium"/>
                <a:sym typeface="Helvetica Neue Medium"/>
              </a:rPr>
              <a:t>Template</a:t>
            </a:r>
          </a:p>
        </p:txBody>
      </p:sp>
      <p:pic>
        <p:nvPicPr>
          <p:cNvPr id="2" name="Picture 2" descr="Gaming, level, one, up ic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18589" y="642923"/>
            <a:ext cx="745179" cy="74518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Levelup Svg Png Icon Free Download (#306520) - OnlineWebFonts.COM"/>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24028" y="152638"/>
            <a:ext cx="1188132" cy="1188132"/>
          </a:xfrm>
          <a:prstGeom prst="rect">
            <a:avLst/>
          </a:prstGeom>
          <a:noFill/>
          <a:extLst>
            <a:ext uri="{909E8E84-426E-40DD-AFC4-6F175D3DCCD1}">
              <a14:hiddenFill xmlns:a14="http://schemas.microsoft.com/office/drawing/2010/main">
                <a:solidFill>
                  <a:srgbClr val="FFFFFF"/>
                </a:solidFill>
              </a14:hiddenFill>
            </a:ext>
          </a:extLst>
        </p:spPr>
      </p:pic>
      <p:pic>
        <p:nvPicPr>
          <p:cNvPr id="336" name="Picture 8" descr="Levelup Svg Png Icon Free Download (#306520) - OnlineWebFonts.COM"/>
          <p:cNvPicPr>
            <a:picLocks noChangeAspect="1" noChangeArrowheads="1"/>
          </p:cNvPicPr>
          <p:nvPr/>
        </p:nvPicPr>
        <p:blipFill rotWithShape="1">
          <a:blip r:embed="rId5">
            <a:extLst>
              <a:ext uri="{28A0092B-C50C-407E-A947-70E740481C1C}">
                <a14:useLocalDpi xmlns:a14="http://schemas.microsoft.com/office/drawing/2010/main" val="0"/>
              </a:ext>
            </a:extLst>
          </a:blip>
          <a:srcRect l="35322" t="23471" r="35736" b="22086"/>
          <a:stretch/>
        </p:blipFill>
        <p:spPr bwMode="auto">
          <a:xfrm>
            <a:off x="7995096" y="3861048"/>
            <a:ext cx="1041400" cy="292568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9" name="Table 8"/>
          <p:cNvGraphicFramePr>
            <a:graphicFrameLocks noGrp="1"/>
          </p:cNvGraphicFramePr>
          <p:nvPr>
            <p:extLst>
              <p:ext uri="{D42A27DB-BD31-4B8C-83A1-F6EECF244321}">
                <p14:modId xmlns:p14="http://schemas.microsoft.com/office/powerpoint/2010/main" val="2827534860"/>
              </p:ext>
            </p:extLst>
          </p:nvPr>
        </p:nvGraphicFramePr>
        <p:xfrm>
          <a:off x="6516216" y="1443690"/>
          <a:ext cx="2448272" cy="2273342"/>
        </p:xfrm>
        <a:graphic>
          <a:graphicData uri="http://schemas.openxmlformats.org/drawingml/2006/table">
            <a:tbl>
              <a:tblPr firstRow="1" bandRow="1">
                <a:tableStyleId>{5C22544A-7EE6-4342-B048-85BDC9FD1C3A}</a:tableStyleId>
              </a:tblPr>
              <a:tblGrid>
                <a:gridCol w="2448272">
                  <a:extLst>
                    <a:ext uri="{9D8B030D-6E8A-4147-A177-3AD203B41FA5}">
                      <a16:colId xmlns:a16="http://schemas.microsoft.com/office/drawing/2014/main" val="20000"/>
                    </a:ext>
                  </a:extLst>
                </a:gridCol>
              </a:tblGrid>
              <a:tr h="2273342">
                <a:tc>
                  <a:txBody>
                    <a:bodyPr/>
                    <a:lstStyle/>
                    <a:p>
                      <a:r>
                        <a:rPr lang="en-GB" sz="2300" dirty="0">
                          <a:solidFill>
                            <a:schemeClr val="tx1"/>
                          </a:solidFill>
                          <a:latin typeface="Segoe UI Light" panose="020B0502040204020203" pitchFamily="34" charset="0"/>
                          <a:cs typeface="Segoe UI Light" panose="020B0502040204020203" pitchFamily="34" charset="0"/>
                        </a:rPr>
                        <a:t>Insert</a:t>
                      </a:r>
                      <a:r>
                        <a:rPr lang="en-GB" sz="2300" baseline="0" dirty="0">
                          <a:solidFill>
                            <a:schemeClr val="tx1"/>
                          </a:solidFill>
                          <a:latin typeface="Segoe UI Light" panose="020B0502040204020203" pitchFamily="34" charset="0"/>
                          <a:cs typeface="Segoe UI Light" panose="020B0502040204020203" pitchFamily="34" charset="0"/>
                        </a:rPr>
                        <a:t> challenge</a:t>
                      </a:r>
                      <a:endParaRPr lang="en-GB" sz="2300" dirty="0">
                        <a:solidFill>
                          <a:schemeClr val="tx1"/>
                        </a:solidFill>
                        <a:latin typeface="Segoe UI Light" panose="020B0502040204020203" pitchFamily="34" charset="0"/>
                        <a:cs typeface="Segoe UI Light" panose="020B05020402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10000"/>
                  </a:ext>
                </a:extLst>
              </a:tr>
            </a:tbl>
          </a:graphicData>
        </a:graphic>
      </p:graphicFrame>
      <p:sp>
        <p:nvSpPr>
          <p:cNvPr id="337" name="TextBox 336"/>
          <p:cNvSpPr txBox="1"/>
          <p:nvPr/>
        </p:nvSpPr>
        <p:spPr>
          <a:xfrm>
            <a:off x="179512" y="889707"/>
            <a:ext cx="1747344" cy="523069"/>
          </a:xfrm>
          <a:prstGeom prst="rect">
            <a:avLst/>
          </a:prstGeom>
          <a:solidFill>
            <a:srgbClr val="FF0000"/>
          </a:solidFill>
        </p:spPr>
        <p:style>
          <a:lnRef idx="2">
            <a:schemeClr val="dk1"/>
          </a:lnRef>
          <a:fillRef idx="1">
            <a:schemeClr val="lt1"/>
          </a:fillRef>
          <a:effectRef idx="0">
            <a:schemeClr val="dk1"/>
          </a:effectRef>
          <a:fontRef idx="minor">
            <a:schemeClr val="dk1"/>
          </a:fontRef>
        </p:style>
        <p:txBody>
          <a:bodyPr wrap="square" lIns="91288" tIns="45645" rIns="91288" bIns="45645" rtlCol="0">
            <a:spAutoFit/>
          </a:bodyPr>
          <a:lstStyle/>
          <a:p>
            <a:pPr algn="ctr"/>
            <a:r>
              <a:rPr lang="en-GB" sz="2800" b="1" dirty="0">
                <a:solidFill>
                  <a:srgbClr val="FFFFFF"/>
                </a:solidFill>
                <a:latin typeface="Segoe UI Light" panose="020B0502040204020203" pitchFamily="34" charset="0"/>
                <a:cs typeface="Segoe UI Light" panose="020B0502040204020203" pitchFamily="34" charset="0"/>
              </a:rPr>
              <a:t>Answers</a:t>
            </a:r>
          </a:p>
        </p:txBody>
      </p:sp>
      <p:sp>
        <p:nvSpPr>
          <p:cNvPr id="338" name="Rectangle 337"/>
          <p:cNvSpPr/>
          <p:nvPr/>
        </p:nvSpPr>
        <p:spPr>
          <a:xfrm>
            <a:off x="323528" y="2958043"/>
            <a:ext cx="1296144" cy="646331"/>
          </a:xfrm>
          <a:prstGeom prst="rect">
            <a:avLst/>
          </a:prstGeom>
          <a:solidFill>
            <a:schemeClr val="bg1"/>
          </a:solidFill>
          <a:ln w="57150">
            <a:solidFill>
              <a:srgbClr val="FF0000"/>
            </a:solidFill>
          </a:ln>
        </p:spPr>
        <p:txBody>
          <a:bodyPr wrap="square">
            <a:spAutoFit/>
          </a:bodyPr>
          <a:lstStyle/>
          <a:p>
            <a:pPr algn="ctr"/>
            <a:r>
              <a:rPr lang="en-GB" b="1" dirty="0">
                <a:solidFill>
                  <a:srgbClr val="000000"/>
                </a:solidFill>
                <a:latin typeface="Segoe UI Light" panose="020B0502040204020203" pitchFamily="34" charset="0"/>
                <a:cs typeface="Segoe UI Light" panose="020B0502040204020203" pitchFamily="34" charset="0"/>
              </a:rPr>
              <a:t>Insert answer</a:t>
            </a:r>
          </a:p>
        </p:txBody>
      </p:sp>
      <p:sp>
        <p:nvSpPr>
          <p:cNvPr id="339" name="Rectangle 338"/>
          <p:cNvSpPr/>
          <p:nvPr/>
        </p:nvSpPr>
        <p:spPr>
          <a:xfrm>
            <a:off x="1835696" y="2958043"/>
            <a:ext cx="1296144" cy="646331"/>
          </a:xfrm>
          <a:prstGeom prst="rect">
            <a:avLst/>
          </a:prstGeom>
          <a:solidFill>
            <a:schemeClr val="bg1"/>
          </a:solidFill>
          <a:ln w="57150">
            <a:solidFill>
              <a:srgbClr val="FF0000"/>
            </a:solidFill>
          </a:ln>
        </p:spPr>
        <p:txBody>
          <a:bodyPr wrap="square">
            <a:spAutoFit/>
          </a:bodyPr>
          <a:lstStyle/>
          <a:p>
            <a:pPr algn="ctr"/>
            <a:r>
              <a:rPr lang="en-GB" b="1" dirty="0">
                <a:solidFill>
                  <a:srgbClr val="000000"/>
                </a:solidFill>
                <a:latin typeface="Segoe UI Light" panose="020B0502040204020203" pitchFamily="34" charset="0"/>
                <a:cs typeface="Segoe UI Light" panose="020B0502040204020203" pitchFamily="34" charset="0"/>
              </a:rPr>
              <a:t>Insert answer</a:t>
            </a:r>
          </a:p>
        </p:txBody>
      </p:sp>
      <p:sp>
        <p:nvSpPr>
          <p:cNvPr id="340" name="Rectangle 339"/>
          <p:cNvSpPr/>
          <p:nvPr/>
        </p:nvSpPr>
        <p:spPr>
          <a:xfrm>
            <a:off x="3419872" y="2958042"/>
            <a:ext cx="1296144" cy="646331"/>
          </a:xfrm>
          <a:prstGeom prst="rect">
            <a:avLst/>
          </a:prstGeom>
          <a:solidFill>
            <a:schemeClr val="bg1"/>
          </a:solidFill>
          <a:ln w="57150">
            <a:solidFill>
              <a:srgbClr val="FF0000"/>
            </a:solidFill>
          </a:ln>
        </p:spPr>
        <p:txBody>
          <a:bodyPr wrap="square">
            <a:spAutoFit/>
          </a:bodyPr>
          <a:lstStyle/>
          <a:p>
            <a:pPr algn="ctr"/>
            <a:r>
              <a:rPr lang="en-GB" b="1" dirty="0">
                <a:solidFill>
                  <a:srgbClr val="000000"/>
                </a:solidFill>
                <a:latin typeface="Segoe UI Light" panose="020B0502040204020203" pitchFamily="34" charset="0"/>
                <a:cs typeface="Segoe UI Light" panose="020B0502040204020203" pitchFamily="34" charset="0"/>
              </a:rPr>
              <a:t>Insert answer</a:t>
            </a:r>
          </a:p>
        </p:txBody>
      </p:sp>
      <p:sp>
        <p:nvSpPr>
          <p:cNvPr id="341" name="Rectangle 340"/>
          <p:cNvSpPr/>
          <p:nvPr/>
        </p:nvSpPr>
        <p:spPr>
          <a:xfrm>
            <a:off x="4860032" y="2958041"/>
            <a:ext cx="1296144" cy="646331"/>
          </a:xfrm>
          <a:prstGeom prst="rect">
            <a:avLst/>
          </a:prstGeom>
          <a:solidFill>
            <a:schemeClr val="bg1"/>
          </a:solidFill>
          <a:ln w="57150">
            <a:solidFill>
              <a:srgbClr val="FF0000"/>
            </a:solidFill>
          </a:ln>
        </p:spPr>
        <p:txBody>
          <a:bodyPr wrap="square">
            <a:spAutoFit/>
          </a:bodyPr>
          <a:lstStyle/>
          <a:p>
            <a:pPr algn="ctr"/>
            <a:r>
              <a:rPr lang="en-GB" b="1" dirty="0">
                <a:solidFill>
                  <a:srgbClr val="000000"/>
                </a:solidFill>
                <a:latin typeface="Segoe UI Light" panose="020B0502040204020203" pitchFamily="34" charset="0"/>
                <a:cs typeface="Segoe UI Light" panose="020B0502040204020203" pitchFamily="34" charset="0"/>
              </a:rPr>
              <a:t>Insert answer</a:t>
            </a:r>
          </a:p>
        </p:txBody>
      </p:sp>
      <p:sp>
        <p:nvSpPr>
          <p:cNvPr id="342" name="Rectangle 341"/>
          <p:cNvSpPr/>
          <p:nvPr/>
        </p:nvSpPr>
        <p:spPr>
          <a:xfrm>
            <a:off x="395536" y="5158933"/>
            <a:ext cx="1296144" cy="646331"/>
          </a:xfrm>
          <a:prstGeom prst="rect">
            <a:avLst/>
          </a:prstGeom>
          <a:solidFill>
            <a:schemeClr val="bg1"/>
          </a:solidFill>
          <a:ln w="57150">
            <a:solidFill>
              <a:srgbClr val="FF0000"/>
            </a:solidFill>
          </a:ln>
        </p:spPr>
        <p:txBody>
          <a:bodyPr wrap="square">
            <a:spAutoFit/>
          </a:bodyPr>
          <a:lstStyle/>
          <a:p>
            <a:pPr algn="ctr"/>
            <a:r>
              <a:rPr lang="en-GB" b="1" dirty="0">
                <a:solidFill>
                  <a:srgbClr val="000000"/>
                </a:solidFill>
                <a:latin typeface="Segoe UI Light" panose="020B0502040204020203" pitchFamily="34" charset="0"/>
                <a:cs typeface="Segoe UI Light" panose="020B0502040204020203" pitchFamily="34" charset="0"/>
              </a:rPr>
              <a:t>Insert answer</a:t>
            </a:r>
          </a:p>
        </p:txBody>
      </p:sp>
      <p:sp>
        <p:nvSpPr>
          <p:cNvPr id="343" name="Rectangle 342"/>
          <p:cNvSpPr/>
          <p:nvPr/>
        </p:nvSpPr>
        <p:spPr>
          <a:xfrm>
            <a:off x="1835696" y="5158932"/>
            <a:ext cx="1296144" cy="646331"/>
          </a:xfrm>
          <a:prstGeom prst="rect">
            <a:avLst/>
          </a:prstGeom>
          <a:solidFill>
            <a:schemeClr val="bg1"/>
          </a:solidFill>
          <a:ln w="57150">
            <a:solidFill>
              <a:srgbClr val="FF0000"/>
            </a:solidFill>
          </a:ln>
        </p:spPr>
        <p:txBody>
          <a:bodyPr wrap="square">
            <a:spAutoFit/>
          </a:bodyPr>
          <a:lstStyle/>
          <a:p>
            <a:pPr algn="ctr"/>
            <a:r>
              <a:rPr lang="en-GB" b="1" dirty="0">
                <a:solidFill>
                  <a:srgbClr val="000000"/>
                </a:solidFill>
                <a:latin typeface="Segoe UI Light" panose="020B0502040204020203" pitchFamily="34" charset="0"/>
                <a:cs typeface="Segoe UI Light" panose="020B0502040204020203" pitchFamily="34" charset="0"/>
              </a:rPr>
              <a:t>Insert answer</a:t>
            </a:r>
          </a:p>
        </p:txBody>
      </p:sp>
      <p:sp>
        <p:nvSpPr>
          <p:cNvPr id="344" name="Rectangle 343"/>
          <p:cNvSpPr/>
          <p:nvPr/>
        </p:nvSpPr>
        <p:spPr>
          <a:xfrm>
            <a:off x="3393480" y="5158931"/>
            <a:ext cx="1296144" cy="646331"/>
          </a:xfrm>
          <a:prstGeom prst="rect">
            <a:avLst/>
          </a:prstGeom>
          <a:solidFill>
            <a:schemeClr val="bg1"/>
          </a:solidFill>
          <a:ln w="57150">
            <a:solidFill>
              <a:srgbClr val="FF0000"/>
            </a:solidFill>
          </a:ln>
        </p:spPr>
        <p:txBody>
          <a:bodyPr wrap="square">
            <a:spAutoFit/>
          </a:bodyPr>
          <a:lstStyle/>
          <a:p>
            <a:pPr algn="ctr"/>
            <a:r>
              <a:rPr lang="en-GB" b="1" dirty="0">
                <a:solidFill>
                  <a:srgbClr val="000000"/>
                </a:solidFill>
                <a:latin typeface="Segoe UI Light" panose="020B0502040204020203" pitchFamily="34" charset="0"/>
                <a:cs typeface="Segoe UI Light" panose="020B0502040204020203" pitchFamily="34" charset="0"/>
              </a:rPr>
              <a:t>Insert answer</a:t>
            </a:r>
          </a:p>
        </p:txBody>
      </p:sp>
      <p:sp>
        <p:nvSpPr>
          <p:cNvPr id="345" name="Rectangle 344"/>
          <p:cNvSpPr/>
          <p:nvPr/>
        </p:nvSpPr>
        <p:spPr>
          <a:xfrm>
            <a:off x="4868416" y="5158931"/>
            <a:ext cx="1296144" cy="646331"/>
          </a:xfrm>
          <a:prstGeom prst="rect">
            <a:avLst/>
          </a:prstGeom>
          <a:solidFill>
            <a:schemeClr val="bg1"/>
          </a:solidFill>
          <a:ln w="57150">
            <a:solidFill>
              <a:srgbClr val="FF0000"/>
            </a:solidFill>
          </a:ln>
        </p:spPr>
        <p:txBody>
          <a:bodyPr wrap="square">
            <a:spAutoFit/>
          </a:bodyPr>
          <a:lstStyle/>
          <a:p>
            <a:pPr algn="ctr"/>
            <a:r>
              <a:rPr lang="en-GB" b="1" dirty="0">
                <a:solidFill>
                  <a:srgbClr val="000000"/>
                </a:solidFill>
                <a:latin typeface="Segoe UI Light" panose="020B0502040204020203" pitchFamily="34" charset="0"/>
                <a:cs typeface="Segoe UI Light" panose="020B0502040204020203" pitchFamily="34" charset="0"/>
              </a:rPr>
              <a:t>Insert answer</a:t>
            </a:r>
          </a:p>
        </p:txBody>
      </p:sp>
      <p:sp>
        <p:nvSpPr>
          <p:cNvPr id="346" name="Rectangle 345"/>
          <p:cNvSpPr/>
          <p:nvPr/>
        </p:nvSpPr>
        <p:spPr>
          <a:xfrm>
            <a:off x="7115734" y="2852936"/>
            <a:ext cx="1296144" cy="646331"/>
          </a:xfrm>
          <a:prstGeom prst="rect">
            <a:avLst/>
          </a:prstGeom>
          <a:solidFill>
            <a:schemeClr val="bg1"/>
          </a:solidFill>
          <a:ln w="57150">
            <a:solidFill>
              <a:srgbClr val="FF0000"/>
            </a:solidFill>
          </a:ln>
        </p:spPr>
        <p:txBody>
          <a:bodyPr wrap="square">
            <a:spAutoFit/>
          </a:bodyPr>
          <a:lstStyle/>
          <a:p>
            <a:pPr algn="ctr"/>
            <a:r>
              <a:rPr lang="en-GB" b="1" dirty="0">
                <a:solidFill>
                  <a:srgbClr val="000000"/>
                </a:solidFill>
                <a:latin typeface="Segoe UI Light" panose="020B0502040204020203" pitchFamily="34" charset="0"/>
                <a:cs typeface="Segoe UI Light" panose="020B0502040204020203" pitchFamily="34" charset="0"/>
              </a:rPr>
              <a:t>Insert answer</a:t>
            </a:r>
          </a:p>
        </p:txBody>
      </p:sp>
    </p:spTree>
    <p:extLst>
      <p:ext uri="{BB962C8B-B14F-4D97-AF65-F5344CB8AC3E}">
        <p14:creationId xmlns:p14="http://schemas.microsoft.com/office/powerpoint/2010/main" val="368158614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4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4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4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4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4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4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 grpId="0" animBg="1"/>
      <p:bldP spid="339" grpId="0" animBg="1"/>
      <p:bldP spid="340" grpId="0" animBg="1"/>
      <p:bldP spid="341" grpId="0" animBg="1"/>
      <p:bldP spid="342" grpId="0" animBg="1"/>
      <p:bldP spid="343" grpId="0" animBg="1"/>
      <p:bldP spid="344" grpId="0" animBg="1"/>
      <p:bldP spid="345" grpId="0" animBg="1"/>
      <p:bldP spid="346" grpId="0" animBg="1"/>
    </p:bldLst>
  </p:timing>
</p:sld>
</file>

<file path=ppt/theme/theme1.xml><?xml version="1.0" encoding="utf-8"?>
<a:theme xmlns:a="http://schemas.openxmlformats.org/drawingml/2006/main" name="6_White">
  <a:themeElements>
    <a:clrScheme name="White">
      <a:dk1>
        <a:srgbClr val="000000"/>
      </a:dk1>
      <a:lt1>
        <a:srgbClr val="FFFFFF"/>
      </a:lt1>
      <a:dk2>
        <a:srgbClr val="A7A7A7"/>
      </a:dk2>
      <a:lt2>
        <a:srgbClr val="535353"/>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a:ea typeface="Helvetica Neue"/>
        <a:cs typeface="Helvetica Neue"/>
      </a:majorFont>
      <a:minorFont>
        <a:latin typeface="Helvetica"/>
        <a:ea typeface="Helvetica"/>
        <a:cs typeface="Helvetica"/>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White">
  <a:themeElements>
    <a:clrScheme name="White">
      <a:dk1>
        <a:srgbClr val="000000"/>
      </a:dk1>
      <a:lt1>
        <a:srgbClr val="FFFFFF"/>
      </a:lt1>
      <a:dk2>
        <a:srgbClr val="A7A7A7"/>
      </a:dk2>
      <a:lt2>
        <a:srgbClr val="535353"/>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a:ea typeface="Helvetica Neue"/>
        <a:cs typeface="Helvetica Neue"/>
      </a:majorFont>
      <a:minorFont>
        <a:latin typeface="Helvetica"/>
        <a:ea typeface="Helvetica"/>
        <a:cs typeface="Helvetica"/>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2514</TotalTime>
  <Words>1937</Words>
  <Application>Microsoft Office PowerPoint</Application>
  <PresentationFormat>On-screen Show (4:3)</PresentationFormat>
  <Paragraphs>1215</Paragraphs>
  <Slides>8</Slides>
  <Notes>7</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8</vt:i4>
      </vt:variant>
    </vt:vector>
  </HeadingPairs>
  <TitlesOfParts>
    <vt:vector size="22" baseType="lpstr">
      <vt:lpstr>Arial</vt:lpstr>
      <vt:lpstr>Bahnschrift SemiBold</vt:lpstr>
      <vt:lpstr>Calibri</vt:lpstr>
      <vt:lpstr>Goudy Old Style</vt:lpstr>
      <vt:lpstr>Helvetica Light</vt:lpstr>
      <vt:lpstr>Helvetica Neue</vt:lpstr>
      <vt:lpstr>Helvetica Neue Light</vt:lpstr>
      <vt:lpstr>Helvetica Neue Medium</vt:lpstr>
      <vt:lpstr>Helvetica Neue Thin</vt:lpstr>
      <vt:lpstr>Myriad Pro Light</vt:lpstr>
      <vt:lpstr>Segoe UI Light</vt:lpstr>
      <vt:lpstr>6_White</vt:lpstr>
      <vt:lpstr>Office Theme</vt:lpstr>
      <vt:lpstr>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Leyton Thompson</dc:creator>
  <cp:lastModifiedBy>Mrs Anderson</cp:lastModifiedBy>
  <cp:revision>156</cp:revision>
  <dcterms:created xsi:type="dcterms:W3CDTF">2020-07-18T15:58:38Z</dcterms:created>
  <dcterms:modified xsi:type="dcterms:W3CDTF">2022-09-21T11:19:01Z</dcterms:modified>
</cp:coreProperties>
</file>