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Lst>
  <p:notesMasterIdLst>
    <p:notesMasterId r:id="rId10"/>
  </p:notesMasterIdLst>
  <p:sldIdLst>
    <p:sldId id="479" r:id="rId4"/>
    <p:sldId id="480" r:id="rId5"/>
    <p:sldId id="445" r:id="rId6"/>
    <p:sldId id="444" r:id="rId7"/>
    <p:sldId id="477" r:id="rId8"/>
    <p:sldId id="478" r:id="rId9"/>
  </p:sldIdLst>
  <p:sldSz cx="9144000" cy="6858000" type="screen4x3"/>
  <p:notesSz cx="6858000" cy="9144000"/>
  <p:defaultTextStyle>
    <a:defPPr>
      <a:defRPr lang="en-US"/>
    </a:defPPr>
    <a:lvl1pPr marL="0" algn="l" defTabSz="912900" rtl="0" eaLnBrk="1" latinLnBrk="0" hangingPunct="1">
      <a:defRPr sz="1800" kern="1200">
        <a:solidFill>
          <a:schemeClr val="tx1"/>
        </a:solidFill>
        <a:latin typeface="+mn-lt"/>
        <a:ea typeface="+mn-ea"/>
        <a:cs typeface="+mn-cs"/>
      </a:defRPr>
    </a:lvl1pPr>
    <a:lvl2pPr marL="456443" algn="l" defTabSz="912900" rtl="0" eaLnBrk="1" latinLnBrk="0" hangingPunct="1">
      <a:defRPr sz="1800" kern="1200">
        <a:solidFill>
          <a:schemeClr val="tx1"/>
        </a:solidFill>
        <a:latin typeface="+mn-lt"/>
        <a:ea typeface="+mn-ea"/>
        <a:cs typeface="+mn-cs"/>
      </a:defRPr>
    </a:lvl2pPr>
    <a:lvl3pPr marL="912900" algn="l" defTabSz="912900" rtl="0" eaLnBrk="1" latinLnBrk="0" hangingPunct="1">
      <a:defRPr sz="1800" kern="1200">
        <a:solidFill>
          <a:schemeClr val="tx1"/>
        </a:solidFill>
        <a:latin typeface="+mn-lt"/>
        <a:ea typeface="+mn-ea"/>
        <a:cs typeface="+mn-cs"/>
      </a:defRPr>
    </a:lvl3pPr>
    <a:lvl4pPr marL="1369360" algn="l" defTabSz="912900" rtl="0" eaLnBrk="1" latinLnBrk="0" hangingPunct="1">
      <a:defRPr sz="1800" kern="1200">
        <a:solidFill>
          <a:schemeClr val="tx1"/>
        </a:solidFill>
        <a:latin typeface="+mn-lt"/>
        <a:ea typeface="+mn-ea"/>
        <a:cs typeface="+mn-cs"/>
      </a:defRPr>
    </a:lvl4pPr>
    <a:lvl5pPr marL="1825809" algn="l" defTabSz="912900" rtl="0" eaLnBrk="1" latinLnBrk="0" hangingPunct="1">
      <a:defRPr sz="1800" kern="1200">
        <a:solidFill>
          <a:schemeClr val="tx1"/>
        </a:solidFill>
        <a:latin typeface="+mn-lt"/>
        <a:ea typeface="+mn-ea"/>
        <a:cs typeface="+mn-cs"/>
      </a:defRPr>
    </a:lvl5pPr>
    <a:lvl6pPr marL="2282256" algn="l" defTabSz="912900" rtl="0" eaLnBrk="1" latinLnBrk="0" hangingPunct="1">
      <a:defRPr sz="1800" kern="1200">
        <a:solidFill>
          <a:schemeClr val="tx1"/>
        </a:solidFill>
        <a:latin typeface="+mn-lt"/>
        <a:ea typeface="+mn-ea"/>
        <a:cs typeface="+mn-cs"/>
      </a:defRPr>
    </a:lvl6pPr>
    <a:lvl7pPr marL="2738715" algn="l" defTabSz="912900" rtl="0" eaLnBrk="1" latinLnBrk="0" hangingPunct="1">
      <a:defRPr sz="1800" kern="1200">
        <a:solidFill>
          <a:schemeClr val="tx1"/>
        </a:solidFill>
        <a:latin typeface="+mn-lt"/>
        <a:ea typeface="+mn-ea"/>
        <a:cs typeface="+mn-cs"/>
      </a:defRPr>
    </a:lvl7pPr>
    <a:lvl8pPr marL="3195163" algn="l" defTabSz="912900" rtl="0" eaLnBrk="1" latinLnBrk="0" hangingPunct="1">
      <a:defRPr sz="1800" kern="1200">
        <a:solidFill>
          <a:schemeClr val="tx1"/>
        </a:solidFill>
        <a:latin typeface="+mn-lt"/>
        <a:ea typeface="+mn-ea"/>
        <a:cs typeface="+mn-cs"/>
      </a:defRPr>
    </a:lvl8pPr>
    <a:lvl9pPr marL="3651616" algn="l" defTabSz="9129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072" autoAdjust="0"/>
  </p:normalViewPr>
  <p:slideViewPr>
    <p:cSldViewPr showGuides="1">
      <p:cViewPr varScale="1">
        <p:scale>
          <a:sx n="62" d="100"/>
          <a:sy n="62" d="100"/>
        </p:scale>
        <p:origin x="963" y="6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69BAE4-53E1-4758-84C6-B394C446B368}" type="datetimeFigureOut">
              <a:rPr lang="en-GB" smtClean="0"/>
              <a:t>21/09/2022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82999F-012B-4705-BEAA-6F9AC79E4B84}" type="slidenum">
              <a:rPr lang="en-GB" smtClean="0"/>
              <a:t>‹#›</a:t>
            </a:fld>
            <a:endParaRPr lang="en-GB"/>
          </a:p>
        </p:txBody>
      </p:sp>
    </p:spTree>
    <p:extLst>
      <p:ext uri="{BB962C8B-B14F-4D97-AF65-F5344CB8AC3E}">
        <p14:creationId xmlns:p14="http://schemas.microsoft.com/office/powerpoint/2010/main" val="1458000344"/>
      </p:ext>
    </p:extLst>
  </p:cSld>
  <p:clrMap bg1="lt1" tx1="dk1" bg2="lt2" tx2="dk2" accent1="accent1" accent2="accent2" accent3="accent3" accent4="accent4" accent5="accent5" accent6="accent6" hlink="hlink" folHlink="folHlink"/>
  <p:notesStyle>
    <a:lvl1pPr marL="0" algn="l" defTabSz="912900" rtl="0" eaLnBrk="1" latinLnBrk="0" hangingPunct="1">
      <a:defRPr sz="1200" kern="1200">
        <a:solidFill>
          <a:schemeClr val="tx1"/>
        </a:solidFill>
        <a:latin typeface="+mn-lt"/>
        <a:ea typeface="+mn-ea"/>
        <a:cs typeface="+mn-cs"/>
      </a:defRPr>
    </a:lvl1pPr>
    <a:lvl2pPr marL="456443" algn="l" defTabSz="912900" rtl="0" eaLnBrk="1" latinLnBrk="0" hangingPunct="1">
      <a:defRPr sz="1200" kern="1200">
        <a:solidFill>
          <a:schemeClr val="tx1"/>
        </a:solidFill>
        <a:latin typeface="+mn-lt"/>
        <a:ea typeface="+mn-ea"/>
        <a:cs typeface="+mn-cs"/>
      </a:defRPr>
    </a:lvl2pPr>
    <a:lvl3pPr marL="912900" algn="l" defTabSz="912900" rtl="0" eaLnBrk="1" latinLnBrk="0" hangingPunct="1">
      <a:defRPr sz="1200" kern="1200">
        <a:solidFill>
          <a:schemeClr val="tx1"/>
        </a:solidFill>
        <a:latin typeface="+mn-lt"/>
        <a:ea typeface="+mn-ea"/>
        <a:cs typeface="+mn-cs"/>
      </a:defRPr>
    </a:lvl3pPr>
    <a:lvl4pPr marL="1369360" algn="l" defTabSz="912900" rtl="0" eaLnBrk="1" latinLnBrk="0" hangingPunct="1">
      <a:defRPr sz="1200" kern="1200">
        <a:solidFill>
          <a:schemeClr val="tx1"/>
        </a:solidFill>
        <a:latin typeface="+mn-lt"/>
        <a:ea typeface="+mn-ea"/>
        <a:cs typeface="+mn-cs"/>
      </a:defRPr>
    </a:lvl4pPr>
    <a:lvl5pPr marL="1825809" algn="l" defTabSz="912900" rtl="0" eaLnBrk="1" latinLnBrk="0" hangingPunct="1">
      <a:defRPr sz="1200" kern="1200">
        <a:solidFill>
          <a:schemeClr val="tx1"/>
        </a:solidFill>
        <a:latin typeface="+mn-lt"/>
        <a:ea typeface="+mn-ea"/>
        <a:cs typeface="+mn-cs"/>
      </a:defRPr>
    </a:lvl5pPr>
    <a:lvl6pPr marL="2282256" algn="l" defTabSz="912900" rtl="0" eaLnBrk="1" latinLnBrk="0" hangingPunct="1">
      <a:defRPr sz="1200" kern="1200">
        <a:solidFill>
          <a:schemeClr val="tx1"/>
        </a:solidFill>
        <a:latin typeface="+mn-lt"/>
        <a:ea typeface="+mn-ea"/>
        <a:cs typeface="+mn-cs"/>
      </a:defRPr>
    </a:lvl6pPr>
    <a:lvl7pPr marL="2738715" algn="l" defTabSz="912900" rtl="0" eaLnBrk="1" latinLnBrk="0" hangingPunct="1">
      <a:defRPr sz="1200" kern="1200">
        <a:solidFill>
          <a:schemeClr val="tx1"/>
        </a:solidFill>
        <a:latin typeface="+mn-lt"/>
        <a:ea typeface="+mn-ea"/>
        <a:cs typeface="+mn-cs"/>
      </a:defRPr>
    </a:lvl7pPr>
    <a:lvl8pPr marL="3195163" algn="l" defTabSz="912900" rtl="0" eaLnBrk="1" latinLnBrk="0" hangingPunct="1">
      <a:defRPr sz="1200" kern="1200">
        <a:solidFill>
          <a:schemeClr val="tx1"/>
        </a:solidFill>
        <a:latin typeface="+mn-lt"/>
        <a:ea typeface="+mn-ea"/>
        <a:cs typeface="+mn-cs"/>
      </a:defRPr>
    </a:lvl8pPr>
    <a:lvl9pPr marL="3651616" algn="l" defTabSz="9129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a:lnSpc>
                <a:spcPct val="119000"/>
              </a:lnSpc>
              <a:spcBef>
                <a:spcPts val="0"/>
              </a:spcBef>
              <a:spcAft>
                <a:spcPts val="600"/>
              </a:spcAft>
            </a:pPr>
            <a:r>
              <a:rPr lang="en-GB" sz="800" kern="1400" dirty="0">
                <a:solidFill>
                  <a:srgbClr val="000000"/>
                </a:solidFill>
                <a:effectLst/>
                <a:latin typeface="+mn-lt"/>
              </a:rPr>
              <a:t> </a:t>
            </a:r>
          </a:p>
          <a:p>
            <a:endParaRPr lang="en-GB" dirty="0"/>
          </a:p>
        </p:txBody>
      </p:sp>
    </p:spTree>
    <p:extLst>
      <p:ext uri="{BB962C8B-B14F-4D97-AF65-F5344CB8AC3E}">
        <p14:creationId xmlns:p14="http://schemas.microsoft.com/office/powerpoint/2010/main" val="679797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Brain dumps are simply a knowledge recall task.</a:t>
            </a:r>
            <a:r>
              <a:rPr lang="en-GB" baseline="0" dirty="0"/>
              <a:t> </a:t>
            </a:r>
          </a:p>
          <a:p>
            <a:endParaRPr lang="en-GB" baseline="0" dirty="0"/>
          </a:p>
          <a:p>
            <a:r>
              <a:rPr lang="en-GB" baseline="0" dirty="0"/>
              <a:t>A ‘Brian Dump’ simply refers to dumping as much information from the brain about a specific topic or unit from long-term memory – without the use of notes onto a piece of paper. </a:t>
            </a:r>
          </a:p>
          <a:p>
            <a:endParaRPr lang="en-GB" baseline="0" dirty="0"/>
          </a:p>
          <a:p>
            <a:r>
              <a:rPr lang="en-GB" baseline="0" dirty="0"/>
              <a:t>This is a classic example of </a:t>
            </a:r>
            <a:r>
              <a:rPr lang="en-GB" b="1" baseline="0" dirty="0"/>
              <a:t>Low effort, high impact </a:t>
            </a:r>
            <a:r>
              <a:rPr lang="en-GB" b="0" baseline="0" dirty="0"/>
              <a:t>task for students to complete. </a:t>
            </a:r>
          </a:p>
          <a:p>
            <a:endParaRPr lang="en-GB" b="0" baseline="0" dirty="0"/>
          </a:p>
          <a:p>
            <a:r>
              <a:rPr lang="en-GB" b="0" baseline="0" dirty="0"/>
              <a:t>The teacher will give students a set amount of time to recall as much as they can from memory about a specific event, individual, concept, theory and so on.  </a:t>
            </a:r>
            <a:endParaRPr lang="en-GB" b="1" dirty="0"/>
          </a:p>
        </p:txBody>
      </p:sp>
    </p:spTree>
    <p:extLst>
      <p:ext uri="{BB962C8B-B14F-4D97-AF65-F5344CB8AC3E}">
        <p14:creationId xmlns:p14="http://schemas.microsoft.com/office/powerpoint/2010/main" val="679797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79797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Editable task slide template.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Answer slide template.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Set your own tasks.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Set your own time limit.</a:t>
            </a:r>
          </a:p>
          <a:p>
            <a:endParaRPr lang="en-GB" b="1" dirty="0"/>
          </a:p>
        </p:txBody>
      </p:sp>
    </p:spTree>
    <p:extLst>
      <p:ext uri="{BB962C8B-B14F-4D97-AF65-F5344CB8AC3E}">
        <p14:creationId xmlns:p14="http://schemas.microsoft.com/office/powerpoint/2010/main" val="679797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797976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893017" y="1151957"/>
            <a:ext cx="7358063" cy="2321719"/>
          </a:xfrm>
          <a:prstGeom prst="rect">
            <a:avLst/>
          </a:prstGeom>
        </p:spPr>
        <p:txBody>
          <a:bodyPr anchor="b"/>
          <a:lstStyle/>
          <a:p>
            <a:r>
              <a:t>Title Text</a:t>
            </a:r>
          </a:p>
        </p:txBody>
      </p:sp>
      <p:sp>
        <p:nvSpPr>
          <p:cNvPr id="12" name="Body Level One…"/>
          <p:cNvSpPr txBox="1">
            <a:spLocks noGrp="1"/>
          </p:cNvSpPr>
          <p:nvPr>
            <p:ph type="body" sz="quarter" idx="1"/>
          </p:nvPr>
        </p:nvSpPr>
        <p:spPr>
          <a:xfrm>
            <a:off x="893017" y="3545092"/>
            <a:ext cx="7358063" cy="794743"/>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r>
              <a:t>Body Level One</a:t>
            </a:r>
          </a:p>
          <a:p>
            <a:pPr lvl="1"/>
            <a:r>
              <a:t>Body Level Two</a:t>
            </a:r>
          </a:p>
          <a:p>
            <a:pPr lvl="2"/>
            <a:r>
              <a:t>Body Level Three</a:t>
            </a:r>
          </a:p>
          <a:p>
            <a:pPr lvl="3"/>
            <a:r>
              <a:t>Body Level Four</a:t>
            </a:r>
          </a:p>
          <a:p>
            <a:pPr lvl="4"/>
            <a:r>
              <a:t>Body Level Five</a:t>
            </a:r>
          </a:p>
        </p:txBody>
      </p:sp>
      <p:pic>
        <p:nvPicPr>
          <p:cNvPr id="13" name="ICT-Evangelist-logo.png" descr="ICT-Evangelist-logo.png"/>
          <p:cNvPicPr>
            <a:picLocks noChangeAspect="1"/>
          </p:cNvPicPr>
          <p:nvPr/>
        </p:nvPicPr>
        <p:blipFill>
          <a:blip r:embed="rId2"/>
          <a:stretch>
            <a:fillRect/>
          </a:stretch>
        </p:blipFill>
        <p:spPr>
          <a:xfrm>
            <a:off x="166528" y="6632861"/>
            <a:ext cx="1062308" cy="126712"/>
          </a:xfrm>
          <a:prstGeom prst="rect">
            <a:avLst/>
          </a:prstGeom>
          <a:ln w="12700">
            <a:miter lim="400000"/>
          </a:ln>
        </p:spPr>
      </p:pic>
      <p:sp>
        <p:nvSpPr>
          <p:cNvPr id="14" name="Created and shared by"/>
          <p:cNvSpPr txBox="1"/>
          <p:nvPr/>
        </p:nvSpPr>
        <p:spPr>
          <a:xfrm>
            <a:off x="-205261" y="6394179"/>
            <a:ext cx="1772791" cy="2720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654" tIns="35654" rIns="35654" bIns="35654" anchor="ctr">
            <a:spAutoFit/>
          </a:bodyPr>
          <a:lstStyle>
            <a:lvl1pPr>
              <a:defRPr sz="1300">
                <a:latin typeface="Myriad Pro Light"/>
                <a:ea typeface="Myriad Pro Light"/>
                <a:cs typeface="Myriad Pro Light"/>
                <a:sym typeface="Myriad Pro Light"/>
              </a:defRPr>
            </a:lvl1pPr>
          </a:lstStyle>
          <a:p>
            <a:pPr algn="ctr" defTabSz="410079" hangingPunct="0"/>
            <a:r>
              <a:rPr kern="0">
                <a:solidFill>
                  <a:srgbClr val="000000"/>
                </a:solidFill>
              </a:rPr>
              <a:t>Created and shared by</a:t>
            </a:r>
          </a:p>
        </p:txBody>
      </p:sp>
      <p:sp>
        <p:nvSpPr>
          <p:cNvPr id="15" name="Created and shared by"/>
          <p:cNvSpPr txBox="1"/>
          <p:nvPr/>
        </p:nvSpPr>
        <p:spPr>
          <a:xfrm>
            <a:off x="965315" y="6503346"/>
            <a:ext cx="7213383" cy="2412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654" tIns="35654" rIns="35654" bIns="35654" anchor="ctr">
            <a:spAutoFit/>
          </a:bodyPr>
          <a:lstStyle/>
          <a:p>
            <a:pPr algn="ctr" defTabSz="410079" hangingPunct="0">
              <a:defRPr sz="1100">
                <a:latin typeface="Myriad Pro Light"/>
                <a:ea typeface="Myriad Pro Light"/>
                <a:cs typeface="Myriad Pro Light"/>
                <a:sym typeface="Myriad Pro Light"/>
              </a:defRPr>
            </a:pPr>
            <a:r>
              <a:rPr sz="1100" kern="0">
                <a:solidFill>
                  <a:srgbClr val="464646"/>
                </a:solidFill>
                <a:latin typeface="Myriad Pro Light"/>
                <a:ea typeface="Myriad Pro Light"/>
                <a:cs typeface="Myriad Pro Light"/>
                <a:sym typeface="Myriad Pro Light"/>
              </a:rPr>
              <a:t>This work is licensed under a </a:t>
            </a:r>
            <a:r>
              <a:rPr sz="1100" u="sng" kern="0">
                <a:solidFill>
                  <a:srgbClr val="0000FF"/>
                </a:solidFill>
                <a:uFill>
                  <a:solidFill>
                    <a:srgbClr val="0000FF"/>
                  </a:solidFill>
                </a:uFill>
                <a:latin typeface="Myriad Pro Light"/>
                <a:ea typeface="Myriad Pro Light"/>
                <a:cs typeface="Myriad Pro Light"/>
                <a:sym typeface="Myriad Pro Light"/>
                <a:hlinkClick r:id="rId3"/>
              </a:rPr>
              <a:t>Creative Commons Attribution-NonCommercial-ShareAlike 4.0 International License</a:t>
            </a:r>
            <a:r>
              <a:rPr sz="1100" kern="0">
                <a:solidFill>
                  <a:srgbClr val="464646"/>
                </a:solidFill>
                <a:latin typeface="Myriad Pro Light"/>
                <a:ea typeface="Myriad Pro Light"/>
                <a:cs typeface="Myriad Pro Light"/>
                <a:sym typeface="Myriad Pro Light"/>
              </a:rPr>
              <a:t>.</a:t>
            </a:r>
          </a:p>
        </p:txBody>
      </p:sp>
      <p:pic>
        <p:nvPicPr>
          <p:cNvPr id="16" name="Image" descr="Image"/>
          <p:cNvPicPr>
            <a:picLocks noChangeAspect="1"/>
          </p:cNvPicPr>
          <p:nvPr/>
        </p:nvPicPr>
        <p:blipFill>
          <a:blip r:embed="rId4"/>
          <a:stretch>
            <a:fillRect/>
          </a:stretch>
        </p:blipFill>
        <p:spPr>
          <a:xfrm>
            <a:off x="8101766" y="6404307"/>
            <a:ext cx="901899" cy="357188"/>
          </a:xfrm>
          <a:prstGeom prst="rect">
            <a:avLst/>
          </a:prstGeom>
          <a:ln w="12700">
            <a:miter lim="400000"/>
          </a:ln>
        </p:spPr>
      </p:pic>
      <p:sp>
        <p:nvSpPr>
          <p:cNvPr id="17"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rPr/>
              <a:pPr/>
              <a:t>‹#›</a:t>
            </a:fld>
            <a:endParaRPr/>
          </a:p>
        </p:txBody>
      </p:sp>
    </p:spTree>
    <p:extLst>
      <p:ext uri="{BB962C8B-B14F-4D97-AF65-F5344CB8AC3E}">
        <p14:creationId xmlns:p14="http://schemas.microsoft.com/office/powerpoint/2010/main" val="1978681195"/>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7" name="Body Level One…"/>
          <p:cNvSpPr txBox="1">
            <a:spLocks noGrp="1"/>
          </p:cNvSpPr>
          <p:nvPr>
            <p:ph type="body" sz="quarter" idx="1"/>
          </p:nvPr>
        </p:nvSpPr>
        <p:spPr>
          <a:xfrm>
            <a:off x="893017" y="4473797"/>
            <a:ext cx="7358063" cy="324399"/>
          </a:xfrm>
          <a:prstGeom prst="rect">
            <a:avLst/>
          </a:prstGeom>
        </p:spPr>
        <p:txBody>
          <a:bodyPr anchor="t"/>
          <a:lstStyle>
            <a:lvl1pPr marL="0" indent="0" algn="ctr">
              <a:spcBef>
                <a:spcPts val="0"/>
              </a:spcBef>
              <a:buSzTx/>
              <a:buNone/>
              <a:defRPr sz="1700" i="1"/>
            </a:lvl1pPr>
            <a:lvl2pPr marL="546028" indent="-234012" algn="ctr">
              <a:spcBef>
                <a:spcPts val="0"/>
              </a:spcBef>
              <a:defRPr sz="1700" i="1"/>
            </a:lvl2pPr>
            <a:lvl3pPr marL="858044" indent="-234012" algn="ctr">
              <a:spcBef>
                <a:spcPts val="0"/>
              </a:spcBef>
              <a:defRPr sz="1700" i="1"/>
            </a:lvl3pPr>
            <a:lvl4pPr marL="1170060" indent="-234012" algn="ctr">
              <a:spcBef>
                <a:spcPts val="0"/>
              </a:spcBef>
              <a:defRPr sz="1700" i="1"/>
            </a:lvl4pPr>
            <a:lvl5pPr marL="1482076" indent="-234012" algn="ctr">
              <a:spcBef>
                <a:spcPts val="0"/>
              </a:spcBef>
              <a:defRPr sz="1700" i="1"/>
            </a:lvl5pPr>
          </a:lstStyle>
          <a:p>
            <a:r>
              <a:t>Body Level One</a:t>
            </a:r>
          </a:p>
          <a:p>
            <a:pPr lvl="1"/>
            <a:r>
              <a:t>Body Level Two</a:t>
            </a:r>
          </a:p>
          <a:p>
            <a:pPr lvl="2"/>
            <a:r>
              <a:t>Body Level Three</a:t>
            </a:r>
          </a:p>
          <a:p>
            <a:pPr lvl="3"/>
            <a:r>
              <a:t>Body Level Four</a:t>
            </a:r>
          </a:p>
          <a:p>
            <a:pPr lvl="4"/>
            <a:r>
              <a:t>Body Level Five</a:t>
            </a:r>
          </a:p>
        </p:txBody>
      </p:sp>
      <p:sp>
        <p:nvSpPr>
          <p:cNvPr id="98" name="“Type a quote here.”"/>
          <p:cNvSpPr txBox="1">
            <a:spLocks noGrp="1"/>
          </p:cNvSpPr>
          <p:nvPr>
            <p:ph type="body" sz="quarter" idx="13"/>
          </p:nvPr>
        </p:nvSpPr>
        <p:spPr>
          <a:xfrm>
            <a:off x="893017" y="3000338"/>
            <a:ext cx="7358063" cy="428749"/>
          </a:xfrm>
          <a:prstGeom prst="rect">
            <a:avLst/>
          </a:prstGeom>
        </p:spPr>
        <p:txBody>
          <a:bodyPr/>
          <a:lstStyle>
            <a:lvl1pPr marL="0" indent="0" algn="ctr" defTabSz="402536">
              <a:spcBef>
                <a:spcPts val="0"/>
              </a:spcBef>
              <a:buSzTx/>
              <a:buNone/>
              <a:defRPr sz="3332">
                <a:latin typeface="Helvetica Neue Medium"/>
                <a:sym typeface="Helvetica Neue Medium"/>
              </a:defRPr>
            </a:lvl1pPr>
          </a:lstStyle>
          <a:p>
            <a:pPr marL="0" indent="0" algn="ctr" defTabSz="572516">
              <a:spcBef>
                <a:spcPts val="0"/>
              </a:spcBef>
              <a:buSzTx/>
              <a:buNone/>
              <a:defRPr sz="3332">
                <a:latin typeface="Helvetica Neue Medium"/>
                <a:ea typeface="Helvetica Neue Medium"/>
                <a:cs typeface="Helvetica Neue Medium"/>
                <a:sym typeface="Helvetica Neue Medium"/>
              </a:defRPr>
            </a:pPr>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62364324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6" name="Image"/>
          <p:cNvSpPr>
            <a:spLocks noGrp="1"/>
          </p:cNvSpPr>
          <p:nvPr>
            <p:ph type="pic" idx="13"/>
          </p:nvPr>
        </p:nvSpPr>
        <p:spPr>
          <a:xfrm>
            <a:off x="0" y="0"/>
            <a:ext cx="9144000" cy="6858000"/>
          </a:xfrm>
          <a:prstGeom prst="rect">
            <a:avLst/>
          </a:prstGeom>
        </p:spPr>
        <p:txBody>
          <a:bodyPr lIns="64187" tIns="32090" rIns="64187" bIns="32090" anchor="t">
            <a:noAutofit/>
          </a:bodyPr>
          <a:lstStyle/>
          <a:p>
            <a:endParaRPr/>
          </a:p>
        </p:txBody>
      </p:sp>
      <p:sp>
        <p:nvSpPr>
          <p:cNvPr id="107"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959032151"/>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4"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29612058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4"/>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91479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55016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9"/>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12421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57058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827693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093554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08471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4" name="Image"/>
          <p:cNvSpPr>
            <a:spLocks noGrp="1"/>
          </p:cNvSpPr>
          <p:nvPr>
            <p:ph type="pic" idx="13"/>
          </p:nvPr>
        </p:nvSpPr>
        <p:spPr>
          <a:xfrm>
            <a:off x="1143000" y="473300"/>
            <a:ext cx="6858000" cy="4152305"/>
          </a:xfrm>
          <a:prstGeom prst="rect">
            <a:avLst/>
          </a:prstGeom>
        </p:spPr>
        <p:txBody>
          <a:bodyPr lIns="64187" tIns="32090" rIns="64187" bIns="32090" anchor="t">
            <a:noAutofit/>
          </a:bodyPr>
          <a:lstStyle/>
          <a:p>
            <a:endParaRPr/>
          </a:p>
        </p:txBody>
      </p:sp>
      <p:sp>
        <p:nvSpPr>
          <p:cNvPr id="25" name="Title Text"/>
          <p:cNvSpPr txBox="1">
            <a:spLocks noGrp="1"/>
          </p:cNvSpPr>
          <p:nvPr>
            <p:ph type="title"/>
          </p:nvPr>
        </p:nvSpPr>
        <p:spPr>
          <a:xfrm>
            <a:off x="893017" y="4723830"/>
            <a:ext cx="7358063" cy="1000125"/>
          </a:xfrm>
          <a:prstGeom prst="rect">
            <a:avLst/>
          </a:prstGeom>
        </p:spPr>
        <p:txBody>
          <a:bodyPr anchor="b"/>
          <a:lstStyle/>
          <a:p>
            <a:r>
              <a:t>Title Text</a:t>
            </a:r>
          </a:p>
        </p:txBody>
      </p:sp>
      <p:sp>
        <p:nvSpPr>
          <p:cNvPr id="26" name="Body Level One…"/>
          <p:cNvSpPr txBox="1">
            <a:spLocks noGrp="1"/>
          </p:cNvSpPr>
          <p:nvPr>
            <p:ph type="body" sz="quarter" idx="1"/>
          </p:nvPr>
        </p:nvSpPr>
        <p:spPr>
          <a:xfrm>
            <a:off x="893017" y="5732883"/>
            <a:ext cx="7358063" cy="794743"/>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r>
              <a:t>Body Level One</a:t>
            </a:r>
          </a:p>
          <a:p>
            <a:pPr lvl="1"/>
            <a:r>
              <a:t>Body Level Two</a:t>
            </a:r>
          </a:p>
          <a:p>
            <a:pPr lvl="2"/>
            <a:r>
              <a:t>Body Level Three</a:t>
            </a:r>
          </a:p>
          <a:p>
            <a:pPr lvl="3"/>
            <a:r>
              <a:t>Body Level Four</a:t>
            </a:r>
          </a:p>
          <a:p>
            <a:pPr lvl="4"/>
            <a:r>
              <a:t>Body Level Five</a:t>
            </a:r>
          </a:p>
        </p:txBody>
      </p:sp>
      <p:sp>
        <p:nvSpPr>
          <p:cNvPr id="27"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481335857"/>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262898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24299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16352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7"/>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7"/>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682810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893017" y="1151957"/>
            <a:ext cx="7358063" cy="2321719"/>
          </a:xfrm>
          <a:prstGeom prst="rect">
            <a:avLst/>
          </a:prstGeom>
        </p:spPr>
        <p:txBody>
          <a:bodyPr anchor="b"/>
          <a:lstStyle/>
          <a:p>
            <a:r>
              <a:t>Title Text</a:t>
            </a:r>
          </a:p>
        </p:txBody>
      </p:sp>
      <p:sp>
        <p:nvSpPr>
          <p:cNvPr id="12" name="Body Level One…"/>
          <p:cNvSpPr txBox="1">
            <a:spLocks noGrp="1"/>
          </p:cNvSpPr>
          <p:nvPr>
            <p:ph type="body" sz="quarter" idx="1"/>
          </p:nvPr>
        </p:nvSpPr>
        <p:spPr>
          <a:xfrm>
            <a:off x="893017" y="3545092"/>
            <a:ext cx="7358063" cy="794743"/>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r>
              <a:t>Body Level One</a:t>
            </a:r>
          </a:p>
          <a:p>
            <a:pPr lvl="1"/>
            <a:r>
              <a:t>Body Level Two</a:t>
            </a:r>
          </a:p>
          <a:p>
            <a:pPr lvl="2"/>
            <a:r>
              <a:t>Body Level Three</a:t>
            </a:r>
          </a:p>
          <a:p>
            <a:pPr lvl="3"/>
            <a:r>
              <a:t>Body Level Four</a:t>
            </a:r>
          </a:p>
          <a:p>
            <a:pPr lvl="4"/>
            <a:r>
              <a:t>Body Level Five</a:t>
            </a:r>
          </a:p>
        </p:txBody>
      </p:sp>
      <p:pic>
        <p:nvPicPr>
          <p:cNvPr id="13" name="ICT-Evangelist-logo.png" descr="ICT-Evangelist-logo.png"/>
          <p:cNvPicPr>
            <a:picLocks noChangeAspect="1"/>
          </p:cNvPicPr>
          <p:nvPr/>
        </p:nvPicPr>
        <p:blipFill>
          <a:blip r:embed="rId2"/>
          <a:stretch>
            <a:fillRect/>
          </a:stretch>
        </p:blipFill>
        <p:spPr>
          <a:xfrm>
            <a:off x="166528" y="6632861"/>
            <a:ext cx="1062308" cy="126712"/>
          </a:xfrm>
          <a:prstGeom prst="rect">
            <a:avLst/>
          </a:prstGeom>
          <a:ln w="12700">
            <a:miter lim="400000"/>
          </a:ln>
        </p:spPr>
      </p:pic>
      <p:sp>
        <p:nvSpPr>
          <p:cNvPr id="14" name="Created and shared by"/>
          <p:cNvSpPr txBox="1"/>
          <p:nvPr/>
        </p:nvSpPr>
        <p:spPr>
          <a:xfrm>
            <a:off x="-205261" y="6394179"/>
            <a:ext cx="1772791" cy="2720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654" tIns="35654" rIns="35654" bIns="35654" anchor="ctr">
            <a:spAutoFit/>
          </a:bodyPr>
          <a:lstStyle>
            <a:lvl1pPr>
              <a:defRPr sz="1300">
                <a:latin typeface="Myriad Pro Light"/>
                <a:ea typeface="Myriad Pro Light"/>
                <a:cs typeface="Myriad Pro Light"/>
                <a:sym typeface="Myriad Pro Light"/>
              </a:defRPr>
            </a:lvl1pPr>
          </a:lstStyle>
          <a:p>
            <a:pPr algn="ctr" defTabSz="410079" hangingPunct="0"/>
            <a:r>
              <a:rPr kern="0">
                <a:solidFill>
                  <a:srgbClr val="000000"/>
                </a:solidFill>
              </a:rPr>
              <a:t>Created and shared by</a:t>
            </a:r>
          </a:p>
        </p:txBody>
      </p:sp>
      <p:sp>
        <p:nvSpPr>
          <p:cNvPr id="15" name="Created and shared by"/>
          <p:cNvSpPr txBox="1"/>
          <p:nvPr/>
        </p:nvSpPr>
        <p:spPr>
          <a:xfrm>
            <a:off x="965315" y="6503346"/>
            <a:ext cx="7213383" cy="2412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654" tIns="35654" rIns="35654" bIns="35654" anchor="ctr">
            <a:spAutoFit/>
          </a:bodyPr>
          <a:lstStyle/>
          <a:p>
            <a:pPr algn="ctr" defTabSz="410079" hangingPunct="0">
              <a:defRPr sz="1100">
                <a:latin typeface="Myriad Pro Light"/>
                <a:ea typeface="Myriad Pro Light"/>
                <a:cs typeface="Myriad Pro Light"/>
                <a:sym typeface="Myriad Pro Light"/>
              </a:defRPr>
            </a:pPr>
            <a:r>
              <a:rPr sz="1100" kern="0">
                <a:solidFill>
                  <a:srgbClr val="464646"/>
                </a:solidFill>
                <a:latin typeface="Myriad Pro Light"/>
                <a:ea typeface="Myriad Pro Light"/>
                <a:cs typeface="Myriad Pro Light"/>
                <a:sym typeface="Myriad Pro Light"/>
              </a:rPr>
              <a:t>This work is licensed under a </a:t>
            </a:r>
            <a:r>
              <a:rPr sz="1100" u="sng" kern="0">
                <a:solidFill>
                  <a:srgbClr val="0000FF"/>
                </a:solidFill>
                <a:uFill>
                  <a:solidFill>
                    <a:srgbClr val="0000FF"/>
                  </a:solidFill>
                </a:uFill>
                <a:latin typeface="Myriad Pro Light"/>
                <a:ea typeface="Myriad Pro Light"/>
                <a:cs typeface="Myriad Pro Light"/>
                <a:sym typeface="Myriad Pro Light"/>
                <a:hlinkClick r:id="rId3"/>
              </a:rPr>
              <a:t>Creative Commons Attribution-NonCommercial-ShareAlike 4.0 International License</a:t>
            </a:r>
            <a:r>
              <a:rPr sz="1100" kern="0">
                <a:solidFill>
                  <a:srgbClr val="464646"/>
                </a:solidFill>
                <a:latin typeface="Myriad Pro Light"/>
                <a:ea typeface="Myriad Pro Light"/>
                <a:cs typeface="Myriad Pro Light"/>
                <a:sym typeface="Myriad Pro Light"/>
              </a:rPr>
              <a:t>.</a:t>
            </a:r>
          </a:p>
        </p:txBody>
      </p:sp>
      <p:pic>
        <p:nvPicPr>
          <p:cNvPr id="16" name="Image" descr="Image"/>
          <p:cNvPicPr>
            <a:picLocks noChangeAspect="1"/>
          </p:cNvPicPr>
          <p:nvPr/>
        </p:nvPicPr>
        <p:blipFill>
          <a:blip r:embed="rId4"/>
          <a:stretch>
            <a:fillRect/>
          </a:stretch>
        </p:blipFill>
        <p:spPr>
          <a:xfrm>
            <a:off x="8101766" y="6404307"/>
            <a:ext cx="901899" cy="357188"/>
          </a:xfrm>
          <a:prstGeom prst="rect">
            <a:avLst/>
          </a:prstGeom>
          <a:ln w="12700">
            <a:miter lim="400000"/>
          </a:ln>
        </p:spPr>
      </p:pic>
      <p:sp>
        <p:nvSpPr>
          <p:cNvPr id="17"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1513677742"/>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4" name="Image"/>
          <p:cNvSpPr>
            <a:spLocks noGrp="1"/>
          </p:cNvSpPr>
          <p:nvPr>
            <p:ph type="pic" idx="13"/>
          </p:nvPr>
        </p:nvSpPr>
        <p:spPr>
          <a:xfrm>
            <a:off x="1143000" y="473300"/>
            <a:ext cx="6858000" cy="4152305"/>
          </a:xfrm>
          <a:prstGeom prst="rect">
            <a:avLst/>
          </a:prstGeom>
        </p:spPr>
        <p:txBody>
          <a:bodyPr lIns="64187" tIns="32090" rIns="64187" bIns="32090" anchor="t">
            <a:noAutofit/>
          </a:bodyPr>
          <a:lstStyle/>
          <a:p>
            <a:endParaRPr/>
          </a:p>
        </p:txBody>
      </p:sp>
      <p:sp>
        <p:nvSpPr>
          <p:cNvPr id="25" name="Title Text"/>
          <p:cNvSpPr txBox="1">
            <a:spLocks noGrp="1"/>
          </p:cNvSpPr>
          <p:nvPr>
            <p:ph type="title"/>
          </p:nvPr>
        </p:nvSpPr>
        <p:spPr>
          <a:xfrm>
            <a:off x="893017" y="4723830"/>
            <a:ext cx="7358063" cy="1000125"/>
          </a:xfrm>
          <a:prstGeom prst="rect">
            <a:avLst/>
          </a:prstGeom>
        </p:spPr>
        <p:txBody>
          <a:bodyPr anchor="b"/>
          <a:lstStyle/>
          <a:p>
            <a:r>
              <a:t>Title Text</a:t>
            </a:r>
          </a:p>
        </p:txBody>
      </p:sp>
      <p:sp>
        <p:nvSpPr>
          <p:cNvPr id="26" name="Body Level One…"/>
          <p:cNvSpPr txBox="1">
            <a:spLocks noGrp="1"/>
          </p:cNvSpPr>
          <p:nvPr>
            <p:ph type="body" sz="quarter" idx="1"/>
          </p:nvPr>
        </p:nvSpPr>
        <p:spPr>
          <a:xfrm>
            <a:off x="893017" y="5732883"/>
            <a:ext cx="7358063" cy="794743"/>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r>
              <a:t>Body Level One</a:t>
            </a:r>
          </a:p>
          <a:p>
            <a:pPr lvl="1"/>
            <a:r>
              <a:t>Body Level Two</a:t>
            </a:r>
          </a:p>
          <a:p>
            <a:pPr lvl="2"/>
            <a:r>
              <a:t>Body Level Three</a:t>
            </a:r>
          </a:p>
          <a:p>
            <a:pPr lvl="3"/>
            <a:r>
              <a:t>Body Level Four</a:t>
            </a:r>
          </a:p>
          <a:p>
            <a:pPr lvl="4"/>
            <a:r>
              <a:t>Body Level Five</a:t>
            </a:r>
          </a:p>
        </p:txBody>
      </p:sp>
      <p:sp>
        <p:nvSpPr>
          <p:cNvPr id="27"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3809233163"/>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4" name="Title Text"/>
          <p:cNvSpPr txBox="1">
            <a:spLocks noGrp="1"/>
          </p:cNvSpPr>
          <p:nvPr>
            <p:ph type="title"/>
          </p:nvPr>
        </p:nvSpPr>
        <p:spPr>
          <a:xfrm>
            <a:off x="893017" y="2268153"/>
            <a:ext cx="7358063" cy="2321719"/>
          </a:xfrm>
          <a:prstGeom prst="rect">
            <a:avLst/>
          </a:prstGeom>
        </p:spPr>
        <p:txBody>
          <a:bodyPr/>
          <a:lstStyle/>
          <a:p>
            <a:r>
              <a:t>Title Text</a:t>
            </a: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3458984639"/>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2" name="Image"/>
          <p:cNvSpPr>
            <a:spLocks noGrp="1"/>
          </p:cNvSpPr>
          <p:nvPr>
            <p:ph type="pic" sz="half" idx="13"/>
          </p:nvPr>
        </p:nvSpPr>
        <p:spPr>
          <a:xfrm>
            <a:off x="4723818" y="446486"/>
            <a:ext cx="3750469" cy="5777508"/>
          </a:xfrm>
          <a:prstGeom prst="rect">
            <a:avLst/>
          </a:prstGeom>
        </p:spPr>
        <p:txBody>
          <a:bodyPr lIns="64187" tIns="32090" rIns="64187" bIns="32090" anchor="t">
            <a:noAutofit/>
          </a:bodyPr>
          <a:lstStyle/>
          <a:p>
            <a:endParaRPr/>
          </a:p>
        </p:txBody>
      </p:sp>
      <p:sp>
        <p:nvSpPr>
          <p:cNvPr id="43" name="Title Text"/>
          <p:cNvSpPr txBox="1">
            <a:spLocks noGrp="1"/>
          </p:cNvSpPr>
          <p:nvPr>
            <p:ph type="title"/>
          </p:nvPr>
        </p:nvSpPr>
        <p:spPr>
          <a:xfrm>
            <a:off x="669739" y="446489"/>
            <a:ext cx="3750469" cy="2803923"/>
          </a:xfrm>
          <a:prstGeom prst="rect">
            <a:avLst/>
          </a:prstGeom>
        </p:spPr>
        <p:txBody>
          <a:bodyPr anchor="b"/>
          <a:lstStyle>
            <a:lvl1pPr>
              <a:defRPr sz="4200"/>
            </a:lvl1pPr>
          </a:lstStyle>
          <a:p>
            <a:r>
              <a:t>Title Text</a:t>
            </a:r>
          </a:p>
        </p:txBody>
      </p:sp>
      <p:sp>
        <p:nvSpPr>
          <p:cNvPr id="44" name="Body Level One…"/>
          <p:cNvSpPr txBox="1">
            <a:spLocks noGrp="1"/>
          </p:cNvSpPr>
          <p:nvPr>
            <p:ph type="body" sz="quarter" idx="1"/>
          </p:nvPr>
        </p:nvSpPr>
        <p:spPr>
          <a:xfrm>
            <a:off x="669739" y="3321870"/>
            <a:ext cx="3750469" cy="2893219"/>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r>
              <a:t>Body Level One</a:t>
            </a:r>
          </a:p>
          <a:p>
            <a:pPr lvl="1"/>
            <a:r>
              <a:t>Body Level Two</a:t>
            </a:r>
          </a:p>
          <a:p>
            <a:pPr lvl="2"/>
            <a:r>
              <a:t>Body Level Three</a:t>
            </a:r>
          </a:p>
          <a:p>
            <a:pPr lvl="3"/>
            <a:r>
              <a:t>Body Level Four</a:t>
            </a:r>
          </a:p>
          <a:p>
            <a:pPr lvl="4"/>
            <a:r>
              <a:t>Body Level Five</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4281558519"/>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p>
            <a:r>
              <a:t>Title Text</a:t>
            </a: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1563545154"/>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p>
            <a:r>
              <a:t>Title Text</a:t>
            </a:r>
          </a:p>
        </p:txBody>
      </p:sp>
      <p:sp>
        <p:nvSpPr>
          <p:cNvPr id="6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237986280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4" name="Title Text"/>
          <p:cNvSpPr txBox="1">
            <a:spLocks noGrp="1"/>
          </p:cNvSpPr>
          <p:nvPr>
            <p:ph type="title"/>
          </p:nvPr>
        </p:nvSpPr>
        <p:spPr>
          <a:xfrm>
            <a:off x="893017" y="2268153"/>
            <a:ext cx="7358063" cy="2321719"/>
          </a:xfrm>
          <a:prstGeom prst="rect">
            <a:avLst/>
          </a:prstGeom>
        </p:spPr>
        <p:txBody>
          <a:bodyPr/>
          <a:lstStyle/>
          <a:p>
            <a:r>
              <a:t>Title Text</a:t>
            </a: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710798679"/>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9" name="Image"/>
          <p:cNvSpPr>
            <a:spLocks noGrp="1"/>
          </p:cNvSpPr>
          <p:nvPr>
            <p:ph type="pic" sz="half" idx="13"/>
          </p:nvPr>
        </p:nvSpPr>
        <p:spPr>
          <a:xfrm>
            <a:off x="4723818" y="1821660"/>
            <a:ext cx="3750469" cy="4420195"/>
          </a:xfrm>
          <a:prstGeom prst="rect">
            <a:avLst/>
          </a:prstGeom>
        </p:spPr>
        <p:txBody>
          <a:bodyPr lIns="64187" tIns="32090" rIns="64187" bIns="32090" anchor="t">
            <a:noAutofit/>
          </a:bodyPr>
          <a:lstStyle/>
          <a:p>
            <a:endParaRPr/>
          </a:p>
        </p:txBody>
      </p:sp>
      <p:sp>
        <p:nvSpPr>
          <p:cNvPr id="70" name="Title Text"/>
          <p:cNvSpPr txBox="1">
            <a:spLocks noGrp="1"/>
          </p:cNvSpPr>
          <p:nvPr>
            <p:ph type="title"/>
          </p:nvPr>
        </p:nvSpPr>
        <p:spPr>
          <a:prstGeom prst="rect">
            <a:avLst/>
          </a:prstGeom>
        </p:spPr>
        <p:txBody>
          <a:bodyPr/>
          <a:lstStyle/>
          <a:p>
            <a:r>
              <a:t>Title Text</a:t>
            </a:r>
          </a:p>
        </p:txBody>
      </p:sp>
      <p:sp>
        <p:nvSpPr>
          <p:cNvPr id="71" name="Body Level One…"/>
          <p:cNvSpPr txBox="1">
            <a:spLocks noGrp="1"/>
          </p:cNvSpPr>
          <p:nvPr>
            <p:ph type="body" sz="half" idx="1"/>
          </p:nvPr>
        </p:nvSpPr>
        <p:spPr>
          <a:xfrm>
            <a:off x="669739" y="1821660"/>
            <a:ext cx="3750469" cy="4420195"/>
          </a:xfrm>
          <a:prstGeom prst="rect">
            <a:avLst/>
          </a:prstGeom>
        </p:spPr>
        <p:txBody>
          <a:bodyPr/>
          <a:lstStyle>
            <a:lvl1pPr marL="240705" indent="-240705">
              <a:spcBef>
                <a:spcPts val="2250"/>
              </a:spcBef>
              <a:defRPr sz="2000"/>
            </a:lvl1pPr>
            <a:lvl2pPr marL="481397" indent="-240705">
              <a:spcBef>
                <a:spcPts val="2250"/>
              </a:spcBef>
              <a:defRPr sz="2000"/>
            </a:lvl2pPr>
            <a:lvl3pPr marL="722095" indent="-240705">
              <a:spcBef>
                <a:spcPts val="2250"/>
              </a:spcBef>
              <a:defRPr sz="2000"/>
            </a:lvl3pPr>
            <a:lvl4pPr marL="962791" indent="-240705">
              <a:spcBef>
                <a:spcPts val="2250"/>
              </a:spcBef>
              <a:defRPr sz="2000"/>
            </a:lvl4pPr>
            <a:lvl5pPr marL="1203493" indent="-240705">
              <a:spcBef>
                <a:spcPts val="2250"/>
              </a:spcBef>
              <a:defRPr sz="2000"/>
            </a:lvl5pPr>
          </a:lstStyle>
          <a:p>
            <a:r>
              <a:t>Body Level One</a:t>
            </a:r>
          </a:p>
          <a:p>
            <a:pPr lvl="1"/>
            <a:r>
              <a:t>Body Level Two</a:t>
            </a:r>
          </a:p>
          <a:p>
            <a:pPr lvl="2"/>
            <a:r>
              <a:t>Body Level Three</a:t>
            </a:r>
          </a:p>
          <a:p>
            <a:pPr lvl="3"/>
            <a:r>
              <a:t>Body Level Four</a:t>
            </a:r>
          </a:p>
          <a:p>
            <a:pPr lvl="4"/>
            <a:r>
              <a:t>Body Level Five</a:t>
            </a:r>
          </a:p>
        </p:txBody>
      </p:sp>
      <p:sp>
        <p:nvSpPr>
          <p:cNvPr id="72" name="Slide Number"/>
          <p:cNvSpPr txBox="1">
            <a:spLocks noGrp="1"/>
          </p:cNvSpPr>
          <p:nvPr>
            <p:ph type="sldNum" sz="quarter" idx="2"/>
          </p:nvPr>
        </p:nvSpPr>
        <p:spPr>
          <a:xfrm>
            <a:off x="4447793" y="6536589"/>
            <a:ext cx="243526" cy="241281"/>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3591390566"/>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9" name="Body Level One…"/>
          <p:cNvSpPr txBox="1">
            <a:spLocks noGrp="1"/>
          </p:cNvSpPr>
          <p:nvPr>
            <p:ph type="body" idx="1"/>
          </p:nvPr>
        </p:nvSpPr>
        <p:spPr>
          <a:xfrm>
            <a:off x="669739" y="893011"/>
            <a:ext cx="7804547" cy="50720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1362842179"/>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7" name="Image"/>
          <p:cNvSpPr>
            <a:spLocks noGrp="1"/>
          </p:cNvSpPr>
          <p:nvPr>
            <p:ph type="pic" sz="quarter" idx="13"/>
          </p:nvPr>
        </p:nvSpPr>
        <p:spPr>
          <a:xfrm>
            <a:off x="4723818" y="3580829"/>
            <a:ext cx="3750469" cy="2652117"/>
          </a:xfrm>
          <a:prstGeom prst="rect">
            <a:avLst/>
          </a:prstGeom>
        </p:spPr>
        <p:txBody>
          <a:bodyPr lIns="64187" tIns="32090" rIns="64187" bIns="32090" anchor="t">
            <a:noAutofit/>
          </a:bodyPr>
          <a:lstStyle/>
          <a:p>
            <a:endParaRPr/>
          </a:p>
        </p:txBody>
      </p:sp>
      <p:sp>
        <p:nvSpPr>
          <p:cNvPr id="88" name="Image"/>
          <p:cNvSpPr>
            <a:spLocks noGrp="1"/>
          </p:cNvSpPr>
          <p:nvPr>
            <p:ph type="pic" sz="quarter" idx="14"/>
          </p:nvPr>
        </p:nvSpPr>
        <p:spPr>
          <a:xfrm>
            <a:off x="4723818" y="625081"/>
            <a:ext cx="3750469" cy="2652117"/>
          </a:xfrm>
          <a:prstGeom prst="rect">
            <a:avLst/>
          </a:prstGeom>
        </p:spPr>
        <p:txBody>
          <a:bodyPr lIns="64187" tIns="32090" rIns="64187" bIns="32090" anchor="t">
            <a:noAutofit/>
          </a:bodyPr>
          <a:lstStyle/>
          <a:p>
            <a:endParaRPr/>
          </a:p>
        </p:txBody>
      </p:sp>
      <p:sp>
        <p:nvSpPr>
          <p:cNvPr id="89" name="Image"/>
          <p:cNvSpPr>
            <a:spLocks noGrp="1"/>
          </p:cNvSpPr>
          <p:nvPr>
            <p:ph type="pic" sz="half" idx="15"/>
          </p:nvPr>
        </p:nvSpPr>
        <p:spPr>
          <a:xfrm>
            <a:off x="669739" y="625079"/>
            <a:ext cx="3750469" cy="5607844"/>
          </a:xfrm>
          <a:prstGeom prst="rect">
            <a:avLst/>
          </a:prstGeom>
        </p:spPr>
        <p:txBody>
          <a:bodyPr lIns="64187" tIns="32090" rIns="64187" bIns="32090" anchor="t">
            <a:noAutofit/>
          </a:bodyPr>
          <a:lstStyle/>
          <a:p>
            <a:endParaRP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2667466175"/>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7" name="Body Level One…"/>
          <p:cNvSpPr txBox="1">
            <a:spLocks noGrp="1"/>
          </p:cNvSpPr>
          <p:nvPr>
            <p:ph type="body" sz="quarter" idx="1"/>
          </p:nvPr>
        </p:nvSpPr>
        <p:spPr>
          <a:xfrm>
            <a:off x="893017" y="4473797"/>
            <a:ext cx="7358063" cy="324399"/>
          </a:xfrm>
          <a:prstGeom prst="rect">
            <a:avLst/>
          </a:prstGeom>
        </p:spPr>
        <p:txBody>
          <a:bodyPr anchor="t"/>
          <a:lstStyle>
            <a:lvl1pPr marL="0" indent="0" algn="ctr">
              <a:spcBef>
                <a:spcPts val="0"/>
              </a:spcBef>
              <a:buSzTx/>
              <a:buNone/>
              <a:defRPr sz="1700" i="1"/>
            </a:lvl1pPr>
            <a:lvl2pPr marL="546028" indent="-234012" algn="ctr">
              <a:spcBef>
                <a:spcPts val="0"/>
              </a:spcBef>
              <a:defRPr sz="1700" i="1"/>
            </a:lvl2pPr>
            <a:lvl3pPr marL="858044" indent="-234012" algn="ctr">
              <a:spcBef>
                <a:spcPts val="0"/>
              </a:spcBef>
              <a:defRPr sz="1700" i="1"/>
            </a:lvl3pPr>
            <a:lvl4pPr marL="1170060" indent="-234012" algn="ctr">
              <a:spcBef>
                <a:spcPts val="0"/>
              </a:spcBef>
              <a:defRPr sz="1700" i="1"/>
            </a:lvl4pPr>
            <a:lvl5pPr marL="1482076" indent="-234012" algn="ctr">
              <a:spcBef>
                <a:spcPts val="0"/>
              </a:spcBef>
              <a:defRPr sz="1700" i="1"/>
            </a:lvl5pPr>
          </a:lstStyle>
          <a:p>
            <a:r>
              <a:t>Body Level One</a:t>
            </a:r>
          </a:p>
          <a:p>
            <a:pPr lvl="1"/>
            <a:r>
              <a:t>Body Level Two</a:t>
            </a:r>
          </a:p>
          <a:p>
            <a:pPr lvl="2"/>
            <a:r>
              <a:t>Body Level Three</a:t>
            </a:r>
          </a:p>
          <a:p>
            <a:pPr lvl="3"/>
            <a:r>
              <a:t>Body Level Four</a:t>
            </a:r>
          </a:p>
          <a:p>
            <a:pPr lvl="4"/>
            <a:r>
              <a:t>Body Level Five</a:t>
            </a:r>
          </a:p>
        </p:txBody>
      </p:sp>
      <p:sp>
        <p:nvSpPr>
          <p:cNvPr id="98" name="“Type a quote here.”"/>
          <p:cNvSpPr txBox="1">
            <a:spLocks noGrp="1"/>
          </p:cNvSpPr>
          <p:nvPr>
            <p:ph type="body" sz="quarter" idx="13"/>
          </p:nvPr>
        </p:nvSpPr>
        <p:spPr>
          <a:xfrm>
            <a:off x="893017" y="3000338"/>
            <a:ext cx="7358063" cy="428749"/>
          </a:xfrm>
          <a:prstGeom prst="rect">
            <a:avLst/>
          </a:prstGeom>
        </p:spPr>
        <p:txBody>
          <a:bodyPr/>
          <a:lstStyle>
            <a:lvl1pPr marL="0" indent="0" algn="ctr" defTabSz="402536">
              <a:spcBef>
                <a:spcPts val="0"/>
              </a:spcBef>
              <a:buSzTx/>
              <a:buNone/>
              <a:defRPr sz="3332">
                <a:latin typeface="Helvetica Neue Medium"/>
                <a:sym typeface="Helvetica Neue Medium"/>
              </a:defRPr>
            </a:lvl1pPr>
          </a:lstStyle>
          <a:p>
            <a:pPr marL="0" indent="0" algn="ctr" defTabSz="572516">
              <a:spcBef>
                <a:spcPts val="0"/>
              </a:spcBef>
              <a:buSzTx/>
              <a:buNone/>
              <a:defRPr sz="3332">
                <a:latin typeface="Helvetica Neue Medium"/>
                <a:ea typeface="Helvetica Neue Medium"/>
                <a:cs typeface="Helvetica Neue Medium"/>
                <a:sym typeface="Helvetica Neue Medium"/>
              </a:defRPr>
            </a:pPr>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554808995"/>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6" name="Image"/>
          <p:cNvSpPr>
            <a:spLocks noGrp="1"/>
          </p:cNvSpPr>
          <p:nvPr>
            <p:ph type="pic" idx="13"/>
          </p:nvPr>
        </p:nvSpPr>
        <p:spPr>
          <a:xfrm>
            <a:off x="0" y="0"/>
            <a:ext cx="9144000" cy="6858000"/>
          </a:xfrm>
          <a:prstGeom prst="rect">
            <a:avLst/>
          </a:prstGeom>
        </p:spPr>
        <p:txBody>
          <a:bodyPr lIns="64187" tIns="32090" rIns="64187" bIns="32090" anchor="t">
            <a:noAutofit/>
          </a:bodyPr>
          <a:lstStyle/>
          <a:p>
            <a:endParaRPr/>
          </a:p>
        </p:txBody>
      </p:sp>
      <p:sp>
        <p:nvSpPr>
          <p:cNvPr id="107"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916896402"/>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4"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307804167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2" name="Image"/>
          <p:cNvSpPr>
            <a:spLocks noGrp="1"/>
          </p:cNvSpPr>
          <p:nvPr>
            <p:ph type="pic" sz="half" idx="13"/>
          </p:nvPr>
        </p:nvSpPr>
        <p:spPr>
          <a:xfrm>
            <a:off x="4723818" y="446486"/>
            <a:ext cx="3750469" cy="5777508"/>
          </a:xfrm>
          <a:prstGeom prst="rect">
            <a:avLst/>
          </a:prstGeom>
        </p:spPr>
        <p:txBody>
          <a:bodyPr lIns="64187" tIns="32090" rIns="64187" bIns="32090" anchor="t">
            <a:noAutofit/>
          </a:bodyPr>
          <a:lstStyle/>
          <a:p>
            <a:endParaRPr/>
          </a:p>
        </p:txBody>
      </p:sp>
      <p:sp>
        <p:nvSpPr>
          <p:cNvPr id="43" name="Title Text"/>
          <p:cNvSpPr txBox="1">
            <a:spLocks noGrp="1"/>
          </p:cNvSpPr>
          <p:nvPr>
            <p:ph type="title"/>
          </p:nvPr>
        </p:nvSpPr>
        <p:spPr>
          <a:xfrm>
            <a:off x="669739" y="446489"/>
            <a:ext cx="3750469" cy="2803923"/>
          </a:xfrm>
          <a:prstGeom prst="rect">
            <a:avLst/>
          </a:prstGeom>
        </p:spPr>
        <p:txBody>
          <a:bodyPr anchor="b"/>
          <a:lstStyle>
            <a:lvl1pPr>
              <a:defRPr sz="4200"/>
            </a:lvl1pPr>
          </a:lstStyle>
          <a:p>
            <a:r>
              <a:t>Title Text</a:t>
            </a:r>
          </a:p>
        </p:txBody>
      </p:sp>
      <p:sp>
        <p:nvSpPr>
          <p:cNvPr id="44" name="Body Level One…"/>
          <p:cNvSpPr txBox="1">
            <a:spLocks noGrp="1"/>
          </p:cNvSpPr>
          <p:nvPr>
            <p:ph type="body" sz="quarter" idx="1"/>
          </p:nvPr>
        </p:nvSpPr>
        <p:spPr>
          <a:xfrm>
            <a:off x="669739" y="3321870"/>
            <a:ext cx="3750469" cy="2893219"/>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r>
              <a:t>Body Level One</a:t>
            </a:r>
          </a:p>
          <a:p>
            <a:pPr lvl="1"/>
            <a:r>
              <a:t>Body Level Two</a:t>
            </a:r>
          </a:p>
          <a:p>
            <a:pPr lvl="2"/>
            <a:r>
              <a:t>Body Level Three</a:t>
            </a:r>
          </a:p>
          <a:p>
            <a:pPr lvl="3"/>
            <a:r>
              <a:t>Body Level Four</a:t>
            </a:r>
          </a:p>
          <a:p>
            <a:pPr lvl="4"/>
            <a:r>
              <a:t>Body Level Five</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98067370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p>
            <a:r>
              <a:t>Title Text</a:t>
            </a: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55002832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p>
            <a:r>
              <a:t>Title Text</a:t>
            </a:r>
          </a:p>
        </p:txBody>
      </p:sp>
      <p:sp>
        <p:nvSpPr>
          <p:cNvPr id="6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0663803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9" name="Image"/>
          <p:cNvSpPr>
            <a:spLocks noGrp="1"/>
          </p:cNvSpPr>
          <p:nvPr>
            <p:ph type="pic" sz="half" idx="13"/>
          </p:nvPr>
        </p:nvSpPr>
        <p:spPr>
          <a:xfrm>
            <a:off x="4723818" y="1821660"/>
            <a:ext cx="3750469" cy="4420195"/>
          </a:xfrm>
          <a:prstGeom prst="rect">
            <a:avLst/>
          </a:prstGeom>
        </p:spPr>
        <p:txBody>
          <a:bodyPr lIns="64187" tIns="32090" rIns="64187" bIns="32090" anchor="t">
            <a:noAutofit/>
          </a:bodyPr>
          <a:lstStyle/>
          <a:p>
            <a:endParaRPr/>
          </a:p>
        </p:txBody>
      </p:sp>
      <p:sp>
        <p:nvSpPr>
          <p:cNvPr id="70" name="Title Text"/>
          <p:cNvSpPr txBox="1">
            <a:spLocks noGrp="1"/>
          </p:cNvSpPr>
          <p:nvPr>
            <p:ph type="title"/>
          </p:nvPr>
        </p:nvSpPr>
        <p:spPr>
          <a:prstGeom prst="rect">
            <a:avLst/>
          </a:prstGeom>
        </p:spPr>
        <p:txBody>
          <a:bodyPr/>
          <a:lstStyle/>
          <a:p>
            <a:r>
              <a:t>Title Text</a:t>
            </a:r>
          </a:p>
        </p:txBody>
      </p:sp>
      <p:sp>
        <p:nvSpPr>
          <p:cNvPr id="71" name="Body Level One…"/>
          <p:cNvSpPr txBox="1">
            <a:spLocks noGrp="1"/>
          </p:cNvSpPr>
          <p:nvPr>
            <p:ph type="body" sz="half" idx="1"/>
          </p:nvPr>
        </p:nvSpPr>
        <p:spPr>
          <a:xfrm>
            <a:off x="669739" y="1821660"/>
            <a:ext cx="3750469" cy="4420195"/>
          </a:xfrm>
          <a:prstGeom prst="rect">
            <a:avLst/>
          </a:prstGeom>
        </p:spPr>
        <p:txBody>
          <a:bodyPr/>
          <a:lstStyle>
            <a:lvl1pPr marL="240705" indent="-240705">
              <a:spcBef>
                <a:spcPts val="2250"/>
              </a:spcBef>
              <a:defRPr sz="2000"/>
            </a:lvl1pPr>
            <a:lvl2pPr marL="481397" indent="-240705">
              <a:spcBef>
                <a:spcPts val="2250"/>
              </a:spcBef>
              <a:defRPr sz="2000"/>
            </a:lvl2pPr>
            <a:lvl3pPr marL="722095" indent="-240705">
              <a:spcBef>
                <a:spcPts val="2250"/>
              </a:spcBef>
              <a:defRPr sz="2000"/>
            </a:lvl3pPr>
            <a:lvl4pPr marL="962791" indent="-240705">
              <a:spcBef>
                <a:spcPts val="2250"/>
              </a:spcBef>
              <a:defRPr sz="2000"/>
            </a:lvl4pPr>
            <a:lvl5pPr marL="1203493" indent="-240705">
              <a:spcBef>
                <a:spcPts val="2250"/>
              </a:spcBef>
              <a:defRPr sz="2000"/>
            </a:lvl5pPr>
          </a:lstStyle>
          <a:p>
            <a:r>
              <a:t>Body Level One</a:t>
            </a:r>
          </a:p>
          <a:p>
            <a:pPr lvl="1"/>
            <a:r>
              <a:t>Body Level Two</a:t>
            </a:r>
          </a:p>
          <a:p>
            <a:pPr lvl="2"/>
            <a:r>
              <a:t>Body Level Three</a:t>
            </a:r>
          </a:p>
          <a:p>
            <a:pPr lvl="3"/>
            <a:r>
              <a:t>Body Level Four</a:t>
            </a:r>
          </a:p>
          <a:p>
            <a:pPr lvl="4"/>
            <a:r>
              <a:t>Body Level Five</a:t>
            </a:r>
          </a:p>
        </p:txBody>
      </p:sp>
      <p:sp>
        <p:nvSpPr>
          <p:cNvPr id="72" name="Slide Number"/>
          <p:cNvSpPr txBox="1">
            <a:spLocks noGrp="1"/>
          </p:cNvSpPr>
          <p:nvPr>
            <p:ph type="sldNum" sz="quarter" idx="2"/>
          </p:nvPr>
        </p:nvSpPr>
        <p:spPr>
          <a:xfrm>
            <a:off x="4447793" y="6536589"/>
            <a:ext cx="243526" cy="241281"/>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rPr/>
              <a:pPr/>
              <a:t>‹#›</a:t>
            </a:fld>
            <a:endParaRPr/>
          </a:p>
        </p:txBody>
      </p:sp>
    </p:spTree>
    <p:extLst>
      <p:ext uri="{BB962C8B-B14F-4D97-AF65-F5344CB8AC3E}">
        <p14:creationId xmlns:p14="http://schemas.microsoft.com/office/powerpoint/2010/main" val="171629186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9" name="Body Level One…"/>
          <p:cNvSpPr txBox="1">
            <a:spLocks noGrp="1"/>
          </p:cNvSpPr>
          <p:nvPr>
            <p:ph type="body" idx="1"/>
          </p:nvPr>
        </p:nvSpPr>
        <p:spPr>
          <a:xfrm>
            <a:off x="669739" y="893011"/>
            <a:ext cx="7804547" cy="50720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272858541"/>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7" name="Image"/>
          <p:cNvSpPr>
            <a:spLocks noGrp="1"/>
          </p:cNvSpPr>
          <p:nvPr>
            <p:ph type="pic" sz="quarter" idx="13"/>
          </p:nvPr>
        </p:nvSpPr>
        <p:spPr>
          <a:xfrm>
            <a:off x="4723818" y="3580829"/>
            <a:ext cx="3750469" cy="2652117"/>
          </a:xfrm>
          <a:prstGeom prst="rect">
            <a:avLst/>
          </a:prstGeom>
        </p:spPr>
        <p:txBody>
          <a:bodyPr lIns="64187" tIns="32090" rIns="64187" bIns="32090" anchor="t">
            <a:noAutofit/>
          </a:bodyPr>
          <a:lstStyle/>
          <a:p>
            <a:endParaRPr/>
          </a:p>
        </p:txBody>
      </p:sp>
      <p:sp>
        <p:nvSpPr>
          <p:cNvPr id="88" name="Image"/>
          <p:cNvSpPr>
            <a:spLocks noGrp="1"/>
          </p:cNvSpPr>
          <p:nvPr>
            <p:ph type="pic" sz="quarter" idx="14"/>
          </p:nvPr>
        </p:nvSpPr>
        <p:spPr>
          <a:xfrm>
            <a:off x="4723818" y="625081"/>
            <a:ext cx="3750469" cy="2652117"/>
          </a:xfrm>
          <a:prstGeom prst="rect">
            <a:avLst/>
          </a:prstGeom>
        </p:spPr>
        <p:txBody>
          <a:bodyPr lIns="64187" tIns="32090" rIns="64187" bIns="32090" anchor="t">
            <a:noAutofit/>
          </a:bodyPr>
          <a:lstStyle/>
          <a:p>
            <a:endParaRPr/>
          </a:p>
        </p:txBody>
      </p:sp>
      <p:sp>
        <p:nvSpPr>
          <p:cNvPr id="89" name="Image"/>
          <p:cNvSpPr>
            <a:spLocks noGrp="1"/>
          </p:cNvSpPr>
          <p:nvPr>
            <p:ph type="pic" sz="half" idx="15"/>
          </p:nvPr>
        </p:nvSpPr>
        <p:spPr>
          <a:xfrm>
            <a:off x="669739" y="625079"/>
            <a:ext cx="3750469" cy="5607844"/>
          </a:xfrm>
          <a:prstGeom prst="rect">
            <a:avLst/>
          </a:prstGeom>
        </p:spPr>
        <p:txBody>
          <a:bodyPr lIns="64187" tIns="32090" rIns="64187" bIns="32090" anchor="t">
            <a:noAutofit/>
          </a:bodyPr>
          <a:lstStyle/>
          <a:p>
            <a:endParaRP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9979958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69739" y="178603"/>
            <a:ext cx="7804547" cy="15180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654" tIns="35654" rIns="35654" bIns="35654" anchor="ctr">
            <a:normAutofit/>
          </a:bodyPr>
          <a:lstStyle/>
          <a:p>
            <a:r>
              <a:t>Title Text</a:t>
            </a:r>
          </a:p>
        </p:txBody>
      </p:sp>
      <p:sp>
        <p:nvSpPr>
          <p:cNvPr id="3" name="Body Level One…"/>
          <p:cNvSpPr txBox="1">
            <a:spLocks noGrp="1"/>
          </p:cNvSpPr>
          <p:nvPr>
            <p:ph type="body" idx="1"/>
          </p:nvPr>
        </p:nvSpPr>
        <p:spPr>
          <a:xfrm>
            <a:off x="669739" y="1821660"/>
            <a:ext cx="7804547" cy="44201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654" tIns="35654" rIns="35654" bIns="35654"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47859" y="6536589"/>
            <a:ext cx="243526" cy="241281"/>
          </a:xfrm>
          <a:prstGeom prst="rect">
            <a:avLst/>
          </a:prstGeom>
          <a:ln w="12700">
            <a:miter lim="400000"/>
          </a:ln>
        </p:spPr>
        <p:txBody>
          <a:bodyPr wrap="none" lIns="35654" tIns="35654" rIns="35654" bIns="35654">
            <a:spAutoFit/>
          </a:bodyPr>
          <a:lstStyle>
            <a:lvl1pPr>
              <a:defRPr sz="1100">
                <a:latin typeface="Helvetica Neue Light"/>
                <a:ea typeface="Helvetica Neue Light"/>
                <a:cs typeface="Helvetica Neue Light"/>
                <a:sym typeface="Helvetica Neue Light"/>
              </a:defRPr>
            </a:lvl1pPr>
          </a:lstStyle>
          <a:p>
            <a:pPr algn="ctr" defTabSz="410079" hangingPunct="0"/>
            <a:fld id="{86CB4B4D-7CA3-9044-876B-883B54F8677D}" type="slidenum">
              <a:rPr lang="en-GB" kern="0" smtClean="0">
                <a:solidFill>
                  <a:srgbClr val="000000"/>
                </a:solidFill>
              </a:rPr>
              <a:pPr algn="ctr" defTabSz="410079" hangingPunct="0"/>
              <a:t>‹#›</a:t>
            </a:fld>
            <a:endParaRPr lang="en-GB" kern="0">
              <a:solidFill>
                <a:srgbClr val="000000"/>
              </a:solidFill>
            </a:endParaRPr>
          </a:p>
        </p:txBody>
      </p:sp>
    </p:spTree>
    <p:extLst>
      <p:ext uri="{BB962C8B-B14F-4D97-AF65-F5344CB8AC3E}">
        <p14:creationId xmlns:p14="http://schemas.microsoft.com/office/powerpoint/2010/main" val="9380507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med"/>
  <p:txStyles>
    <p:titleStyle>
      <a:lvl1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1pPr>
      <a:lvl2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2pPr>
      <a:lvl3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3pPr>
      <a:lvl4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4pPr>
      <a:lvl5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5pPr>
      <a:lvl6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6pPr>
      <a:lvl7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7pPr>
      <a:lvl8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8pPr>
      <a:lvl9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9pPr>
    </p:titleStyle>
    <p:bodyStyle>
      <a:lvl1pPr marL="312016"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1pPr>
      <a:lvl2pPr marL="624032"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2pPr>
      <a:lvl3pPr marL="936048"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3pPr>
      <a:lvl4pPr marL="1248064"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4pPr>
      <a:lvl5pPr marL="1560080"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5pPr>
      <a:lvl6pPr marL="1872097"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6pPr>
      <a:lvl7pPr marL="2184113"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7pPr>
      <a:lvl8pPr marL="2496129"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8pPr>
      <a:lvl9pPr marL="2808147"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9pPr>
    </p:bodyStyle>
    <p:otherStyle>
      <a:lvl1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1pPr>
      <a:lvl2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2pPr>
      <a:lvl3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3pPr>
      <a:lvl4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4pPr>
      <a:lvl5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5pPr>
      <a:lvl6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6pPr>
      <a:lvl7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7pPr>
      <a:lvl8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8pPr>
      <a:lvl9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9"/>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4864F2C-7BA4-4000-9627-EDE9E0E1210E}" type="datetimeFigureOut">
              <a:rPr lang="en-GB" smtClean="0">
                <a:solidFill>
                  <a:prstClr val="black">
                    <a:tint val="75000"/>
                  </a:prstClr>
                </a:solidFill>
              </a:rPr>
              <a:pPr defTabSz="914400"/>
              <a:t>21/09/2022</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9"/>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6DBB5DA-1456-450D-B02E-CB4FED38BAD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138351863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69739" y="178603"/>
            <a:ext cx="7804547" cy="15180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654" tIns="35654" rIns="35654" bIns="35654" anchor="ctr">
            <a:normAutofit/>
          </a:bodyPr>
          <a:lstStyle/>
          <a:p>
            <a:r>
              <a:t>Title Text</a:t>
            </a:r>
          </a:p>
        </p:txBody>
      </p:sp>
      <p:sp>
        <p:nvSpPr>
          <p:cNvPr id="3" name="Body Level One…"/>
          <p:cNvSpPr txBox="1">
            <a:spLocks noGrp="1"/>
          </p:cNvSpPr>
          <p:nvPr>
            <p:ph type="body" idx="1"/>
          </p:nvPr>
        </p:nvSpPr>
        <p:spPr>
          <a:xfrm>
            <a:off x="669739" y="1821660"/>
            <a:ext cx="7804547" cy="44201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654" tIns="35654" rIns="35654" bIns="35654"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47859" y="6536589"/>
            <a:ext cx="243526" cy="241281"/>
          </a:xfrm>
          <a:prstGeom prst="rect">
            <a:avLst/>
          </a:prstGeom>
          <a:ln w="12700">
            <a:miter lim="400000"/>
          </a:ln>
        </p:spPr>
        <p:txBody>
          <a:bodyPr wrap="none" lIns="35654" tIns="35654" rIns="35654" bIns="35654">
            <a:spAutoFit/>
          </a:bodyPr>
          <a:lstStyle>
            <a:lvl1pPr>
              <a:defRPr sz="1100">
                <a:latin typeface="Helvetica Neue Light"/>
                <a:ea typeface="Helvetica Neue Light"/>
                <a:cs typeface="Helvetica Neue Light"/>
                <a:sym typeface="Helvetica Neue Light"/>
              </a:defRPr>
            </a:lvl1pPr>
          </a:lstStyle>
          <a:p>
            <a:pPr algn="ctr" defTabSz="410079" hangingPunct="0"/>
            <a:fld id="{86CB4B4D-7CA3-9044-876B-883B54F8677D}" type="slidenum">
              <a:rPr lang="en-GB" kern="0" smtClean="0">
                <a:solidFill>
                  <a:srgbClr val="000000"/>
                </a:solidFill>
              </a:rPr>
              <a:pPr algn="ctr" defTabSz="410079" hangingPunct="0"/>
              <a:t>‹#›</a:t>
            </a:fld>
            <a:endParaRPr lang="en-GB" kern="0">
              <a:solidFill>
                <a:srgbClr val="000000"/>
              </a:solidFill>
            </a:endParaRPr>
          </a:p>
        </p:txBody>
      </p:sp>
    </p:spTree>
    <p:extLst>
      <p:ext uri="{BB962C8B-B14F-4D97-AF65-F5344CB8AC3E}">
        <p14:creationId xmlns:p14="http://schemas.microsoft.com/office/powerpoint/2010/main" val="20143451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ransition spd="med"/>
  <p:txStyles>
    <p:titleStyle>
      <a:lvl1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1pPr>
      <a:lvl2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2pPr>
      <a:lvl3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3pPr>
      <a:lvl4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4pPr>
      <a:lvl5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5pPr>
      <a:lvl6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6pPr>
      <a:lvl7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7pPr>
      <a:lvl8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8pPr>
      <a:lvl9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9pPr>
    </p:titleStyle>
    <p:bodyStyle>
      <a:lvl1pPr marL="312016"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1pPr>
      <a:lvl2pPr marL="624032"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2pPr>
      <a:lvl3pPr marL="936048"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3pPr>
      <a:lvl4pPr marL="1248064"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4pPr>
      <a:lvl5pPr marL="1560080"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5pPr>
      <a:lvl6pPr marL="1872097"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6pPr>
      <a:lvl7pPr marL="2184113"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7pPr>
      <a:lvl8pPr marL="2496129"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8pPr>
      <a:lvl9pPr marL="2808147"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9pPr>
    </p:bodyStyle>
    <p:otherStyle>
      <a:lvl1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1pPr>
      <a:lvl2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2pPr>
      <a:lvl3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3pPr>
      <a:lvl4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4pPr>
      <a:lvl5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5pPr>
      <a:lvl6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6pPr>
      <a:lvl7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7pPr>
      <a:lvl8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8pPr>
      <a:lvl9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10293" y="488866"/>
            <a:ext cx="3051413" cy="707886"/>
          </a:xfrm>
          <a:prstGeom prst="rect">
            <a:avLst/>
          </a:prstGeom>
          <a:noFill/>
          <a:ln w="19050">
            <a:solidFill>
              <a:schemeClr val="bg1"/>
            </a:solidFill>
          </a:ln>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defTabSz="914400"/>
            <a:r>
              <a:rPr lang="en-US" sz="4000" b="1" spc="150" dirty="0">
                <a:ln w="11430"/>
                <a:solidFill>
                  <a:srgbClr val="FFC000"/>
                </a:solidFill>
                <a:latin typeface="Segoe UI Light" panose="020B0502040204020203" pitchFamily="34" charset="0"/>
                <a:cs typeface="Segoe UI Light" panose="020B0502040204020203" pitchFamily="34" charset="0"/>
              </a:rPr>
              <a:t>THANK YOU</a:t>
            </a:r>
          </a:p>
        </p:txBody>
      </p:sp>
      <p:sp>
        <p:nvSpPr>
          <p:cNvPr id="6" name="TextBox 5"/>
          <p:cNvSpPr txBox="1"/>
          <p:nvPr/>
        </p:nvSpPr>
        <p:spPr>
          <a:xfrm>
            <a:off x="539553" y="1455167"/>
            <a:ext cx="8136904" cy="461665"/>
          </a:xfrm>
          <a:prstGeom prst="rect">
            <a:avLst/>
          </a:prstGeom>
          <a:noFill/>
          <a:ln w="19050">
            <a:solidFill>
              <a:srgbClr val="FFC000"/>
            </a:solidFill>
          </a:ln>
        </p:spPr>
        <p:txBody>
          <a:bodyPr wrap="square" rtlCol="0">
            <a:spAutoFit/>
          </a:bodyPr>
          <a:lstStyle/>
          <a:p>
            <a:pPr defTabSz="914400"/>
            <a:r>
              <a:rPr lang="en-GB" sz="1200" dirty="0">
                <a:solidFill>
                  <a:prstClr val="black"/>
                </a:solidFill>
                <a:latin typeface="Segoe UI Light" panose="020B0502040204020203" pitchFamily="34" charset="0"/>
                <a:cs typeface="Segoe UI Light" panose="020B0502040204020203" pitchFamily="34" charset="0"/>
              </a:rPr>
              <a:t>Dear teacher, thank you for choosing this resource from The Teaching Toolbox. I really hope it can help to support you in making your lessons more engaging, effective and fun as well as providing some relief from the work-related pressure!</a:t>
            </a:r>
          </a:p>
        </p:txBody>
      </p:sp>
      <p:sp>
        <p:nvSpPr>
          <p:cNvPr id="7" name="Rectangle 6"/>
          <p:cNvSpPr/>
          <p:nvPr/>
        </p:nvSpPr>
        <p:spPr>
          <a:xfrm>
            <a:off x="3554757" y="2132856"/>
            <a:ext cx="2037737" cy="40011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defTabSz="914400"/>
            <a:r>
              <a:rPr lang="en-US" sz="2000" b="1" spc="150" dirty="0">
                <a:ln w="11430"/>
                <a:solidFill>
                  <a:prstClr val="black"/>
                </a:solidFill>
                <a:latin typeface="Segoe UI Light" panose="020B0502040204020203" pitchFamily="34" charset="0"/>
                <a:cs typeface="Segoe UI Light" panose="020B0502040204020203" pitchFamily="34" charset="0"/>
              </a:rPr>
              <a:t>TERMS OF USE</a:t>
            </a:r>
          </a:p>
        </p:txBody>
      </p:sp>
      <p:sp>
        <p:nvSpPr>
          <p:cNvPr id="8" name="TextBox 7"/>
          <p:cNvSpPr txBox="1"/>
          <p:nvPr/>
        </p:nvSpPr>
        <p:spPr>
          <a:xfrm>
            <a:off x="539553" y="2742019"/>
            <a:ext cx="8136361" cy="830997"/>
          </a:xfrm>
          <a:prstGeom prst="rect">
            <a:avLst/>
          </a:prstGeom>
          <a:noFill/>
          <a:ln w="19050">
            <a:solidFill>
              <a:srgbClr val="FFC000"/>
            </a:solidFill>
          </a:ln>
        </p:spPr>
        <p:txBody>
          <a:bodyPr wrap="square" rtlCol="0">
            <a:spAutoFit/>
          </a:bodyPr>
          <a:lstStyle/>
          <a:p>
            <a:pPr defTabSz="914400"/>
            <a:r>
              <a:rPr lang="en-GB" sz="1200" dirty="0">
                <a:solidFill>
                  <a:prstClr val="black"/>
                </a:solidFill>
                <a:latin typeface="Segoe UI Light" panose="020B0502040204020203" pitchFamily="34" charset="0"/>
                <a:cs typeface="Segoe UI Light" panose="020B0502040204020203" pitchFamily="34" charset="0"/>
              </a:rPr>
              <a:t>This product is a digital download from my TES store and can only be used for the personal use of the teacher, his or her classroom and students. Please, respect the time and energy I have invested in preparing my products. ALL my resources are FREE so please encourage colleagues or friends to download for themselves from my store to support me in being able to continue producing FREE resources!</a:t>
            </a:r>
          </a:p>
        </p:txBody>
      </p:sp>
      <p:cxnSp>
        <p:nvCxnSpPr>
          <p:cNvPr id="10" name="Straight Connector 9"/>
          <p:cNvCxnSpPr/>
          <p:nvPr/>
        </p:nvCxnSpPr>
        <p:spPr>
          <a:xfrm>
            <a:off x="3010293" y="488866"/>
            <a:ext cx="30514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010292" y="1196752"/>
            <a:ext cx="30514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554757" y="2132856"/>
            <a:ext cx="2037737" cy="0"/>
          </a:xfrm>
          <a:prstGeom prst="line">
            <a:avLst/>
          </a:prstGeom>
          <a:ln w="19050">
            <a:solidFill>
              <a:srgbClr val="FFC000"/>
            </a:solidFill>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3554757" y="2532966"/>
            <a:ext cx="2037737" cy="0"/>
          </a:xfrm>
          <a:prstGeom prst="line">
            <a:avLst/>
          </a:prstGeom>
          <a:ln w="19050">
            <a:solidFill>
              <a:srgbClr val="FFC000"/>
            </a:solidFill>
          </a:ln>
        </p:spPr>
        <p:style>
          <a:lnRef idx="1">
            <a:schemeClr val="dk1"/>
          </a:lnRef>
          <a:fillRef idx="0">
            <a:schemeClr val="dk1"/>
          </a:fillRef>
          <a:effectRef idx="0">
            <a:schemeClr val="dk1"/>
          </a:effectRef>
          <a:fontRef idx="minor">
            <a:schemeClr val="tx1"/>
          </a:fontRef>
        </p:style>
      </p:cxn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3426" t="29048" r="11427" b="25419"/>
          <a:stretch/>
        </p:blipFill>
        <p:spPr bwMode="auto">
          <a:xfrm>
            <a:off x="109129" y="3717032"/>
            <a:ext cx="8928992" cy="3122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6720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103"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500" t="2498" r="12500"/>
          <a:stretch/>
        </p:blipFill>
        <p:spPr bwMode="auto">
          <a:xfrm rot="1146620">
            <a:off x="6515984" y="3019663"/>
            <a:ext cx="2571041" cy="1883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375" r="12678"/>
          <a:stretch/>
        </p:blipFill>
        <p:spPr bwMode="auto">
          <a:xfrm rot="20874204">
            <a:off x="-30785" y="2878828"/>
            <a:ext cx="2488146" cy="1692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708" r="12614"/>
          <a:stretch/>
        </p:blipFill>
        <p:spPr bwMode="auto">
          <a:xfrm rot="289149">
            <a:off x="318227" y="4371032"/>
            <a:ext cx="2488146" cy="1692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3303" t="1587" r="14196" b="2517"/>
          <a:stretch/>
        </p:blipFill>
        <p:spPr bwMode="auto">
          <a:xfrm rot="21143955">
            <a:off x="3766108" y="2992032"/>
            <a:ext cx="2488146" cy="1720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3303" t="2382" r="13839" b="2517"/>
          <a:stretch/>
        </p:blipFill>
        <p:spPr bwMode="auto">
          <a:xfrm rot="21129652">
            <a:off x="4812373" y="4984662"/>
            <a:ext cx="2488146" cy="1692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1" y="-27384"/>
            <a:ext cx="9144000" cy="1015511"/>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6000" b="1" dirty="0">
                <a:solidFill>
                  <a:srgbClr val="000000"/>
                </a:solidFill>
                <a:latin typeface="Segoe UI Light" panose="020B0502040204020203" pitchFamily="34" charset="0"/>
                <a:cs typeface="Segoe UI Light" panose="020B0502040204020203" pitchFamily="34" charset="0"/>
              </a:rPr>
              <a:t>DO NOW</a:t>
            </a:r>
          </a:p>
        </p:txBody>
      </p:sp>
      <p:pic>
        <p:nvPicPr>
          <p:cNvPr id="2059" name="Picture 11"/>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3393" t="1746" r="13227" b="2556"/>
          <a:stretch/>
        </p:blipFill>
        <p:spPr bwMode="auto">
          <a:xfrm rot="477598">
            <a:off x="5340585" y="3420851"/>
            <a:ext cx="2488146" cy="1692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3303" t="3652" r="13227" b="5589"/>
          <a:stretch/>
        </p:blipFill>
        <p:spPr bwMode="auto">
          <a:xfrm rot="20569444">
            <a:off x="85934" y="5198798"/>
            <a:ext cx="2488146" cy="1692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3393" t="2699" r="13227" b="650"/>
          <a:stretch/>
        </p:blipFill>
        <p:spPr bwMode="auto">
          <a:xfrm rot="832943">
            <a:off x="2047354" y="3100413"/>
            <a:ext cx="2488146" cy="1692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rieval Practice Challenge Grid!"/>
          <p:cNvSpPr txBox="1"/>
          <p:nvPr/>
        </p:nvSpPr>
        <p:spPr>
          <a:xfrm>
            <a:off x="1" y="989936"/>
            <a:ext cx="9144000" cy="1918660"/>
          </a:xfrm>
          <a:prstGeom prst="rect">
            <a:avLst/>
          </a:prstGeom>
          <a:solidFill>
            <a:schemeClr val="bg1"/>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35652" tIns="35652" rIns="35652" bIns="35652" anchor="ctr">
            <a:spAutoFit/>
          </a:bodyPr>
          <a:lstStyle>
            <a:lvl1pPr>
              <a:defRPr sz="4800" b="1">
                <a:latin typeface="+mj-lt"/>
                <a:ea typeface="+mj-ea"/>
                <a:cs typeface="+mj-cs"/>
                <a:sym typeface="Helvetica Neue"/>
              </a:defRPr>
            </a:lvl1pPr>
          </a:lstStyle>
          <a:p>
            <a:pPr algn="ctr" defTabSz="410058" hangingPunct="0"/>
            <a:r>
              <a:rPr lang="en-GB" sz="6000" kern="0" dirty="0">
                <a:solidFill>
                  <a:srgbClr val="000000"/>
                </a:solidFill>
                <a:latin typeface="Segoe UI Light" panose="020B0502040204020203" pitchFamily="34" charset="0"/>
                <a:cs typeface="Segoe UI Light" panose="020B0502040204020203" pitchFamily="34" charset="0"/>
              </a:rPr>
              <a:t>Retrieval Practice</a:t>
            </a:r>
          </a:p>
          <a:p>
            <a:pPr algn="ctr" defTabSz="410058" hangingPunct="0"/>
            <a:r>
              <a:rPr lang="en-GB" sz="6000" kern="0">
                <a:solidFill>
                  <a:srgbClr val="000000"/>
                </a:solidFill>
                <a:latin typeface="Segoe UI Light" panose="020B0502040204020203" pitchFamily="34" charset="0"/>
                <a:cs typeface="Segoe UI Light" panose="020B0502040204020203" pitchFamily="34" charset="0"/>
              </a:rPr>
              <a:t>Brain Dump</a:t>
            </a:r>
            <a:endParaRPr sz="6000" kern="0" dirty="0">
              <a:solidFill>
                <a:srgbClr val="000000"/>
              </a:solidFill>
              <a:latin typeface="Segoe UI Light" panose="020B0502040204020203" pitchFamily="34" charset="0"/>
              <a:cs typeface="Segoe UI Light" panose="020B0502040204020203" pitchFamily="34" charset="0"/>
            </a:endParaRPr>
          </a:p>
        </p:txBody>
      </p:sp>
      <p:pic>
        <p:nvPicPr>
          <p:cNvPr id="4102" name="Picture 6"/>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2500" r="13229"/>
          <a:stretch/>
        </p:blipFill>
        <p:spPr bwMode="auto">
          <a:xfrm rot="21167065">
            <a:off x="2672987" y="4815108"/>
            <a:ext cx="2522154" cy="1702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2814" t="1481" r="12708" b="275"/>
          <a:stretch/>
        </p:blipFill>
        <p:spPr bwMode="auto">
          <a:xfrm rot="894185">
            <a:off x="6645901" y="4875199"/>
            <a:ext cx="2505644" cy="1672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5" name="Picture 2"/>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2945" t="28438" r="13882" b="29699"/>
          <a:stretch/>
        </p:blipFill>
        <p:spPr bwMode="auto">
          <a:xfrm>
            <a:off x="7596336" y="5589240"/>
            <a:ext cx="1547664" cy="885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6" name="TextBox 325"/>
          <p:cNvSpPr txBox="1"/>
          <p:nvPr/>
        </p:nvSpPr>
        <p:spPr>
          <a:xfrm>
            <a:off x="0" y="6485273"/>
            <a:ext cx="9144000" cy="400110"/>
          </a:xfrm>
          <a:prstGeom prst="rect">
            <a:avLst/>
          </a:prstGeom>
          <a:solidFill>
            <a:schemeClr val="tx1"/>
          </a:solidFill>
        </p:spPr>
        <p:txBody>
          <a:bodyPr wrap="square" rtlCol="0">
            <a:spAutoFit/>
          </a:bodyPr>
          <a:lstStyle/>
          <a:p>
            <a:pPr algn="ctr"/>
            <a:r>
              <a:rPr lang="en-GB" sz="2000" b="1" dirty="0">
                <a:solidFill>
                  <a:prstClr val="white"/>
                </a:solidFill>
                <a:latin typeface="Segoe UI Light" panose="020B0502040204020203" pitchFamily="34" charset="0"/>
                <a:cs typeface="Segoe UI Light" panose="020B0502040204020203" pitchFamily="34" charset="0"/>
              </a:rPr>
              <a:t>Editable template slides, Exemplar slides &amp; Timers – all ready to go!</a:t>
            </a:r>
          </a:p>
        </p:txBody>
      </p:sp>
    </p:spTree>
    <p:extLst>
      <p:ext uri="{BB962C8B-B14F-4D97-AF65-F5344CB8AC3E}">
        <p14:creationId xmlns:p14="http://schemas.microsoft.com/office/powerpoint/2010/main" val="44910146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rieval Practice Challenge Grid!"/>
          <p:cNvSpPr txBox="1"/>
          <p:nvPr/>
        </p:nvSpPr>
        <p:spPr>
          <a:xfrm>
            <a:off x="2185705" y="360842"/>
            <a:ext cx="5770676" cy="6259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652" tIns="35652" rIns="35652" bIns="35652" anchor="ctr">
            <a:spAutoFit/>
          </a:bodyPr>
          <a:lstStyle>
            <a:lvl1pPr>
              <a:defRPr sz="4800" b="1">
                <a:latin typeface="+mj-lt"/>
                <a:ea typeface="+mj-ea"/>
                <a:cs typeface="+mj-cs"/>
                <a:sym typeface="Helvetica Neue"/>
              </a:defRPr>
            </a:lvl1pPr>
          </a:lstStyle>
          <a:p>
            <a:pPr algn="ctr" defTabSz="410058" hangingPunct="0"/>
            <a:r>
              <a:rPr lang="en-GB" sz="3600" u="sng" kern="0" dirty="0">
                <a:solidFill>
                  <a:srgbClr val="000000"/>
                </a:solidFill>
                <a:latin typeface="Segoe UI Light" panose="020B0502040204020203" pitchFamily="34" charset="0"/>
                <a:cs typeface="Segoe UI Light" panose="020B0502040204020203" pitchFamily="34" charset="0"/>
              </a:rPr>
              <a:t>Retrieval Practice Brain Dump</a:t>
            </a:r>
            <a:endParaRPr sz="3600" u="sng" kern="0" dirty="0">
              <a:solidFill>
                <a:srgbClr val="000000"/>
              </a:solidFill>
              <a:latin typeface="Segoe UI Light" panose="020B0502040204020203" pitchFamily="34" charset="0"/>
              <a:cs typeface="Segoe UI Light" panose="020B0502040204020203" pitchFamily="34" charset="0"/>
            </a:endParaRPr>
          </a:p>
        </p:txBody>
      </p:sp>
      <p:sp>
        <p:nvSpPr>
          <p:cNvPr id="10" name="Rectangular Callout 9"/>
          <p:cNvSpPr/>
          <p:nvPr/>
        </p:nvSpPr>
        <p:spPr>
          <a:xfrm>
            <a:off x="2947840" y="5897251"/>
            <a:ext cx="3227052" cy="379777"/>
          </a:xfrm>
          <a:prstGeom prst="wedgeRectCallout">
            <a:avLst>
              <a:gd name="adj1" fmla="val -8190"/>
              <a:gd name="adj2" fmla="val 142903"/>
            </a:avLst>
          </a:prstGeom>
          <a:solidFill>
            <a:srgbClr val="FFFFFF"/>
          </a:solidFill>
          <a:ln w="762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652" tIns="35652" rIns="35652" bIns="35652" numCol="1" spcCol="26740" rtlCol="0" anchor="ctr">
            <a:spAutoFit/>
          </a:bodyPr>
          <a:lstStyle/>
          <a:p>
            <a:pPr algn="ctr" defTabSz="410058" hangingPunct="0"/>
            <a:r>
              <a:rPr lang="en-GB" sz="2000" b="1" kern="0" dirty="0">
                <a:solidFill>
                  <a:srgbClr val="000000"/>
                </a:solidFill>
                <a:latin typeface="Segoe UI Light" panose="020B0502040204020203" pitchFamily="34" charset="0"/>
                <a:cs typeface="Segoe UI Light" panose="020B0502040204020203" pitchFamily="34" charset="0"/>
                <a:sym typeface="Helvetica Neue Medium"/>
              </a:rPr>
              <a:t>No notes allowed!</a:t>
            </a:r>
          </a:p>
        </p:txBody>
      </p:sp>
      <p:sp>
        <p:nvSpPr>
          <p:cNvPr id="11" name="TextBox 10"/>
          <p:cNvSpPr txBox="1"/>
          <p:nvPr/>
        </p:nvSpPr>
        <p:spPr>
          <a:xfrm>
            <a:off x="251531" y="390925"/>
            <a:ext cx="1747345" cy="52306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srgbClr val="000000"/>
                </a:solidFill>
                <a:latin typeface="Segoe UI Light" panose="020B0502040204020203" pitchFamily="34" charset="0"/>
                <a:cs typeface="Segoe UI Light" panose="020B0502040204020203" pitchFamily="34" charset="0"/>
              </a:rPr>
              <a:t>DO NOW</a:t>
            </a:r>
          </a:p>
        </p:txBody>
      </p:sp>
      <p:sp>
        <p:nvSpPr>
          <p:cNvPr id="12" name="Rectangle 1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13" name="Rectangle 1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14" name="Rectangle 1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15" name="Rectangle 1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16" name="Rectangle 1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17" name="Rectangle 1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18" name="Rectangle 1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23" name="Rectangle 2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24" name="Rectangle 2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25" name="Rectangle 2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26" name="Rectangle 2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27" name="Rectangle 2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28" name="Rectangle 2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29" name="Rectangle 2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30" name="Rectangle 2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31" name="Rectangle 3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32" name="Rectangle 3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33" name="Rectangle 3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34" name="Rectangle 3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35" name="Rectangle 3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36" name="Rectangle 3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37" name="Rectangle 3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38" name="Rectangle 3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39" name="Rectangle 3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40" name="Rectangle 3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41" name="Rectangle 4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42" name="Rectangle 4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43" name="Rectangle 4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44" name="Rectangle 4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45" name="Rectangle 4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46" name="Rectangle 4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47" name="Rectangle 4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48" name="Rectangle 4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49" name="Rectangle 4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50" name="Rectangle 4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51" name="Rectangle 5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52" name="Rectangle 5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53" name="Rectangle 5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54" name="Rectangle 5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55" name="Rectangle 5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56" name="Rectangle 5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57" name="Rectangle 5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58" name="Rectangle 5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59" name="Rectangle 5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60" name="Rectangle 5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61" name="Rectangle 6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62" name="Rectangle 6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63" name="Rectangle 6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64" name="Rectangle 6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65" name="Rectangle 6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66" name="Rectangle 6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67" name="Rectangle 6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68" name="Rectangle 6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69" name="Rectangle 6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70" name="Rectangle 6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71" name="Rectangle 7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72" name="Rectangle 7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73" name="Rectangle 7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74" name="Rectangle 7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75" name="Rectangle 7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76" name="Rectangle 75"/>
          <p:cNvSpPr/>
          <p:nvPr/>
        </p:nvSpPr>
        <p:spPr>
          <a:xfrm>
            <a:off x="179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00</a:t>
            </a:r>
          </a:p>
        </p:txBody>
      </p:sp>
      <p:sp>
        <p:nvSpPr>
          <p:cNvPr id="77" name="Rectangle 7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78" name="Rectangle 77"/>
          <p:cNvSpPr/>
          <p:nvPr/>
        </p:nvSpPr>
        <p:spPr>
          <a:xfrm>
            <a:off x="179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01</a:t>
            </a:r>
          </a:p>
        </p:txBody>
      </p:sp>
      <p:sp>
        <p:nvSpPr>
          <p:cNvPr id="79" name="Rectangle 7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80" name="Rectangle 7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81" name="Rectangle 8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82" name="Rectangle 8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83" name="Rectangle 8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84" name="Rectangle 8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85" name="Rectangle 8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86" name="Rectangle 8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87" name="Rectangle 8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88" name="Rectangle 8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89" name="Rectangle 8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90" name="Rectangle 8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91" name="Rectangle 9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92" name="Rectangle 9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93" name="Rectangle 9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94" name="Rectangle 9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95" name="Rectangle 9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96" name="Rectangle 9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97" name="Rectangle 9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98" name="Rectangle 9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99" name="Rectangle 9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100" name="Rectangle 9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101" name="Rectangle 10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102" name="Rectangle 10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103" name="Rectangle 10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104" name="Rectangle 10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105" name="Rectangle 10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106" name="Rectangle 10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107" name="Rectangle 10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108" name="Rectangle 10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109" name="Rectangle 10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110" name="Rectangle 10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111" name="Rectangle 11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112" name="Rectangle 11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113" name="Rectangle 11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114" name="Rectangle 11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115" name="Rectangle 11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116" name="Rectangle 11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117" name="Rectangle 11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118" name="Rectangle 11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119" name="Rectangle 11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120" name="Rectangle 11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121" name="Rectangle 12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122" name="Rectangle 12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123" name="Rectangle 12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124" name="Rectangle 12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125" name="Rectangle 12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126" name="Rectangle 12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127" name="Rectangle 12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128" name="Rectangle 12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129" name="Rectangle 12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130" name="Rectangle 12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131" name="Rectangle 13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132" name="Rectangle 13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133" name="Rectangle 13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134" name="Rectangle 13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135" name="Rectangle 13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136" name="Rectangle 13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137" name="Rectangle 13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138" name="Rectangle 13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139" name="Rectangle 138"/>
          <p:cNvSpPr/>
          <p:nvPr/>
        </p:nvSpPr>
        <p:spPr>
          <a:xfrm>
            <a:off x="179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02</a:t>
            </a:r>
          </a:p>
        </p:txBody>
      </p:sp>
      <p:sp>
        <p:nvSpPr>
          <p:cNvPr id="140" name="Rectangle 13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141" name="Rectangle 14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142" name="Rectangle 14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143" name="Rectangle 14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144" name="Rectangle 14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145" name="Rectangle 14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146" name="Rectangle 14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147" name="Rectangle 14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148" name="Rectangle 14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149" name="Rectangle 14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150" name="Rectangle 14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151" name="Rectangle 15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152" name="Rectangle 15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153" name="Rectangle 15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154" name="Rectangle 15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155" name="Rectangle 15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156" name="Rectangle 15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157" name="Rectangle 15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158" name="Rectangle 15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159" name="Rectangle 15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160" name="Rectangle 15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161" name="Rectangle 16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162" name="Rectangle 16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163" name="Rectangle 16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164" name="Rectangle 16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165" name="Rectangle 16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166" name="Rectangle 16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167" name="Rectangle 16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168" name="Rectangle 16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169" name="Rectangle 16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170" name="Rectangle 16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171" name="Rectangle 17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172" name="Rectangle 17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173" name="Rectangle 17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174" name="Rectangle 17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175" name="Rectangle 17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176" name="Rectangle 17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177" name="Rectangle 17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178" name="Rectangle 17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179" name="Rectangle 17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180" name="Rectangle 17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181" name="Rectangle 18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182" name="Rectangle 18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183" name="Rectangle 18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184" name="Rectangle 18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185" name="Rectangle 18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186" name="Rectangle 18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187" name="Rectangle 18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188" name="Rectangle 18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189" name="Rectangle 18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190" name="Rectangle 18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191" name="Rectangle 19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192" name="Rectangle 19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193" name="Rectangle 19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194" name="Rectangle 19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195" name="Rectangle 19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196" name="Rectangle 19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197" name="Rectangle 19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198" name="Rectangle 19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199" name="Rectangle 19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200" name="Rectangle 199"/>
          <p:cNvSpPr/>
          <p:nvPr/>
        </p:nvSpPr>
        <p:spPr>
          <a:xfrm>
            <a:off x="179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03</a:t>
            </a:r>
          </a:p>
        </p:txBody>
      </p:sp>
      <p:sp>
        <p:nvSpPr>
          <p:cNvPr id="201" name="Rectangle 20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202" name="Rectangle 20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203" name="Rectangle 20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204" name="Rectangle 20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205" name="Rectangle 20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206" name="Rectangle 20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207" name="Rectangle 20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208" name="Rectangle 20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209" name="Rectangle 20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210" name="Rectangle 20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211" name="Rectangle 21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212" name="Rectangle 21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213" name="Rectangle 21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214" name="Rectangle 21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215" name="Rectangle 21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216" name="Rectangle 21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217" name="Rectangle 21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218" name="Rectangle 21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219" name="Rectangle 21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220" name="Rectangle 21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221" name="Rectangle 22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222" name="Rectangle 22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223" name="Rectangle 22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224" name="Rectangle 22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225" name="Rectangle 22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226" name="Rectangle 22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227" name="Rectangle 22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228" name="Rectangle 22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229" name="Rectangle 22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230" name="Rectangle 22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231" name="Rectangle 23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232" name="Rectangle 23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233" name="Rectangle 23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234" name="Rectangle 23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235" name="Rectangle 23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236" name="Rectangle 23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237" name="Rectangle 23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238" name="Rectangle 23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239" name="Rectangle 23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240" name="Rectangle 23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241" name="Rectangle 24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242" name="Rectangle 24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243" name="Rectangle 24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244" name="Rectangle 24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245" name="Rectangle 24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246" name="Rectangle 24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247" name="Rectangle 24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248" name="Rectangle 24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249" name="Rectangle 24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250" name="Rectangle 24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251" name="Rectangle 25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252" name="Rectangle 25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253" name="Rectangle 25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254" name="Rectangle 25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255" name="Rectangle 25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256" name="Rectangle 25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257" name="Rectangle 25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258" name="Rectangle 25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259" name="Rectangle 25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260" name="Rectangle 25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261" name="Rectangle 260"/>
          <p:cNvSpPr/>
          <p:nvPr/>
        </p:nvSpPr>
        <p:spPr>
          <a:xfrm>
            <a:off x="179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04</a:t>
            </a:r>
          </a:p>
        </p:txBody>
      </p:sp>
      <p:sp>
        <p:nvSpPr>
          <p:cNvPr id="262" name="Rectangle 26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263" name="Rectangle 26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264" name="Rectangle 26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265" name="Rectangle 26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266" name="Rectangle 26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267" name="Rectangle 26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268" name="Rectangle 26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269" name="Rectangle 26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270" name="Rectangle 26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271" name="Rectangle 27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272" name="Rectangle 27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273" name="Rectangle 27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274" name="Rectangle 27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275" name="Rectangle 27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276" name="Rectangle 27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277" name="Rectangle 27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278" name="Rectangle 27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279" name="Rectangle 27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280" name="Rectangle 27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281" name="Rectangle 28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282" name="Rectangle 28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283" name="Rectangle 28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284" name="Rectangle 28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285" name="Rectangle 28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286" name="Rectangle 28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287" name="Rectangle 28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288" name="Rectangle 28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289" name="Rectangle 28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290" name="Rectangle 28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291" name="Rectangle 29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292" name="Rectangle 29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293" name="Rectangle 29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294" name="Rectangle 29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295" name="Rectangle 29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296" name="Rectangle 29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297" name="Rectangle 29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298" name="Rectangle 29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299" name="Rectangle 29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300" name="Rectangle 29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301" name="Rectangle 30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302" name="Rectangle 30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303" name="Rectangle 30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304" name="Rectangle 30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305" name="Rectangle 30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306" name="Rectangle 30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307" name="Rectangle 30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308" name="Rectangle 30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309" name="Rectangle 30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310" name="Rectangle 30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311" name="Rectangle 31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312" name="Rectangle 31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313" name="Rectangle 31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314" name="Rectangle 31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315" name="Rectangle 31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316" name="Rectangle 31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317" name="Rectangle 31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318" name="Rectangle 31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319" name="Rectangle 31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320" name="Rectangle 31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321" name="Rectangle 32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322" name="Rectangle 321"/>
          <p:cNvSpPr/>
          <p:nvPr/>
        </p:nvSpPr>
        <p:spPr>
          <a:xfrm>
            <a:off x="179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05</a:t>
            </a:r>
          </a:p>
        </p:txBody>
      </p:sp>
      <p:sp>
        <p:nvSpPr>
          <p:cNvPr id="323" name="Rectangle 322"/>
          <p:cNvSpPr/>
          <p:nvPr/>
        </p:nvSpPr>
        <p:spPr>
          <a:xfrm>
            <a:off x="1017711" y="1052736"/>
            <a:ext cx="208006"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defRPr/>
            </a:pPr>
            <a:r>
              <a:rPr lang="en-GB" sz="4000" kern="0" dirty="0">
                <a:solidFill>
                  <a:prstClr val="white"/>
                </a:solidFill>
                <a:latin typeface="Calibri" panose="020F0502020204030204"/>
              </a:rPr>
              <a:t>:</a:t>
            </a:r>
            <a:endParaRPr lang="en-GB" kern="0" dirty="0">
              <a:solidFill>
                <a:prstClr val="white"/>
              </a:solidFill>
              <a:latin typeface="Calibri" panose="020F0502020204030204"/>
            </a:endParaRPr>
          </a:p>
        </p:txBody>
      </p:sp>
      <p:pic>
        <p:nvPicPr>
          <p:cNvPr id="1030" name="Picture 6" descr="Brain, bulb, creativity, idea, innovation, inspiration, lightbulb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0004" y="64276"/>
            <a:ext cx="1348500" cy="1348500"/>
          </a:xfrm>
          <a:prstGeom prst="rect">
            <a:avLst/>
          </a:prstGeom>
          <a:noFill/>
          <a:extLst>
            <a:ext uri="{909E8E84-426E-40DD-AFC4-6F175D3DCCD1}">
              <a14:hiddenFill xmlns:a14="http://schemas.microsoft.com/office/drawing/2010/main">
                <a:solidFill>
                  <a:srgbClr val="FFFFFF"/>
                </a:solidFill>
              </a14:hiddenFill>
            </a:ext>
          </a:extLst>
        </p:spPr>
      </p:pic>
      <p:sp>
        <p:nvSpPr>
          <p:cNvPr id="324" name="Rectangle 323"/>
          <p:cNvSpPr/>
          <p:nvPr/>
        </p:nvSpPr>
        <p:spPr>
          <a:xfrm>
            <a:off x="518282" y="1737687"/>
            <a:ext cx="8086175" cy="44134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35656" tIns="35656" rIns="35656" bIns="35656" numCol="1" spcCol="26744" rtlCol="0" anchor="ctr">
            <a:spAutoFit/>
          </a:bodyPr>
          <a:lstStyle/>
          <a:p>
            <a:pPr defTabSz="410100" hangingPunct="0"/>
            <a:r>
              <a:rPr lang="en-GB" sz="2400" b="1" kern="0" dirty="0">
                <a:solidFill>
                  <a:srgbClr val="000000"/>
                </a:solidFill>
                <a:latin typeface="Segoe UI Light" panose="020B0502040204020203" pitchFamily="34" charset="0"/>
                <a:ea typeface="Helvetica Neue Medium"/>
                <a:cs typeface="Segoe UI Light" panose="020B0502040204020203" pitchFamily="34" charset="0"/>
                <a:sym typeface="Helvetica Neue Medium"/>
              </a:rPr>
              <a:t>Task: Write down as much as you can recall about algorithms.</a:t>
            </a:r>
          </a:p>
        </p:txBody>
      </p:sp>
      <p:sp>
        <p:nvSpPr>
          <p:cNvPr id="325" name="TextBox 324"/>
          <p:cNvSpPr txBox="1"/>
          <p:nvPr/>
        </p:nvSpPr>
        <p:spPr>
          <a:xfrm>
            <a:off x="-2106873" y="0"/>
            <a:ext cx="1897955"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none" lIns="50800" tIns="50800" rIns="50800" bIns="50800" numCol="1" spcCol="38100" rtlCol="0" anchor="ctr">
            <a:spAutoFit/>
          </a:bodyPr>
          <a:lstStyle/>
          <a:p>
            <a:pPr algn="ctr" defTabSz="584200" hangingPunct="0"/>
            <a:r>
              <a:rPr lang="en-GB" sz="3600" dirty="0">
                <a:solidFill>
                  <a:srgbClr val="000000"/>
                </a:solidFill>
                <a:latin typeface="Helvetica Neue Medium"/>
                <a:ea typeface="Helvetica Neue Medium"/>
                <a:cs typeface="Helvetica Neue Medium"/>
                <a:sym typeface="Helvetica Neue Medium"/>
              </a:rPr>
              <a:t>Example</a:t>
            </a:r>
          </a:p>
        </p:txBody>
      </p:sp>
    </p:spTree>
    <p:extLst>
      <p:ext uri="{BB962C8B-B14F-4D97-AF65-F5344CB8AC3E}">
        <p14:creationId xmlns:p14="http://schemas.microsoft.com/office/powerpoint/2010/main" val="61714900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0"/>
                                  </p:stCondLst>
                                  <p:childTnLst>
                                    <p:set>
                                      <p:cBhvr>
                                        <p:cTn id="6" dur="1" fill="hold">
                                          <p:stCondLst>
                                            <p:cond delay="999"/>
                                          </p:stCondLst>
                                        </p:cTn>
                                        <p:tgtEl>
                                          <p:spTgt spid="32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999"/>
                                          </p:stCondLst>
                                        </p:cTn>
                                        <p:tgtEl>
                                          <p:spTgt spid="322"/>
                                        </p:tgtEl>
                                        <p:attrNameLst>
                                          <p:attrName>style.visibility</p:attrName>
                                        </p:attrNameLst>
                                      </p:cBhvr>
                                      <p:to>
                                        <p:strVal val="hidden"/>
                                      </p:to>
                                    </p:set>
                                  </p:childTnLst>
                                </p:cTn>
                              </p:par>
                            </p:childTnLst>
                          </p:cTn>
                        </p:par>
                        <p:par>
                          <p:cTn id="9" fill="hold">
                            <p:stCondLst>
                              <p:cond delay="1000"/>
                            </p:stCondLst>
                            <p:childTnLst>
                              <p:par>
                                <p:cTn id="10" presetID="1" presetClass="exit" presetSubtype="0" fill="hold" grpId="0" nodeType="afterEffect">
                                  <p:stCondLst>
                                    <p:cond delay="0"/>
                                  </p:stCondLst>
                                  <p:childTnLst>
                                    <p:set>
                                      <p:cBhvr>
                                        <p:cTn id="11" dur="1" fill="hold">
                                          <p:stCondLst>
                                            <p:cond delay="999"/>
                                          </p:stCondLst>
                                        </p:cTn>
                                        <p:tgtEl>
                                          <p:spTgt spid="320"/>
                                        </p:tgtEl>
                                        <p:attrNameLst>
                                          <p:attrName>style.visibility</p:attrName>
                                        </p:attrNameLst>
                                      </p:cBhvr>
                                      <p:to>
                                        <p:strVal val="hidden"/>
                                      </p:to>
                                    </p:set>
                                  </p:childTnLst>
                                </p:cTn>
                              </p:par>
                            </p:childTnLst>
                          </p:cTn>
                        </p:par>
                        <p:par>
                          <p:cTn id="12" fill="hold">
                            <p:stCondLst>
                              <p:cond delay="2000"/>
                            </p:stCondLst>
                            <p:childTnLst>
                              <p:par>
                                <p:cTn id="13" presetID="1" presetClass="exit" presetSubtype="0" fill="hold" grpId="0" nodeType="afterEffect">
                                  <p:stCondLst>
                                    <p:cond delay="0"/>
                                  </p:stCondLst>
                                  <p:childTnLst>
                                    <p:set>
                                      <p:cBhvr>
                                        <p:cTn id="14" dur="1" fill="hold">
                                          <p:stCondLst>
                                            <p:cond delay="999"/>
                                          </p:stCondLst>
                                        </p:cTn>
                                        <p:tgtEl>
                                          <p:spTgt spid="319"/>
                                        </p:tgtEl>
                                        <p:attrNameLst>
                                          <p:attrName>style.visibility</p:attrName>
                                        </p:attrNameLst>
                                      </p:cBhvr>
                                      <p:to>
                                        <p:strVal val="hidden"/>
                                      </p:to>
                                    </p:set>
                                  </p:childTnLst>
                                </p:cTn>
                              </p:par>
                            </p:childTnLst>
                          </p:cTn>
                        </p:par>
                        <p:par>
                          <p:cTn id="15" fill="hold">
                            <p:stCondLst>
                              <p:cond delay="3000"/>
                            </p:stCondLst>
                            <p:childTnLst>
                              <p:par>
                                <p:cTn id="16" presetID="1" presetClass="exit" presetSubtype="0" fill="hold" grpId="0" nodeType="afterEffect">
                                  <p:stCondLst>
                                    <p:cond delay="0"/>
                                  </p:stCondLst>
                                  <p:childTnLst>
                                    <p:set>
                                      <p:cBhvr>
                                        <p:cTn id="17" dur="1" fill="hold">
                                          <p:stCondLst>
                                            <p:cond delay="999"/>
                                          </p:stCondLst>
                                        </p:cTn>
                                        <p:tgtEl>
                                          <p:spTgt spid="318"/>
                                        </p:tgtEl>
                                        <p:attrNameLst>
                                          <p:attrName>style.visibility</p:attrName>
                                        </p:attrNameLst>
                                      </p:cBhvr>
                                      <p:to>
                                        <p:strVal val="hidden"/>
                                      </p:to>
                                    </p:set>
                                  </p:childTnLst>
                                </p:cTn>
                              </p:par>
                            </p:childTnLst>
                          </p:cTn>
                        </p:par>
                        <p:par>
                          <p:cTn id="18" fill="hold">
                            <p:stCondLst>
                              <p:cond delay="4000"/>
                            </p:stCondLst>
                            <p:childTnLst>
                              <p:par>
                                <p:cTn id="19" presetID="1" presetClass="exit" presetSubtype="0" fill="hold" grpId="0" nodeType="afterEffect">
                                  <p:stCondLst>
                                    <p:cond delay="0"/>
                                  </p:stCondLst>
                                  <p:childTnLst>
                                    <p:set>
                                      <p:cBhvr>
                                        <p:cTn id="20" dur="1" fill="hold">
                                          <p:stCondLst>
                                            <p:cond delay="999"/>
                                          </p:stCondLst>
                                        </p:cTn>
                                        <p:tgtEl>
                                          <p:spTgt spid="317"/>
                                        </p:tgtEl>
                                        <p:attrNameLst>
                                          <p:attrName>style.visibility</p:attrName>
                                        </p:attrNameLst>
                                      </p:cBhvr>
                                      <p:to>
                                        <p:strVal val="hidden"/>
                                      </p:to>
                                    </p:set>
                                  </p:childTnLst>
                                </p:cTn>
                              </p:par>
                            </p:childTnLst>
                          </p:cTn>
                        </p:par>
                        <p:par>
                          <p:cTn id="21" fill="hold">
                            <p:stCondLst>
                              <p:cond delay="5000"/>
                            </p:stCondLst>
                            <p:childTnLst>
                              <p:par>
                                <p:cTn id="22" presetID="1" presetClass="exit" presetSubtype="0" fill="hold" grpId="0" nodeType="afterEffect">
                                  <p:stCondLst>
                                    <p:cond delay="0"/>
                                  </p:stCondLst>
                                  <p:childTnLst>
                                    <p:set>
                                      <p:cBhvr>
                                        <p:cTn id="23" dur="1" fill="hold">
                                          <p:stCondLst>
                                            <p:cond delay="999"/>
                                          </p:stCondLst>
                                        </p:cTn>
                                        <p:tgtEl>
                                          <p:spTgt spid="316"/>
                                        </p:tgtEl>
                                        <p:attrNameLst>
                                          <p:attrName>style.visibility</p:attrName>
                                        </p:attrNameLst>
                                      </p:cBhvr>
                                      <p:to>
                                        <p:strVal val="hidden"/>
                                      </p:to>
                                    </p:set>
                                  </p:childTnLst>
                                </p:cTn>
                              </p:par>
                            </p:childTnLst>
                          </p:cTn>
                        </p:par>
                        <p:par>
                          <p:cTn id="24" fill="hold">
                            <p:stCondLst>
                              <p:cond delay="6000"/>
                            </p:stCondLst>
                            <p:childTnLst>
                              <p:par>
                                <p:cTn id="25" presetID="1" presetClass="exit" presetSubtype="0" fill="hold" grpId="0" nodeType="afterEffect">
                                  <p:stCondLst>
                                    <p:cond delay="0"/>
                                  </p:stCondLst>
                                  <p:childTnLst>
                                    <p:set>
                                      <p:cBhvr>
                                        <p:cTn id="26" dur="1" fill="hold">
                                          <p:stCondLst>
                                            <p:cond delay="999"/>
                                          </p:stCondLst>
                                        </p:cTn>
                                        <p:tgtEl>
                                          <p:spTgt spid="315"/>
                                        </p:tgtEl>
                                        <p:attrNameLst>
                                          <p:attrName>style.visibility</p:attrName>
                                        </p:attrNameLst>
                                      </p:cBhvr>
                                      <p:to>
                                        <p:strVal val="hidden"/>
                                      </p:to>
                                    </p:set>
                                  </p:childTnLst>
                                </p:cTn>
                              </p:par>
                            </p:childTnLst>
                          </p:cTn>
                        </p:par>
                        <p:par>
                          <p:cTn id="27" fill="hold">
                            <p:stCondLst>
                              <p:cond delay="7000"/>
                            </p:stCondLst>
                            <p:childTnLst>
                              <p:par>
                                <p:cTn id="28" presetID="1" presetClass="exit" presetSubtype="0" fill="hold" grpId="0" nodeType="afterEffect">
                                  <p:stCondLst>
                                    <p:cond delay="0"/>
                                  </p:stCondLst>
                                  <p:childTnLst>
                                    <p:set>
                                      <p:cBhvr>
                                        <p:cTn id="29" dur="1" fill="hold">
                                          <p:stCondLst>
                                            <p:cond delay="999"/>
                                          </p:stCondLst>
                                        </p:cTn>
                                        <p:tgtEl>
                                          <p:spTgt spid="314"/>
                                        </p:tgtEl>
                                        <p:attrNameLst>
                                          <p:attrName>style.visibility</p:attrName>
                                        </p:attrNameLst>
                                      </p:cBhvr>
                                      <p:to>
                                        <p:strVal val="hidden"/>
                                      </p:to>
                                    </p:set>
                                  </p:childTnLst>
                                </p:cTn>
                              </p:par>
                            </p:childTnLst>
                          </p:cTn>
                        </p:par>
                        <p:par>
                          <p:cTn id="30" fill="hold">
                            <p:stCondLst>
                              <p:cond delay="8000"/>
                            </p:stCondLst>
                            <p:childTnLst>
                              <p:par>
                                <p:cTn id="31" presetID="1" presetClass="exit" presetSubtype="0" fill="hold" grpId="0" nodeType="afterEffect">
                                  <p:stCondLst>
                                    <p:cond delay="0"/>
                                  </p:stCondLst>
                                  <p:childTnLst>
                                    <p:set>
                                      <p:cBhvr>
                                        <p:cTn id="32" dur="1" fill="hold">
                                          <p:stCondLst>
                                            <p:cond delay="999"/>
                                          </p:stCondLst>
                                        </p:cTn>
                                        <p:tgtEl>
                                          <p:spTgt spid="313"/>
                                        </p:tgtEl>
                                        <p:attrNameLst>
                                          <p:attrName>style.visibility</p:attrName>
                                        </p:attrNameLst>
                                      </p:cBhvr>
                                      <p:to>
                                        <p:strVal val="hidden"/>
                                      </p:to>
                                    </p:set>
                                  </p:childTnLst>
                                </p:cTn>
                              </p:par>
                            </p:childTnLst>
                          </p:cTn>
                        </p:par>
                        <p:par>
                          <p:cTn id="33" fill="hold">
                            <p:stCondLst>
                              <p:cond delay="9000"/>
                            </p:stCondLst>
                            <p:childTnLst>
                              <p:par>
                                <p:cTn id="34" presetID="1" presetClass="exit" presetSubtype="0" fill="hold" grpId="0" nodeType="afterEffect">
                                  <p:stCondLst>
                                    <p:cond delay="0"/>
                                  </p:stCondLst>
                                  <p:childTnLst>
                                    <p:set>
                                      <p:cBhvr>
                                        <p:cTn id="35" dur="1" fill="hold">
                                          <p:stCondLst>
                                            <p:cond delay="999"/>
                                          </p:stCondLst>
                                        </p:cTn>
                                        <p:tgtEl>
                                          <p:spTgt spid="312"/>
                                        </p:tgtEl>
                                        <p:attrNameLst>
                                          <p:attrName>style.visibility</p:attrName>
                                        </p:attrNameLst>
                                      </p:cBhvr>
                                      <p:to>
                                        <p:strVal val="hidden"/>
                                      </p:to>
                                    </p:set>
                                  </p:childTnLst>
                                </p:cTn>
                              </p:par>
                            </p:childTnLst>
                          </p:cTn>
                        </p:par>
                        <p:par>
                          <p:cTn id="36" fill="hold">
                            <p:stCondLst>
                              <p:cond delay="10000"/>
                            </p:stCondLst>
                            <p:childTnLst>
                              <p:par>
                                <p:cTn id="37" presetID="1" presetClass="exit" presetSubtype="0" fill="hold" grpId="0" nodeType="afterEffect">
                                  <p:stCondLst>
                                    <p:cond delay="0"/>
                                  </p:stCondLst>
                                  <p:childTnLst>
                                    <p:set>
                                      <p:cBhvr>
                                        <p:cTn id="38" dur="1" fill="hold">
                                          <p:stCondLst>
                                            <p:cond delay="999"/>
                                          </p:stCondLst>
                                        </p:cTn>
                                        <p:tgtEl>
                                          <p:spTgt spid="311"/>
                                        </p:tgtEl>
                                        <p:attrNameLst>
                                          <p:attrName>style.visibility</p:attrName>
                                        </p:attrNameLst>
                                      </p:cBhvr>
                                      <p:to>
                                        <p:strVal val="hidden"/>
                                      </p:to>
                                    </p:set>
                                  </p:childTnLst>
                                </p:cTn>
                              </p:par>
                            </p:childTnLst>
                          </p:cTn>
                        </p:par>
                        <p:par>
                          <p:cTn id="39" fill="hold">
                            <p:stCondLst>
                              <p:cond delay="11000"/>
                            </p:stCondLst>
                            <p:childTnLst>
                              <p:par>
                                <p:cTn id="40" presetID="1" presetClass="exit" presetSubtype="0" fill="hold" grpId="0" nodeType="afterEffect">
                                  <p:stCondLst>
                                    <p:cond delay="0"/>
                                  </p:stCondLst>
                                  <p:childTnLst>
                                    <p:set>
                                      <p:cBhvr>
                                        <p:cTn id="41" dur="1" fill="hold">
                                          <p:stCondLst>
                                            <p:cond delay="999"/>
                                          </p:stCondLst>
                                        </p:cTn>
                                        <p:tgtEl>
                                          <p:spTgt spid="310"/>
                                        </p:tgtEl>
                                        <p:attrNameLst>
                                          <p:attrName>style.visibility</p:attrName>
                                        </p:attrNameLst>
                                      </p:cBhvr>
                                      <p:to>
                                        <p:strVal val="hidden"/>
                                      </p:to>
                                    </p:set>
                                  </p:childTnLst>
                                </p:cTn>
                              </p:par>
                            </p:childTnLst>
                          </p:cTn>
                        </p:par>
                        <p:par>
                          <p:cTn id="42" fill="hold">
                            <p:stCondLst>
                              <p:cond delay="12000"/>
                            </p:stCondLst>
                            <p:childTnLst>
                              <p:par>
                                <p:cTn id="43" presetID="1" presetClass="exit" presetSubtype="0" fill="hold" grpId="0" nodeType="afterEffect">
                                  <p:stCondLst>
                                    <p:cond delay="0"/>
                                  </p:stCondLst>
                                  <p:childTnLst>
                                    <p:set>
                                      <p:cBhvr>
                                        <p:cTn id="44" dur="1" fill="hold">
                                          <p:stCondLst>
                                            <p:cond delay="999"/>
                                          </p:stCondLst>
                                        </p:cTn>
                                        <p:tgtEl>
                                          <p:spTgt spid="309"/>
                                        </p:tgtEl>
                                        <p:attrNameLst>
                                          <p:attrName>style.visibility</p:attrName>
                                        </p:attrNameLst>
                                      </p:cBhvr>
                                      <p:to>
                                        <p:strVal val="hidden"/>
                                      </p:to>
                                    </p:set>
                                  </p:childTnLst>
                                </p:cTn>
                              </p:par>
                            </p:childTnLst>
                          </p:cTn>
                        </p:par>
                        <p:par>
                          <p:cTn id="45" fill="hold">
                            <p:stCondLst>
                              <p:cond delay="13000"/>
                            </p:stCondLst>
                            <p:childTnLst>
                              <p:par>
                                <p:cTn id="46" presetID="1" presetClass="exit" presetSubtype="0" fill="hold" grpId="0" nodeType="afterEffect">
                                  <p:stCondLst>
                                    <p:cond delay="0"/>
                                  </p:stCondLst>
                                  <p:childTnLst>
                                    <p:set>
                                      <p:cBhvr>
                                        <p:cTn id="47" dur="1" fill="hold">
                                          <p:stCondLst>
                                            <p:cond delay="999"/>
                                          </p:stCondLst>
                                        </p:cTn>
                                        <p:tgtEl>
                                          <p:spTgt spid="308"/>
                                        </p:tgtEl>
                                        <p:attrNameLst>
                                          <p:attrName>style.visibility</p:attrName>
                                        </p:attrNameLst>
                                      </p:cBhvr>
                                      <p:to>
                                        <p:strVal val="hidden"/>
                                      </p:to>
                                    </p:set>
                                  </p:childTnLst>
                                </p:cTn>
                              </p:par>
                            </p:childTnLst>
                          </p:cTn>
                        </p:par>
                        <p:par>
                          <p:cTn id="48" fill="hold">
                            <p:stCondLst>
                              <p:cond delay="14000"/>
                            </p:stCondLst>
                            <p:childTnLst>
                              <p:par>
                                <p:cTn id="49" presetID="1" presetClass="exit" presetSubtype="0" fill="hold" grpId="0" nodeType="afterEffect">
                                  <p:stCondLst>
                                    <p:cond delay="0"/>
                                  </p:stCondLst>
                                  <p:childTnLst>
                                    <p:set>
                                      <p:cBhvr>
                                        <p:cTn id="50" dur="1" fill="hold">
                                          <p:stCondLst>
                                            <p:cond delay="999"/>
                                          </p:stCondLst>
                                        </p:cTn>
                                        <p:tgtEl>
                                          <p:spTgt spid="307"/>
                                        </p:tgtEl>
                                        <p:attrNameLst>
                                          <p:attrName>style.visibility</p:attrName>
                                        </p:attrNameLst>
                                      </p:cBhvr>
                                      <p:to>
                                        <p:strVal val="hidden"/>
                                      </p:to>
                                    </p:set>
                                  </p:childTnLst>
                                </p:cTn>
                              </p:par>
                            </p:childTnLst>
                          </p:cTn>
                        </p:par>
                        <p:par>
                          <p:cTn id="51" fill="hold">
                            <p:stCondLst>
                              <p:cond delay="15000"/>
                            </p:stCondLst>
                            <p:childTnLst>
                              <p:par>
                                <p:cTn id="52" presetID="1" presetClass="exit" presetSubtype="0" fill="hold" grpId="0" nodeType="afterEffect">
                                  <p:stCondLst>
                                    <p:cond delay="0"/>
                                  </p:stCondLst>
                                  <p:childTnLst>
                                    <p:set>
                                      <p:cBhvr>
                                        <p:cTn id="53" dur="1" fill="hold">
                                          <p:stCondLst>
                                            <p:cond delay="999"/>
                                          </p:stCondLst>
                                        </p:cTn>
                                        <p:tgtEl>
                                          <p:spTgt spid="306"/>
                                        </p:tgtEl>
                                        <p:attrNameLst>
                                          <p:attrName>style.visibility</p:attrName>
                                        </p:attrNameLst>
                                      </p:cBhvr>
                                      <p:to>
                                        <p:strVal val="hidden"/>
                                      </p:to>
                                    </p:set>
                                  </p:childTnLst>
                                </p:cTn>
                              </p:par>
                            </p:childTnLst>
                          </p:cTn>
                        </p:par>
                        <p:par>
                          <p:cTn id="54" fill="hold">
                            <p:stCondLst>
                              <p:cond delay="16000"/>
                            </p:stCondLst>
                            <p:childTnLst>
                              <p:par>
                                <p:cTn id="55" presetID="1" presetClass="exit" presetSubtype="0" fill="hold" grpId="0" nodeType="afterEffect">
                                  <p:stCondLst>
                                    <p:cond delay="0"/>
                                  </p:stCondLst>
                                  <p:childTnLst>
                                    <p:set>
                                      <p:cBhvr>
                                        <p:cTn id="56" dur="1" fill="hold">
                                          <p:stCondLst>
                                            <p:cond delay="999"/>
                                          </p:stCondLst>
                                        </p:cTn>
                                        <p:tgtEl>
                                          <p:spTgt spid="305"/>
                                        </p:tgtEl>
                                        <p:attrNameLst>
                                          <p:attrName>style.visibility</p:attrName>
                                        </p:attrNameLst>
                                      </p:cBhvr>
                                      <p:to>
                                        <p:strVal val="hidden"/>
                                      </p:to>
                                    </p:set>
                                  </p:childTnLst>
                                </p:cTn>
                              </p:par>
                            </p:childTnLst>
                          </p:cTn>
                        </p:par>
                        <p:par>
                          <p:cTn id="57" fill="hold">
                            <p:stCondLst>
                              <p:cond delay="17000"/>
                            </p:stCondLst>
                            <p:childTnLst>
                              <p:par>
                                <p:cTn id="58" presetID="1" presetClass="exit" presetSubtype="0" fill="hold" grpId="0" nodeType="afterEffect">
                                  <p:stCondLst>
                                    <p:cond delay="0"/>
                                  </p:stCondLst>
                                  <p:childTnLst>
                                    <p:set>
                                      <p:cBhvr>
                                        <p:cTn id="59" dur="1" fill="hold">
                                          <p:stCondLst>
                                            <p:cond delay="999"/>
                                          </p:stCondLst>
                                        </p:cTn>
                                        <p:tgtEl>
                                          <p:spTgt spid="304"/>
                                        </p:tgtEl>
                                        <p:attrNameLst>
                                          <p:attrName>style.visibility</p:attrName>
                                        </p:attrNameLst>
                                      </p:cBhvr>
                                      <p:to>
                                        <p:strVal val="hidden"/>
                                      </p:to>
                                    </p:set>
                                  </p:childTnLst>
                                </p:cTn>
                              </p:par>
                            </p:childTnLst>
                          </p:cTn>
                        </p:par>
                        <p:par>
                          <p:cTn id="60" fill="hold">
                            <p:stCondLst>
                              <p:cond delay="18000"/>
                            </p:stCondLst>
                            <p:childTnLst>
                              <p:par>
                                <p:cTn id="61" presetID="1" presetClass="exit" presetSubtype="0" fill="hold" grpId="0" nodeType="afterEffect">
                                  <p:stCondLst>
                                    <p:cond delay="0"/>
                                  </p:stCondLst>
                                  <p:childTnLst>
                                    <p:set>
                                      <p:cBhvr>
                                        <p:cTn id="62" dur="1" fill="hold">
                                          <p:stCondLst>
                                            <p:cond delay="999"/>
                                          </p:stCondLst>
                                        </p:cTn>
                                        <p:tgtEl>
                                          <p:spTgt spid="303"/>
                                        </p:tgtEl>
                                        <p:attrNameLst>
                                          <p:attrName>style.visibility</p:attrName>
                                        </p:attrNameLst>
                                      </p:cBhvr>
                                      <p:to>
                                        <p:strVal val="hidden"/>
                                      </p:to>
                                    </p:set>
                                  </p:childTnLst>
                                </p:cTn>
                              </p:par>
                            </p:childTnLst>
                          </p:cTn>
                        </p:par>
                        <p:par>
                          <p:cTn id="63" fill="hold">
                            <p:stCondLst>
                              <p:cond delay="19000"/>
                            </p:stCondLst>
                            <p:childTnLst>
                              <p:par>
                                <p:cTn id="64" presetID="1" presetClass="exit" presetSubtype="0" fill="hold" grpId="0" nodeType="afterEffect">
                                  <p:stCondLst>
                                    <p:cond delay="0"/>
                                  </p:stCondLst>
                                  <p:childTnLst>
                                    <p:set>
                                      <p:cBhvr>
                                        <p:cTn id="65" dur="1" fill="hold">
                                          <p:stCondLst>
                                            <p:cond delay="999"/>
                                          </p:stCondLst>
                                        </p:cTn>
                                        <p:tgtEl>
                                          <p:spTgt spid="302"/>
                                        </p:tgtEl>
                                        <p:attrNameLst>
                                          <p:attrName>style.visibility</p:attrName>
                                        </p:attrNameLst>
                                      </p:cBhvr>
                                      <p:to>
                                        <p:strVal val="hidden"/>
                                      </p:to>
                                    </p:set>
                                  </p:childTnLst>
                                </p:cTn>
                              </p:par>
                            </p:childTnLst>
                          </p:cTn>
                        </p:par>
                        <p:par>
                          <p:cTn id="66" fill="hold">
                            <p:stCondLst>
                              <p:cond delay="20000"/>
                            </p:stCondLst>
                            <p:childTnLst>
                              <p:par>
                                <p:cTn id="67" presetID="1" presetClass="exit" presetSubtype="0" fill="hold" grpId="0" nodeType="afterEffect">
                                  <p:stCondLst>
                                    <p:cond delay="0"/>
                                  </p:stCondLst>
                                  <p:childTnLst>
                                    <p:set>
                                      <p:cBhvr>
                                        <p:cTn id="68" dur="1" fill="hold">
                                          <p:stCondLst>
                                            <p:cond delay="999"/>
                                          </p:stCondLst>
                                        </p:cTn>
                                        <p:tgtEl>
                                          <p:spTgt spid="301"/>
                                        </p:tgtEl>
                                        <p:attrNameLst>
                                          <p:attrName>style.visibility</p:attrName>
                                        </p:attrNameLst>
                                      </p:cBhvr>
                                      <p:to>
                                        <p:strVal val="hidden"/>
                                      </p:to>
                                    </p:set>
                                  </p:childTnLst>
                                </p:cTn>
                              </p:par>
                            </p:childTnLst>
                          </p:cTn>
                        </p:par>
                        <p:par>
                          <p:cTn id="69" fill="hold">
                            <p:stCondLst>
                              <p:cond delay="21000"/>
                            </p:stCondLst>
                            <p:childTnLst>
                              <p:par>
                                <p:cTn id="70" presetID="1" presetClass="exit" presetSubtype="0" fill="hold" grpId="0" nodeType="afterEffect">
                                  <p:stCondLst>
                                    <p:cond delay="0"/>
                                  </p:stCondLst>
                                  <p:childTnLst>
                                    <p:set>
                                      <p:cBhvr>
                                        <p:cTn id="71" dur="1" fill="hold">
                                          <p:stCondLst>
                                            <p:cond delay="999"/>
                                          </p:stCondLst>
                                        </p:cTn>
                                        <p:tgtEl>
                                          <p:spTgt spid="300"/>
                                        </p:tgtEl>
                                        <p:attrNameLst>
                                          <p:attrName>style.visibility</p:attrName>
                                        </p:attrNameLst>
                                      </p:cBhvr>
                                      <p:to>
                                        <p:strVal val="hidden"/>
                                      </p:to>
                                    </p:set>
                                  </p:childTnLst>
                                </p:cTn>
                              </p:par>
                            </p:childTnLst>
                          </p:cTn>
                        </p:par>
                        <p:par>
                          <p:cTn id="72" fill="hold">
                            <p:stCondLst>
                              <p:cond delay="22000"/>
                            </p:stCondLst>
                            <p:childTnLst>
                              <p:par>
                                <p:cTn id="73" presetID="1" presetClass="exit" presetSubtype="0" fill="hold" grpId="0" nodeType="afterEffect">
                                  <p:stCondLst>
                                    <p:cond delay="0"/>
                                  </p:stCondLst>
                                  <p:childTnLst>
                                    <p:set>
                                      <p:cBhvr>
                                        <p:cTn id="74" dur="1" fill="hold">
                                          <p:stCondLst>
                                            <p:cond delay="999"/>
                                          </p:stCondLst>
                                        </p:cTn>
                                        <p:tgtEl>
                                          <p:spTgt spid="299"/>
                                        </p:tgtEl>
                                        <p:attrNameLst>
                                          <p:attrName>style.visibility</p:attrName>
                                        </p:attrNameLst>
                                      </p:cBhvr>
                                      <p:to>
                                        <p:strVal val="hidden"/>
                                      </p:to>
                                    </p:set>
                                  </p:childTnLst>
                                </p:cTn>
                              </p:par>
                            </p:childTnLst>
                          </p:cTn>
                        </p:par>
                        <p:par>
                          <p:cTn id="75" fill="hold">
                            <p:stCondLst>
                              <p:cond delay="23000"/>
                            </p:stCondLst>
                            <p:childTnLst>
                              <p:par>
                                <p:cTn id="76" presetID="1" presetClass="exit" presetSubtype="0" fill="hold" grpId="0" nodeType="afterEffect">
                                  <p:stCondLst>
                                    <p:cond delay="0"/>
                                  </p:stCondLst>
                                  <p:childTnLst>
                                    <p:set>
                                      <p:cBhvr>
                                        <p:cTn id="77" dur="1" fill="hold">
                                          <p:stCondLst>
                                            <p:cond delay="999"/>
                                          </p:stCondLst>
                                        </p:cTn>
                                        <p:tgtEl>
                                          <p:spTgt spid="298"/>
                                        </p:tgtEl>
                                        <p:attrNameLst>
                                          <p:attrName>style.visibility</p:attrName>
                                        </p:attrNameLst>
                                      </p:cBhvr>
                                      <p:to>
                                        <p:strVal val="hidden"/>
                                      </p:to>
                                    </p:set>
                                  </p:childTnLst>
                                </p:cTn>
                              </p:par>
                            </p:childTnLst>
                          </p:cTn>
                        </p:par>
                        <p:par>
                          <p:cTn id="78" fill="hold">
                            <p:stCondLst>
                              <p:cond delay="24000"/>
                            </p:stCondLst>
                            <p:childTnLst>
                              <p:par>
                                <p:cTn id="79" presetID="1" presetClass="exit" presetSubtype="0" fill="hold" grpId="0" nodeType="afterEffect">
                                  <p:stCondLst>
                                    <p:cond delay="0"/>
                                  </p:stCondLst>
                                  <p:childTnLst>
                                    <p:set>
                                      <p:cBhvr>
                                        <p:cTn id="80" dur="1" fill="hold">
                                          <p:stCondLst>
                                            <p:cond delay="999"/>
                                          </p:stCondLst>
                                        </p:cTn>
                                        <p:tgtEl>
                                          <p:spTgt spid="297"/>
                                        </p:tgtEl>
                                        <p:attrNameLst>
                                          <p:attrName>style.visibility</p:attrName>
                                        </p:attrNameLst>
                                      </p:cBhvr>
                                      <p:to>
                                        <p:strVal val="hidden"/>
                                      </p:to>
                                    </p:set>
                                  </p:childTnLst>
                                </p:cTn>
                              </p:par>
                            </p:childTnLst>
                          </p:cTn>
                        </p:par>
                        <p:par>
                          <p:cTn id="81" fill="hold">
                            <p:stCondLst>
                              <p:cond delay="25000"/>
                            </p:stCondLst>
                            <p:childTnLst>
                              <p:par>
                                <p:cTn id="82" presetID="1" presetClass="exit" presetSubtype="0" fill="hold" grpId="0" nodeType="afterEffect">
                                  <p:stCondLst>
                                    <p:cond delay="0"/>
                                  </p:stCondLst>
                                  <p:childTnLst>
                                    <p:set>
                                      <p:cBhvr>
                                        <p:cTn id="83" dur="1" fill="hold">
                                          <p:stCondLst>
                                            <p:cond delay="999"/>
                                          </p:stCondLst>
                                        </p:cTn>
                                        <p:tgtEl>
                                          <p:spTgt spid="296"/>
                                        </p:tgtEl>
                                        <p:attrNameLst>
                                          <p:attrName>style.visibility</p:attrName>
                                        </p:attrNameLst>
                                      </p:cBhvr>
                                      <p:to>
                                        <p:strVal val="hidden"/>
                                      </p:to>
                                    </p:set>
                                  </p:childTnLst>
                                </p:cTn>
                              </p:par>
                            </p:childTnLst>
                          </p:cTn>
                        </p:par>
                        <p:par>
                          <p:cTn id="84" fill="hold">
                            <p:stCondLst>
                              <p:cond delay="26000"/>
                            </p:stCondLst>
                            <p:childTnLst>
                              <p:par>
                                <p:cTn id="85" presetID="1" presetClass="exit" presetSubtype="0" fill="hold" grpId="0" nodeType="afterEffect">
                                  <p:stCondLst>
                                    <p:cond delay="0"/>
                                  </p:stCondLst>
                                  <p:childTnLst>
                                    <p:set>
                                      <p:cBhvr>
                                        <p:cTn id="86" dur="1" fill="hold">
                                          <p:stCondLst>
                                            <p:cond delay="999"/>
                                          </p:stCondLst>
                                        </p:cTn>
                                        <p:tgtEl>
                                          <p:spTgt spid="295"/>
                                        </p:tgtEl>
                                        <p:attrNameLst>
                                          <p:attrName>style.visibility</p:attrName>
                                        </p:attrNameLst>
                                      </p:cBhvr>
                                      <p:to>
                                        <p:strVal val="hidden"/>
                                      </p:to>
                                    </p:set>
                                  </p:childTnLst>
                                </p:cTn>
                              </p:par>
                            </p:childTnLst>
                          </p:cTn>
                        </p:par>
                        <p:par>
                          <p:cTn id="87" fill="hold">
                            <p:stCondLst>
                              <p:cond delay="27000"/>
                            </p:stCondLst>
                            <p:childTnLst>
                              <p:par>
                                <p:cTn id="88" presetID="1" presetClass="exit" presetSubtype="0" fill="hold" grpId="0" nodeType="afterEffect">
                                  <p:stCondLst>
                                    <p:cond delay="0"/>
                                  </p:stCondLst>
                                  <p:childTnLst>
                                    <p:set>
                                      <p:cBhvr>
                                        <p:cTn id="89" dur="1" fill="hold">
                                          <p:stCondLst>
                                            <p:cond delay="999"/>
                                          </p:stCondLst>
                                        </p:cTn>
                                        <p:tgtEl>
                                          <p:spTgt spid="294"/>
                                        </p:tgtEl>
                                        <p:attrNameLst>
                                          <p:attrName>style.visibility</p:attrName>
                                        </p:attrNameLst>
                                      </p:cBhvr>
                                      <p:to>
                                        <p:strVal val="hidden"/>
                                      </p:to>
                                    </p:set>
                                  </p:childTnLst>
                                </p:cTn>
                              </p:par>
                            </p:childTnLst>
                          </p:cTn>
                        </p:par>
                        <p:par>
                          <p:cTn id="90" fill="hold">
                            <p:stCondLst>
                              <p:cond delay="28000"/>
                            </p:stCondLst>
                            <p:childTnLst>
                              <p:par>
                                <p:cTn id="91" presetID="1" presetClass="exit" presetSubtype="0" fill="hold" grpId="0" nodeType="afterEffect">
                                  <p:stCondLst>
                                    <p:cond delay="0"/>
                                  </p:stCondLst>
                                  <p:childTnLst>
                                    <p:set>
                                      <p:cBhvr>
                                        <p:cTn id="92" dur="1" fill="hold">
                                          <p:stCondLst>
                                            <p:cond delay="999"/>
                                          </p:stCondLst>
                                        </p:cTn>
                                        <p:tgtEl>
                                          <p:spTgt spid="293"/>
                                        </p:tgtEl>
                                        <p:attrNameLst>
                                          <p:attrName>style.visibility</p:attrName>
                                        </p:attrNameLst>
                                      </p:cBhvr>
                                      <p:to>
                                        <p:strVal val="hidden"/>
                                      </p:to>
                                    </p:set>
                                  </p:childTnLst>
                                </p:cTn>
                              </p:par>
                            </p:childTnLst>
                          </p:cTn>
                        </p:par>
                        <p:par>
                          <p:cTn id="93" fill="hold">
                            <p:stCondLst>
                              <p:cond delay="29000"/>
                            </p:stCondLst>
                            <p:childTnLst>
                              <p:par>
                                <p:cTn id="94" presetID="1" presetClass="exit" presetSubtype="0" fill="hold" grpId="0" nodeType="afterEffect">
                                  <p:stCondLst>
                                    <p:cond delay="0"/>
                                  </p:stCondLst>
                                  <p:childTnLst>
                                    <p:set>
                                      <p:cBhvr>
                                        <p:cTn id="95" dur="1" fill="hold">
                                          <p:stCondLst>
                                            <p:cond delay="999"/>
                                          </p:stCondLst>
                                        </p:cTn>
                                        <p:tgtEl>
                                          <p:spTgt spid="292"/>
                                        </p:tgtEl>
                                        <p:attrNameLst>
                                          <p:attrName>style.visibility</p:attrName>
                                        </p:attrNameLst>
                                      </p:cBhvr>
                                      <p:to>
                                        <p:strVal val="hidden"/>
                                      </p:to>
                                    </p:set>
                                  </p:childTnLst>
                                </p:cTn>
                              </p:par>
                            </p:childTnLst>
                          </p:cTn>
                        </p:par>
                        <p:par>
                          <p:cTn id="96" fill="hold">
                            <p:stCondLst>
                              <p:cond delay="30000"/>
                            </p:stCondLst>
                            <p:childTnLst>
                              <p:par>
                                <p:cTn id="97" presetID="1" presetClass="exit" presetSubtype="0" fill="hold" grpId="0" nodeType="afterEffect">
                                  <p:stCondLst>
                                    <p:cond delay="0"/>
                                  </p:stCondLst>
                                  <p:childTnLst>
                                    <p:set>
                                      <p:cBhvr>
                                        <p:cTn id="98" dur="1" fill="hold">
                                          <p:stCondLst>
                                            <p:cond delay="999"/>
                                          </p:stCondLst>
                                        </p:cTn>
                                        <p:tgtEl>
                                          <p:spTgt spid="291"/>
                                        </p:tgtEl>
                                        <p:attrNameLst>
                                          <p:attrName>style.visibility</p:attrName>
                                        </p:attrNameLst>
                                      </p:cBhvr>
                                      <p:to>
                                        <p:strVal val="hidden"/>
                                      </p:to>
                                    </p:set>
                                  </p:childTnLst>
                                </p:cTn>
                              </p:par>
                            </p:childTnLst>
                          </p:cTn>
                        </p:par>
                        <p:par>
                          <p:cTn id="99" fill="hold">
                            <p:stCondLst>
                              <p:cond delay="31000"/>
                            </p:stCondLst>
                            <p:childTnLst>
                              <p:par>
                                <p:cTn id="100" presetID="1" presetClass="exit" presetSubtype="0" fill="hold" grpId="0" nodeType="afterEffect">
                                  <p:stCondLst>
                                    <p:cond delay="0"/>
                                  </p:stCondLst>
                                  <p:childTnLst>
                                    <p:set>
                                      <p:cBhvr>
                                        <p:cTn id="101" dur="1" fill="hold">
                                          <p:stCondLst>
                                            <p:cond delay="999"/>
                                          </p:stCondLst>
                                        </p:cTn>
                                        <p:tgtEl>
                                          <p:spTgt spid="290"/>
                                        </p:tgtEl>
                                        <p:attrNameLst>
                                          <p:attrName>style.visibility</p:attrName>
                                        </p:attrNameLst>
                                      </p:cBhvr>
                                      <p:to>
                                        <p:strVal val="hidden"/>
                                      </p:to>
                                    </p:set>
                                  </p:childTnLst>
                                </p:cTn>
                              </p:par>
                            </p:childTnLst>
                          </p:cTn>
                        </p:par>
                        <p:par>
                          <p:cTn id="102" fill="hold">
                            <p:stCondLst>
                              <p:cond delay="32000"/>
                            </p:stCondLst>
                            <p:childTnLst>
                              <p:par>
                                <p:cTn id="103" presetID="1" presetClass="exit" presetSubtype="0" fill="hold" grpId="0" nodeType="afterEffect">
                                  <p:stCondLst>
                                    <p:cond delay="0"/>
                                  </p:stCondLst>
                                  <p:childTnLst>
                                    <p:set>
                                      <p:cBhvr>
                                        <p:cTn id="104" dur="1" fill="hold">
                                          <p:stCondLst>
                                            <p:cond delay="999"/>
                                          </p:stCondLst>
                                        </p:cTn>
                                        <p:tgtEl>
                                          <p:spTgt spid="289"/>
                                        </p:tgtEl>
                                        <p:attrNameLst>
                                          <p:attrName>style.visibility</p:attrName>
                                        </p:attrNameLst>
                                      </p:cBhvr>
                                      <p:to>
                                        <p:strVal val="hidden"/>
                                      </p:to>
                                    </p:set>
                                  </p:childTnLst>
                                </p:cTn>
                              </p:par>
                            </p:childTnLst>
                          </p:cTn>
                        </p:par>
                        <p:par>
                          <p:cTn id="105" fill="hold">
                            <p:stCondLst>
                              <p:cond delay="33000"/>
                            </p:stCondLst>
                            <p:childTnLst>
                              <p:par>
                                <p:cTn id="106" presetID="1" presetClass="exit" presetSubtype="0" fill="hold" grpId="0" nodeType="afterEffect">
                                  <p:stCondLst>
                                    <p:cond delay="0"/>
                                  </p:stCondLst>
                                  <p:childTnLst>
                                    <p:set>
                                      <p:cBhvr>
                                        <p:cTn id="107" dur="1" fill="hold">
                                          <p:stCondLst>
                                            <p:cond delay="999"/>
                                          </p:stCondLst>
                                        </p:cTn>
                                        <p:tgtEl>
                                          <p:spTgt spid="288"/>
                                        </p:tgtEl>
                                        <p:attrNameLst>
                                          <p:attrName>style.visibility</p:attrName>
                                        </p:attrNameLst>
                                      </p:cBhvr>
                                      <p:to>
                                        <p:strVal val="hidden"/>
                                      </p:to>
                                    </p:set>
                                  </p:childTnLst>
                                </p:cTn>
                              </p:par>
                            </p:childTnLst>
                          </p:cTn>
                        </p:par>
                        <p:par>
                          <p:cTn id="108" fill="hold">
                            <p:stCondLst>
                              <p:cond delay="34000"/>
                            </p:stCondLst>
                            <p:childTnLst>
                              <p:par>
                                <p:cTn id="109" presetID="1" presetClass="exit" presetSubtype="0" fill="hold" grpId="0" nodeType="afterEffect">
                                  <p:stCondLst>
                                    <p:cond delay="0"/>
                                  </p:stCondLst>
                                  <p:childTnLst>
                                    <p:set>
                                      <p:cBhvr>
                                        <p:cTn id="110" dur="1" fill="hold">
                                          <p:stCondLst>
                                            <p:cond delay="999"/>
                                          </p:stCondLst>
                                        </p:cTn>
                                        <p:tgtEl>
                                          <p:spTgt spid="287"/>
                                        </p:tgtEl>
                                        <p:attrNameLst>
                                          <p:attrName>style.visibility</p:attrName>
                                        </p:attrNameLst>
                                      </p:cBhvr>
                                      <p:to>
                                        <p:strVal val="hidden"/>
                                      </p:to>
                                    </p:set>
                                  </p:childTnLst>
                                </p:cTn>
                              </p:par>
                            </p:childTnLst>
                          </p:cTn>
                        </p:par>
                        <p:par>
                          <p:cTn id="111" fill="hold">
                            <p:stCondLst>
                              <p:cond delay="35000"/>
                            </p:stCondLst>
                            <p:childTnLst>
                              <p:par>
                                <p:cTn id="112" presetID="1" presetClass="exit" presetSubtype="0" fill="hold" grpId="0" nodeType="afterEffect">
                                  <p:stCondLst>
                                    <p:cond delay="0"/>
                                  </p:stCondLst>
                                  <p:childTnLst>
                                    <p:set>
                                      <p:cBhvr>
                                        <p:cTn id="113" dur="1" fill="hold">
                                          <p:stCondLst>
                                            <p:cond delay="999"/>
                                          </p:stCondLst>
                                        </p:cTn>
                                        <p:tgtEl>
                                          <p:spTgt spid="286"/>
                                        </p:tgtEl>
                                        <p:attrNameLst>
                                          <p:attrName>style.visibility</p:attrName>
                                        </p:attrNameLst>
                                      </p:cBhvr>
                                      <p:to>
                                        <p:strVal val="hidden"/>
                                      </p:to>
                                    </p:set>
                                  </p:childTnLst>
                                </p:cTn>
                              </p:par>
                            </p:childTnLst>
                          </p:cTn>
                        </p:par>
                        <p:par>
                          <p:cTn id="114" fill="hold">
                            <p:stCondLst>
                              <p:cond delay="36000"/>
                            </p:stCondLst>
                            <p:childTnLst>
                              <p:par>
                                <p:cTn id="115" presetID="1" presetClass="exit" presetSubtype="0" fill="hold" grpId="0" nodeType="afterEffect">
                                  <p:stCondLst>
                                    <p:cond delay="0"/>
                                  </p:stCondLst>
                                  <p:childTnLst>
                                    <p:set>
                                      <p:cBhvr>
                                        <p:cTn id="116" dur="1" fill="hold">
                                          <p:stCondLst>
                                            <p:cond delay="999"/>
                                          </p:stCondLst>
                                        </p:cTn>
                                        <p:tgtEl>
                                          <p:spTgt spid="285"/>
                                        </p:tgtEl>
                                        <p:attrNameLst>
                                          <p:attrName>style.visibility</p:attrName>
                                        </p:attrNameLst>
                                      </p:cBhvr>
                                      <p:to>
                                        <p:strVal val="hidden"/>
                                      </p:to>
                                    </p:set>
                                  </p:childTnLst>
                                </p:cTn>
                              </p:par>
                            </p:childTnLst>
                          </p:cTn>
                        </p:par>
                        <p:par>
                          <p:cTn id="117" fill="hold">
                            <p:stCondLst>
                              <p:cond delay="37000"/>
                            </p:stCondLst>
                            <p:childTnLst>
                              <p:par>
                                <p:cTn id="118" presetID="1" presetClass="exit" presetSubtype="0" fill="hold" grpId="0" nodeType="afterEffect">
                                  <p:stCondLst>
                                    <p:cond delay="0"/>
                                  </p:stCondLst>
                                  <p:childTnLst>
                                    <p:set>
                                      <p:cBhvr>
                                        <p:cTn id="119" dur="1" fill="hold">
                                          <p:stCondLst>
                                            <p:cond delay="999"/>
                                          </p:stCondLst>
                                        </p:cTn>
                                        <p:tgtEl>
                                          <p:spTgt spid="284"/>
                                        </p:tgtEl>
                                        <p:attrNameLst>
                                          <p:attrName>style.visibility</p:attrName>
                                        </p:attrNameLst>
                                      </p:cBhvr>
                                      <p:to>
                                        <p:strVal val="hidden"/>
                                      </p:to>
                                    </p:set>
                                  </p:childTnLst>
                                </p:cTn>
                              </p:par>
                            </p:childTnLst>
                          </p:cTn>
                        </p:par>
                        <p:par>
                          <p:cTn id="120" fill="hold">
                            <p:stCondLst>
                              <p:cond delay="38000"/>
                            </p:stCondLst>
                            <p:childTnLst>
                              <p:par>
                                <p:cTn id="121" presetID="1" presetClass="exit" presetSubtype="0" fill="hold" grpId="0" nodeType="afterEffect">
                                  <p:stCondLst>
                                    <p:cond delay="0"/>
                                  </p:stCondLst>
                                  <p:childTnLst>
                                    <p:set>
                                      <p:cBhvr>
                                        <p:cTn id="122" dur="1" fill="hold">
                                          <p:stCondLst>
                                            <p:cond delay="999"/>
                                          </p:stCondLst>
                                        </p:cTn>
                                        <p:tgtEl>
                                          <p:spTgt spid="283"/>
                                        </p:tgtEl>
                                        <p:attrNameLst>
                                          <p:attrName>style.visibility</p:attrName>
                                        </p:attrNameLst>
                                      </p:cBhvr>
                                      <p:to>
                                        <p:strVal val="hidden"/>
                                      </p:to>
                                    </p:set>
                                  </p:childTnLst>
                                </p:cTn>
                              </p:par>
                            </p:childTnLst>
                          </p:cTn>
                        </p:par>
                        <p:par>
                          <p:cTn id="123" fill="hold">
                            <p:stCondLst>
                              <p:cond delay="39000"/>
                            </p:stCondLst>
                            <p:childTnLst>
                              <p:par>
                                <p:cTn id="124" presetID="1" presetClass="exit" presetSubtype="0" fill="hold" grpId="0" nodeType="afterEffect">
                                  <p:stCondLst>
                                    <p:cond delay="0"/>
                                  </p:stCondLst>
                                  <p:childTnLst>
                                    <p:set>
                                      <p:cBhvr>
                                        <p:cTn id="125" dur="1" fill="hold">
                                          <p:stCondLst>
                                            <p:cond delay="999"/>
                                          </p:stCondLst>
                                        </p:cTn>
                                        <p:tgtEl>
                                          <p:spTgt spid="282"/>
                                        </p:tgtEl>
                                        <p:attrNameLst>
                                          <p:attrName>style.visibility</p:attrName>
                                        </p:attrNameLst>
                                      </p:cBhvr>
                                      <p:to>
                                        <p:strVal val="hidden"/>
                                      </p:to>
                                    </p:set>
                                  </p:childTnLst>
                                </p:cTn>
                              </p:par>
                            </p:childTnLst>
                          </p:cTn>
                        </p:par>
                        <p:par>
                          <p:cTn id="126" fill="hold">
                            <p:stCondLst>
                              <p:cond delay="40000"/>
                            </p:stCondLst>
                            <p:childTnLst>
                              <p:par>
                                <p:cTn id="127" presetID="1" presetClass="exit" presetSubtype="0" fill="hold" grpId="0" nodeType="afterEffect">
                                  <p:stCondLst>
                                    <p:cond delay="0"/>
                                  </p:stCondLst>
                                  <p:childTnLst>
                                    <p:set>
                                      <p:cBhvr>
                                        <p:cTn id="128" dur="1" fill="hold">
                                          <p:stCondLst>
                                            <p:cond delay="999"/>
                                          </p:stCondLst>
                                        </p:cTn>
                                        <p:tgtEl>
                                          <p:spTgt spid="281"/>
                                        </p:tgtEl>
                                        <p:attrNameLst>
                                          <p:attrName>style.visibility</p:attrName>
                                        </p:attrNameLst>
                                      </p:cBhvr>
                                      <p:to>
                                        <p:strVal val="hidden"/>
                                      </p:to>
                                    </p:set>
                                  </p:childTnLst>
                                </p:cTn>
                              </p:par>
                            </p:childTnLst>
                          </p:cTn>
                        </p:par>
                        <p:par>
                          <p:cTn id="129" fill="hold">
                            <p:stCondLst>
                              <p:cond delay="41000"/>
                            </p:stCondLst>
                            <p:childTnLst>
                              <p:par>
                                <p:cTn id="130" presetID="1" presetClass="exit" presetSubtype="0" fill="hold" grpId="0" nodeType="afterEffect">
                                  <p:stCondLst>
                                    <p:cond delay="0"/>
                                  </p:stCondLst>
                                  <p:childTnLst>
                                    <p:set>
                                      <p:cBhvr>
                                        <p:cTn id="131" dur="1" fill="hold">
                                          <p:stCondLst>
                                            <p:cond delay="999"/>
                                          </p:stCondLst>
                                        </p:cTn>
                                        <p:tgtEl>
                                          <p:spTgt spid="280"/>
                                        </p:tgtEl>
                                        <p:attrNameLst>
                                          <p:attrName>style.visibility</p:attrName>
                                        </p:attrNameLst>
                                      </p:cBhvr>
                                      <p:to>
                                        <p:strVal val="hidden"/>
                                      </p:to>
                                    </p:set>
                                  </p:childTnLst>
                                </p:cTn>
                              </p:par>
                            </p:childTnLst>
                          </p:cTn>
                        </p:par>
                        <p:par>
                          <p:cTn id="132" fill="hold">
                            <p:stCondLst>
                              <p:cond delay="42000"/>
                            </p:stCondLst>
                            <p:childTnLst>
                              <p:par>
                                <p:cTn id="133" presetID="1" presetClass="exit" presetSubtype="0" fill="hold" grpId="0" nodeType="afterEffect">
                                  <p:stCondLst>
                                    <p:cond delay="0"/>
                                  </p:stCondLst>
                                  <p:childTnLst>
                                    <p:set>
                                      <p:cBhvr>
                                        <p:cTn id="134" dur="1" fill="hold">
                                          <p:stCondLst>
                                            <p:cond delay="999"/>
                                          </p:stCondLst>
                                        </p:cTn>
                                        <p:tgtEl>
                                          <p:spTgt spid="279"/>
                                        </p:tgtEl>
                                        <p:attrNameLst>
                                          <p:attrName>style.visibility</p:attrName>
                                        </p:attrNameLst>
                                      </p:cBhvr>
                                      <p:to>
                                        <p:strVal val="hidden"/>
                                      </p:to>
                                    </p:set>
                                  </p:childTnLst>
                                </p:cTn>
                              </p:par>
                            </p:childTnLst>
                          </p:cTn>
                        </p:par>
                        <p:par>
                          <p:cTn id="135" fill="hold">
                            <p:stCondLst>
                              <p:cond delay="43000"/>
                            </p:stCondLst>
                            <p:childTnLst>
                              <p:par>
                                <p:cTn id="136" presetID="1" presetClass="exit" presetSubtype="0" fill="hold" grpId="0" nodeType="afterEffect">
                                  <p:stCondLst>
                                    <p:cond delay="0"/>
                                  </p:stCondLst>
                                  <p:childTnLst>
                                    <p:set>
                                      <p:cBhvr>
                                        <p:cTn id="137" dur="1" fill="hold">
                                          <p:stCondLst>
                                            <p:cond delay="999"/>
                                          </p:stCondLst>
                                        </p:cTn>
                                        <p:tgtEl>
                                          <p:spTgt spid="278"/>
                                        </p:tgtEl>
                                        <p:attrNameLst>
                                          <p:attrName>style.visibility</p:attrName>
                                        </p:attrNameLst>
                                      </p:cBhvr>
                                      <p:to>
                                        <p:strVal val="hidden"/>
                                      </p:to>
                                    </p:set>
                                  </p:childTnLst>
                                </p:cTn>
                              </p:par>
                            </p:childTnLst>
                          </p:cTn>
                        </p:par>
                        <p:par>
                          <p:cTn id="138" fill="hold">
                            <p:stCondLst>
                              <p:cond delay="44000"/>
                            </p:stCondLst>
                            <p:childTnLst>
                              <p:par>
                                <p:cTn id="139" presetID="1" presetClass="exit" presetSubtype="0" fill="hold" grpId="0" nodeType="afterEffect">
                                  <p:stCondLst>
                                    <p:cond delay="0"/>
                                  </p:stCondLst>
                                  <p:childTnLst>
                                    <p:set>
                                      <p:cBhvr>
                                        <p:cTn id="140" dur="1" fill="hold">
                                          <p:stCondLst>
                                            <p:cond delay="999"/>
                                          </p:stCondLst>
                                        </p:cTn>
                                        <p:tgtEl>
                                          <p:spTgt spid="277"/>
                                        </p:tgtEl>
                                        <p:attrNameLst>
                                          <p:attrName>style.visibility</p:attrName>
                                        </p:attrNameLst>
                                      </p:cBhvr>
                                      <p:to>
                                        <p:strVal val="hidden"/>
                                      </p:to>
                                    </p:set>
                                  </p:childTnLst>
                                </p:cTn>
                              </p:par>
                            </p:childTnLst>
                          </p:cTn>
                        </p:par>
                        <p:par>
                          <p:cTn id="141" fill="hold">
                            <p:stCondLst>
                              <p:cond delay="45000"/>
                            </p:stCondLst>
                            <p:childTnLst>
                              <p:par>
                                <p:cTn id="142" presetID="1" presetClass="exit" presetSubtype="0" fill="hold" grpId="0" nodeType="afterEffect">
                                  <p:stCondLst>
                                    <p:cond delay="0"/>
                                  </p:stCondLst>
                                  <p:childTnLst>
                                    <p:set>
                                      <p:cBhvr>
                                        <p:cTn id="143" dur="1" fill="hold">
                                          <p:stCondLst>
                                            <p:cond delay="999"/>
                                          </p:stCondLst>
                                        </p:cTn>
                                        <p:tgtEl>
                                          <p:spTgt spid="276"/>
                                        </p:tgtEl>
                                        <p:attrNameLst>
                                          <p:attrName>style.visibility</p:attrName>
                                        </p:attrNameLst>
                                      </p:cBhvr>
                                      <p:to>
                                        <p:strVal val="hidden"/>
                                      </p:to>
                                    </p:set>
                                  </p:childTnLst>
                                </p:cTn>
                              </p:par>
                            </p:childTnLst>
                          </p:cTn>
                        </p:par>
                        <p:par>
                          <p:cTn id="144" fill="hold">
                            <p:stCondLst>
                              <p:cond delay="46000"/>
                            </p:stCondLst>
                            <p:childTnLst>
                              <p:par>
                                <p:cTn id="145" presetID="1" presetClass="exit" presetSubtype="0" fill="hold" grpId="0" nodeType="afterEffect">
                                  <p:stCondLst>
                                    <p:cond delay="0"/>
                                  </p:stCondLst>
                                  <p:childTnLst>
                                    <p:set>
                                      <p:cBhvr>
                                        <p:cTn id="146" dur="1" fill="hold">
                                          <p:stCondLst>
                                            <p:cond delay="999"/>
                                          </p:stCondLst>
                                        </p:cTn>
                                        <p:tgtEl>
                                          <p:spTgt spid="275"/>
                                        </p:tgtEl>
                                        <p:attrNameLst>
                                          <p:attrName>style.visibility</p:attrName>
                                        </p:attrNameLst>
                                      </p:cBhvr>
                                      <p:to>
                                        <p:strVal val="hidden"/>
                                      </p:to>
                                    </p:set>
                                  </p:childTnLst>
                                </p:cTn>
                              </p:par>
                            </p:childTnLst>
                          </p:cTn>
                        </p:par>
                        <p:par>
                          <p:cTn id="147" fill="hold">
                            <p:stCondLst>
                              <p:cond delay="47000"/>
                            </p:stCondLst>
                            <p:childTnLst>
                              <p:par>
                                <p:cTn id="148" presetID="1" presetClass="exit" presetSubtype="0" fill="hold" grpId="0" nodeType="afterEffect">
                                  <p:stCondLst>
                                    <p:cond delay="0"/>
                                  </p:stCondLst>
                                  <p:childTnLst>
                                    <p:set>
                                      <p:cBhvr>
                                        <p:cTn id="149" dur="1" fill="hold">
                                          <p:stCondLst>
                                            <p:cond delay="999"/>
                                          </p:stCondLst>
                                        </p:cTn>
                                        <p:tgtEl>
                                          <p:spTgt spid="274"/>
                                        </p:tgtEl>
                                        <p:attrNameLst>
                                          <p:attrName>style.visibility</p:attrName>
                                        </p:attrNameLst>
                                      </p:cBhvr>
                                      <p:to>
                                        <p:strVal val="hidden"/>
                                      </p:to>
                                    </p:set>
                                  </p:childTnLst>
                                </p:cTn>
                              </p:par>
                            </p:childTnLst>
                          </p:cTn>
                        </p:par>
                        <p:par>
                          <p:cTn id="150" fill="hold">
                            <p:stCondLst>
                              <p:cond delay="48000"/>
                            </p:stCondLst>
                            <p:childTnLst>
                              <p:par>
                                <p:cTn id="151" presetID="1" presetClass="exit" presetSubtype="0" fill="hold" grpId="0" nodeType="afterEffect">
                                  <p:stCondLst>
                                    <p:cond delay="0"/>
                                  </p:stCondLst>
                                  <p:childTnLst>
                                    <p:set>
                                      <p:cBhvr>
                                        <p:cTn id="152" dur="1" fill="hold">
                                          <p:stCondLst>
                                            <p:cond delay="999"/>
                                          </p:stCondLst>
                                        </p:cTn>
                                        <p:tgtEl>
                                          <p:spTgt spid="273"/>
                                        </p:tgtEl>
                                        <p:attrNameLst>
                                          <p:attrName>style.visibility</p:attrName>
                                        </p:attrNameLst>
                                      </p:cBhvr>
                                      <p:to>
                                        <p:strVal val="hidden"/>
                                      </p:to>
                                    </p:set>
                                  </p:childTnLst>
                                </p:cTn>
                              </p:par>
                            </p:childTnLst>
                          </p:cTn>
                        </p:par>
                        <p:par>
                          <p:cTn id="153" fill="hold">
                            <p:stCondLst>
                              <p:cond delay="49000"/>
                            </p:stCondLst>
                            <p:childTnLst>
                              <p:par>
                                <p:cTn id="154" presetID="1" presetClass="exit" presetSubtype="0" fill="hold" grpId="0" nodeType="afterEffect">
                                  <p:stCondLst>
                                    <p:cond delay="0"/>
                                  </p:stCondLst>
                                  <p:childTnLst>
                                    <p:set>
                                      <p:cBhvr>
                                        <p:cTn id="155" dur="1" fill="hold">
                                          <p:stCondLst>
                                            <p:cond delay="999"/>
                                          </p:stCondLst>
                                        </p:cTn>
                                        <p:tgtEl>
                                          <p:spTgt spid="272"/>
                                        </p:tgtEl>
                                        <p:attrNameLst>
                                          <p:attrName>style.visibility</p:attrName>
                                        </p:attrNameLst>
                                      </p:cBhvr>
                                      <p:to>
                                        <p:strVal val="hidden"/>
                                      </p:to>
                                    </p:set>
                                  </p:childTnLst>
                                </p:cTn>
                              </p:par>
                            </p:childTnLst>
                          </p:cTn>
                        </p:par>
                        <p:par>
                          <p:cTn id="156" fill="hold">
                            <p:stCondLst>
                              <p:cond delay="50000"/>
                            </p:stCondLst>
                            <p:childTnLst>
                              <p:par>
                                <p:cTn id="157" presetID="1" presetClass="exit" presetSubtype="0" fill="hold" grpId="0" nodeType="afterEffect">
                                  <p:stCondLst>
                                    <p:cond delay="0"/>
                                  </p:stCondLst>
                                  <p:childTnLst>
                                    <p:set>
                                      <p:cBhvr>
                                        <p:cTn id="158" dur="1" fill="hold">
                                          <p:stCondLst>
                                            <p:cond delay="999"/>
                                          </p:stCondLst>
                                        </p:cTn>
                                        <p:tgtEl>
                                          <p:spTgt spid="271"/>
                                        </p:tgtEl>
                                        <p:attrNameLst>
                                          <p:attrName>style.visibility</p:attrName>
                                        </p:attrNameLst>
                                      </p:cBhvr>
                                      <p:to>
                                        <p:strVal val="hidden"/>
                                      </p:to>
                                    </p:set>
                                  </p:childTnLst>
                                </p:cTn>
                              </p:par>
                            </p:childTnLst>
                          </p:cTn>
                        </p:par>
                        <p:par>
                          <p:cTn id="159" fill="hold">
                            <p:stCondLst>
                              <p:cond delay="51000"/>
                            </p:stCondLst>
                            <p:childTnLst>
                              <p:par>
                                <p:cTn id="160" presetID="1" presetClass="exit" presetSubtype="0" fill="hold" grpId="0" nodeType="afterEffect">
                                  <p:stCondLst>
                                    <p:cond delay="0"/>
                                  </p:stCondLst>
                                  <p:childTnLst>
                                    <p:set>
                                      <p:cBhvr>
                                        <p:cTn id="161" dur="1" fill="hold">
                                          <p:stCondLst>
                                            <p:cond delay="999"/>
                                          </p:stCondLst>
                                        </p:cTn>
                                        <p:tgtEl>
                                          <p:spTgt spid="270"/>
                                        </p:tgtEl>
                                        <p:attrNameLst>
                                          <p:attrName>style.visibility</p:attrName>
                                        </p:attrNameLst>
                                      </p:cBhvr>
                                      <p:to>
                                        <p:strVal val="hidden"/>
                                      </p:to>
                                    </p:set>
                                  </p:childTnLst>
                                </p:cTn>
                              </p:par>
                            </p:childTnLst>
                          </p:cTn>
                        </p:par>
                        <p:par>
                          <p:cTn id="162" fill="hold">
                            <p:stCondLst>
                              <p:cond delay="52000"/>
                            </p:stCondLst>
                            <p:childTnLst>
                              <p:par>
                                <p:cTn id="163" presetID="1" presetClass="exit" presetSubtype="0" fill="hold" grpId="0" nodeType="afterEffect">
                                  <p:stCondLst>
                                    <p:cond delay="0"/>
                                  </p:stCondLst>
                                  <p:childTnLst>
                                    <p:set>
                                      <p:cBhvr>
                                        <p:cTn id="164" dur="1" fill="hold">
                                          <p:stCondLst>
                                            <p:cond delay="999"/>
                                          </p:stCondLst>
                                        </p:cTn>
                                        <p:tgtEl>
                                          <p:spTgt spid="269"/>
                                        </p:tgtEl>
                                        <p:attrNameLst>
                                          <p:attrName>style.visibility</p:attrName>
                                        </p:attrNameLst>
                                      </p:cBhvr>
                                      <p:to>
                                        <p:strVal val="hidden"/>
                                      </p:to>
                                    </p:set>
                                  </p:childTnLst>
                                </p:cTn>
                              </p:par>
                            </p:childTnLst>
                          </p:cTn>
                        </p:par>
                        <p:par>
                          <p:cTn id="165" fill="hold">
                            <p:stCondLst>
                              <p:cond delay="53000"/>
                            </p:stCondLst>
                            <p:childTnLst>
                              <p:par>
                                <p:cTn id="166" presetID="1" presetClass="exit" presetSubtype="0" fill="hold" grpId="0" nodeType="afterEffect">
                                  <p:stCondLst>
                                    <p:cond delay="0"/>
                                  </p:stCondLst>
                                  <p:childTnLst>
                                    <p:set>
                                      <p:cBhvr>
                                        <p:cTn id="167" dur="1" fill="hold">
                                          <p:stCondLst>
                                            <p:cond delay="999"/>
                                          </p:stCondLst>
                                        </p:cTn>
                                        <p:tgtEl>
                                          <p:spTgt spid="268"/>
                                        </p:tgtEl>
                                        <p:attrNameLst>
                                          <p:attrName>style.visibility</p:attrName>
                                        </p:attrNameLst>
                                      </p:cBhvr>
                                      <p:to>
                                        <p:strVal val="hidden"/>
                                      </p:to>
                                    </p:set>
                                  </p:childTnLst>
                                </p:cTn>
                              </p:par>
                            </p:childTnLst>
                          </p:cTn>
                        </p:par>
                        <p:par>
                          <p:cTn id="168" fill="hold">
                            <p:stCondLst>
                              <p:cond delay="54000"/>
                            </p:stCondLst>
                            <p:childTnLst>
                              <p:par>
                                <p:cTn id="169" presetID="1" presetClass="exit" presetSubtype="0" fill="hold" grpId="0" nodeType="afterEffect">
                                  <p:stCondLst>
                                    <p:cond delay="0"/>
                                  </p:stCondLst>
                                  <p:childTnLst>
                                    <p:set>
                                      <p:cBhvr>
                                        <p:cTn id="170" dur="1" fill="hold">
                                          <p:stCondLst>
                                            <p:cond delay="999"/>
                                          </p:stCondLst>
                                        </p:cTn>
                                        <p:tgtEl>
                                          <p:spTgt spid="267"/>
                                        </p:tgtEl>
                                        <p:attrNameLst>
                                          <p:attrName>style.visibility</p:attrName>
                                        </p:attrNameLst>
                                      </p:cBhvr>
                                      <p:to>
                                        <p:strVal val="hidden"/>
                                      </p:to>
                                    </p:set>
                                  </p:childTnLst>
                                </p:cTn>
                              </p:par>
                            </p:childTnLst>
                          </p:cTn>
                        </p:par>
                        <p:par>
                          <p:cTn id="171" fill="hold">
                            <p:stCondLst>
                              <p:cond delay="55000"/>
                            </p:stCondLst>
                            <p:childTnLst>
                              <p:par>
                                <p:cTn id="172" presetID="1" presetClass="exit" presetSubtype="0" fill="hold" grpId="0" nodeType="afterEffect">
                                  <p:stCondLst>
                                    <p:cond delay="0"/>
                                  </p:stCondLst>
                                  <p:childTnLst>
                                    <p:set>
                                      <p:cBhvr>
                                        <p:cTn id="173" dur="1" fill="hold">
                                          <p:stCondLst>
                                            <p:cond delay="999"/>
                                          </p:stCondLst>
                                        </p:cTn>
                                        <p:tgtEl>
                                          <p:spTgt spid="266"/>
                                        </p:tgtEl>
                                        <p:attrNameLst>
                                          <p:attrName>style.visibility</p:attrName>
                                        </p:attrNameLst>
                                      </p:cBhvr>
                                      <p:to>
                                        <p:strVal val="hidden"/>
                                      </p:to>
                                    </p:set>
                                  </p:childTnLst>
                                </p:cTn>
                              </p:par>
                            </p:childTnLst>
                          </p:cTn>
                        </p:par>
                        <p:par>
                          <p:cTn id="174" fill="hold">
                            <p:stCondLst>
                              <p:cond delay="56000"/>
                            </p:stCondLst>
                            <p:childTnLst>
                              <p:par>
                                <p:cTn id="175" presetID="1" presetClass="exit" presetSubtype="0" fill="hold" grpId="0" nodeType="afterEffect">
                                  <p:stCondLst>
                                    <p:cond delay="0"/>
                                  </p:stCondLst>
                                  <p:childTnLst>
                                    <p:set>
                                      <p:cBhvr>
                                        <p:cTn id="176" dur="1" fill="hold">
                                          <p:stCondLst>
                                            <p:cond delay="999"/>
                                          </p:stCondLst>
                                        </p:cTn>
                                        <p:tgtEl>
                                          <p:spTgt spid="265"/>
                                        </p:tgtEl>
                                        <p:attrNameLst>
                                          <p:attrName>style.visibility</p:attrName>
                                        </p:attrNameLst>
                                      </p:cBhvr>
                                      <p:to>
                                        <p:strVal val="hidden"/>
                                      </p:to>
                                    </p:set>
                                  </p:childTnLst>
                                </p:cTn>
                              </p:par>
                            </p:childTnLst>
                          </p:cTn>
                        </p:par>
                        <p:par>
                          <p:cTn id="177" fill="hold">
                            <p:stCondLst>
                              <p:cond delay="57000"/>
                            </p:stCondLst>
                            <p:childTnLst>
                              <p:par>
                                <p:cTn id="178" presetID="1" presetClass="exit" presetSubtype="0" fill="hold" grpId="0" nodeType="afterEffect">
                                  <p:stCondLst>
                                    <p:cond delay="0"/>
                                  </p:stCondLst>
                                  <p:childTnLst>
                                    <p:set>
                                      <p:cBhvr>
                                        <p:cTn id="179" dur="1" fill="hold">
                                          <p:stCondLst>
                                            <p:cond delay="999"/>
                                          </p:stCondLst>
                                        </p:cTn>
                                        <p:tgtEl>
                                          <p:spTgt spid="264"/>
                                        </p:tgtEl>
                                        <p:attrNameLst>
                                          <p:attrName>style.visibility</p:attrName>
                                        </p:attrNameLst>
                                      </p:cBhvr>
                                      <p:to>
                                        <p:strVal val="hidden"/>
                                      </p:to>
                                    </p:set>
                                  </p:childTnLst>
                                </p:cTn>
                              </p:par>
                            </p:childTnLst>
                          </p:cTn>
                        </p:par>
                        <p:par>
                          <p:cTn id="180" fill="hold">
                            <p:stCondLst>
                              <p:cond delay="58000"/>
                            </p:stCondLst>
                            <p:childTnLst>
                              <p:par>
                                <p:cTn id="181" presetID="1" presetClass="exit" presetSubtype="0" fill="hold" grpId="0" nodeType="afterEffect">
                                  <p:stCondLst>
                                    <p:cond delay="0"/>
                                  </p:stCondLst>
                                  <p:childTnLst>
                                    <p:set>
                                      <p:cBhvr>
                                        <p:cTn id="182" dur="1" fill="hold">
                                          <p:stCondLst>
                                            <p:cond delay="999"/>
                                          </p:stCondLst>
                                        </p:cTn>
                                        <p:tgtEl>
                                          <p:spTgt spid="263"/>
                                        </p:tgtEl>
                                        <p:attrNameLst>
                                          <p:attrName>style.visibility</p:attrName>
                                        </p:attrNameLst>
                                      </p:cBhvr>
                                      <p:to>
                                        <p:strVal val="hidden"/>
                                      </p:to>
                                    </p:set>
                                  </p:childTnLst>
                                </p:cTn>
                              </p:par>
                            </p:childTnLst>
                          </p:cTn>
                        </p:par>
                        <p:par>
                          <p:cTn id="183" fill="hold">
                            <p:stCondLst>
                              <p:cond delay="59000"/>
                            </p:stCondLst>
                            <p:childTnLst>
                              <p:par>
                                <p:cTn id="184" presetID="1" presetClass="exit" presetSubtype="0" fill="hold" grpId="0" nodeType="afterEffect">
                                  <p:stCondLst>
                                    <p:cond delay="0"/>
                                  </p:stCondLst>
                                  <p:childTnLst>
                                    <p:set>
                                      <p:cBhvr>
                                        <p:cTn id="185" dur="1" fill="hold">
                                          <p:stCondLst>
                                            <p:cond delay="999"/>
                                          </p:stCondLst>
                                        </p:cTn>
                                        <p:tgtEl>
                                          <p:spTgt spid="262"/>
                                        </p:tgtEl>
                                        <p:attrNameLst>
                                          <p:attrName>style.visibility</p:attrName>
                                        </p:attrNameLst>
                                      </p:cBhvr>
                                      <p:to>
                                        <p:strVal val="hidden"/>
                                      </p:to>
                                    </p:set>
                                  </p:childTnLst>
                                </p:cTn>
                              </p:par>
                            </p:childTnLst>
                          </p:cTn>
                        </p:par>
                        <p:par>
                          <p:cTn id="186" fill="hold">
                            <p:stCondLst>
                              <p:cond delay="60000"/>
                            </p:stCondLst>
                            <p:childTnLst>
                              <p:par>
                                <p:cTn id="187" presetID="1" presetClass="exit" presetSubtype="0" fill="hold" grpId="0" nodeType="afterEffect">
                                  <p:stCondLst>
                                    <p:cond delay="0"/>
                                  </p:stCondLst>
                                  <p:childTnLst>
                                    <p:set>
                                      <p:cBhvr>
                                        <p:cTn id="188" dur="1" fill="hold">
                                          <p:stCondLst>
                                            <p:cond delay="999"/>
                                          </p:stCondLst>
                                        </p:cTn>
                                        <p:tgtEl>
                                          <p:spTgt spid="260"/>
                                        </p:tgtEl>
                                        <p:attrNameLst>
                                          <p:attrName>style.visibility</p:attrName>
                                        </p:attrNameLst>
                                      </p:cBhvr>
                                      <p:to>
                                        <p:strVal val="hidden"/>
                                      </p:to>
                                    </p:set>
                                  </p:childTnLst>
                                </p:cTn>
                              </p:par>
                              <p:par>
                                <p:cTn id="189" presetID="1" presetClass="exit" presetSubtype="0" fill="hold" grpId="0" nodeType="withEffect">
                                  <p:stCondLst>
                                    <p:cond delay="0"/>
                                  </p:stCondLst>
                                  <p:childTnLst>
                                    <p:set>
                                      <p:cBhvr>
                                        <p:cTn id="190" dur="1" fill="hold">
                                          <p:stCondLst>
                                            <p:cond delay="999"/>
                                          </p:stCondLst>
                                        </p:cTn>
                                        <p:tgtEl>
                                          <p:spTgt spid="261"/>
                                        </p:tgtEl>
                                        <p:attrNameLst>
                                          <p:attrName>style.visibility</p:attrName>
                                        </p:attrNameLst>
                                      </p:cBhvr>
                                      <p:to>
                                        <p:strVal val="hidden"/>
                                      </p:to>
                                    </p:set>
                                  </p:childTnLst>
                                </p:cTn>
                              </p:par>
                            </p:childTnLst>
                          </p:cTn>
                        </p:par>
                        <p:par>
                          <p:cTn id="191" fill="hold">
                            <p:stCondLst>
                              <p:cond delay="61000"/>
                            </p:stCondLst>
                            <p:childTnLst>
                              <p:par>
                                <p:cTn id="192" presetID="1" presetClass="exit" presetSubtype="0" fill="hold" grpId="0" nodeType="afterEffect">
                                  <p:stCondLst>
                                    <p:cond delay="0"/>
                                  </p:stCondLst>
                                  <p:childTnLst>
                                    <p:set>
                                      <p:cBhvr>
                                        <p:cTn id="193" dur="1" fill="hold">
                                          <p:stCondLst>
                                            <p:cond delay="999"/>
                                          </p:stCondLst>
                                        </p:cTn>
                                        <p:tgtEl>
                                          <p:spTgt spid="259"/>
                                        </p:tgtEl>
                                        <p:attrNameLst>
                                          <p:attrName>style.visibility</p:attrName>
                                        </p:attrNameLst>
                                      </p:cBhvr>
                                      <p:to>
                                        <p:strVal val="hidden"/>
                                      </p:to>
                                    </p:set>
                                  </p:childTnLst>
                                </p:cTn>
                              </p:par>
                            </p:childTnLst>
                          </p:cTn>
                        </p:par>
                        <p:par>
                          <p:cTn id="194" fill="hold">
                            <p:stCondLst>
                              <p:cond delay="62000"/>
                            </p:stCondLst>
                            <p:childTnLst>
                              <p:par>
                                <p:cTn id="195" presetID="1" presetClass="exit" presetSubtype="0" fill="hold" grpId="0" nodeType="afterEffect">
                                  <p:stCondLst>
                                    <p:cond delay="0"/>
                                  </p:stCondLst>
                                  <p:childTnLst>
                                    <p:set>
                                      <p:cBhvr>
                                        <p:cTn id="196" dur="1" fill="hold">
                                          <p:stCondLst>
                                            <p:cond delay="999"/>
                                          </p:stCondLst>
                                        </p:cTn>
                                        <p:tgtEl>
                                          <p:spTgt spid="258"/>
                                        </p:tgtEl>
                                        <p:attrNameLst>
                                          <p:attrName>style.visibility</p:attrName>
                                        </p:attrNameLst>
                                      </p:cBhvr>
                                      <p:to>
                                        <p:strVal val="hidden"/>
                                      </p:to>
                                    </p:set>
                                  </p:childTnLst>
                                </p:cTn>
                              </p:par>
                            </p:childTnLst>
                          </p:cTn>
                        </p:par>
                        <p:par>
                          <p:cTn id="197" fill="hold">
                            <p:stCondLst>
                              <p:cond delay="63000"/>
                            </p:stCondLst>
                            <p:childTnLst>
                              <p:par>
                                <p:cTn id="198" presetID="1" presetClass="exit" presetSubtype="0" fill="hold" grpId="0" nodeType="afterEffect">
                                  <p:stCondLst>
                                    <p:cond delay="0"/>
                                  </p:stCondLst>
                                  <p:childTnLst>
                                    <p:set>
                                      <p:cBhvr>
                                        <p:cTn id="199" dur="1" fill="hold">
                                          <p:stCondLst>
                                            <p:cond delay="999"/>
                                          </p:stCondLst>
                                        </p:cTn>
                                        <p:tgtEl>
                                          <p:spTgt spid="257"/>
                                        </p:tgtEl>
                                        <p:attrNameLst>
                                          <p:attrName>style.visibility</p:attrName>
                                        </p:attrNameLst>
                                      </p:cBhvr>
                                      <p:to>
                                        <p:strVal val="hidden"/>
                                      </p:to>
                                    </p:set>
                                  </p:childTnLst>
                                </p:cTn>
                              </p:par>
                            </p:childTnLst>
                          </p:cTn>
                        </p:par>
                        <p:par>
                          <p:cTn id="200" fill="hold">
                            <p:stCondLst>
                              <p:cond delay="64000"/>
                            </p:stCondLst>
                            <p:childTnLst>
                              <p:par>
                                <p:cTn id="201" presetID="1" presetClass="exit" presetSubtype="0" fill="hold" grpId="0" nodeType="afterEffect">
                                  <p:stCondLst>
                                    <p:cond delay="0"/>
                                  </p:stCondLst>
                                  <p:childTnLst>
                                    <p:set>
                                      <p:cBhvr>
                                        <p:cTn id="202" dur="1" fill="hold">
                                          <p:stCondLst>
                                            <p:cond delay="999"/>
                                          </p:stCondLst>
                                        </p:cTn>
                                        <p:tgtEl>
                                          <p:spTgt spid="256"/>
                                        </p:tgtEl>
                                        <p:attrNameLst>
                                          <p:attrName>style.visibility</p:attrName>
                                        </p:attrNameLst>
                                      </p:cBhvr>
                                      <p:to>
                                        <p:strVal val="hidden"/>
                                      </p:to>
                                    </p:set>
                                  </p:childTnLst>
                                </p:cTn>
                              </p:par>
                            </p:childTnLst>
                          </p:cTn>
                        </p:par>
                        <p:par>
                          <p:cTn id="203" fill="hold">
                            <p:stCondLst>
                              <p:cond delay="65000"/>
                            </p:stCondLst>
                            <p:childTnLst>
                              <p:par>
                                <p:cTn id="204" presetID="1" presetClass="exit" presetSubtype="0" fill="hold" grpId="0" nodeType="afterEffect">
                                  <p:stCondLst>
                                    <p:cond delay="0"/>
                                  </p:stCondLst>
                                  <p:childTnLst>
                                    <p:set>
                                      <p:cBhvr>
                                        <p:cTn id="205" dur="1" fill="hold">
                                          <p:stCondLst>
                                            <p:cond delay="999"/>
                                          </p:stCondLst>
                                        </p:cTn>
                                        <p:tgtEl>
                                          <p:spTgt spid="255"/>
                                        </p:tgtEl>
                                        <p:attrNameLst>
                                          <p:attrName>style.visibility</p:attrName>
                                        </p:attrNameLst>
                                      </p:cBhvr>
                                      <p:to>
                                        <p:strVal val="hidden"/>
                                      </p:to>
                                    </p:set>
                                  </p:childTnLst>
                                </p:cTn>
                              </p:par>
                            </p:childTnLst>
                          </p:cTn>
                        </p:par>
                        <p:par>
                          <p:cTn id="206" fill="hold">
                            <p:stCondLst>
                              <p:cond delay="66000"/>
                            </p:stCondLst>
                            <p:childTnLst>
                              <p:par>
                                <p:cTn id="207" presetID="1" presetClass="exit" presetSubtype="0" fill="hold" grpId="0" nodeType="afterEffect">
                                  <p:stCondLst>
                                    <p:cond delay="0"/>
                                  </p:stCondLst>
                                  <p:childTnLst>
                                    <p:set>
                                      <p:cBhvr>
                                        <p:cTn id="208" dur="1" fill="hold">
                                          <p:stCondLst>
                                            <p:cond delay="999"/>
                                          </p:stCondLst>
                                        </p:cTn>
                                        <p:tgtEl>
                                          <p:spTgt spid="254"/>
                                        </p:tgtEl>
                                        <p:attrNameLst>
                                          <p:attrName>style.visibility</p:attrName>
                                        </p:attrNameLst>
                                      </p:cBhvr>
                                      <p:to>
                                        <p:strVal val="hidden"/>
                                      </p:to>
                                    </p:set>
                                  </p:childTnLst>
                                </p:cTn>
                              </p:par>
                            </p:childTnLst>
                          </p:cTn>
                        </p:par>
                        <p:par>
                          <p:cTn id="209" fill="hold">
                            <p:stCondLst>
                              <p:cond delay="67000"/>
                            </p:stCondLst>
                            <p:childTnLst>
                              <p:par>
                                <p:cTn id="210" presetID="1" presetClass="exit" presetSubtype="0" fill="hold" grpId="0" nodeType="afterEffect">
                                  <p:stCondLst>
                                    <p:cond delay="0"/>
                                  </p:stCondLst>
                                  <p:childTnLst>
                                    <p:set>
                                      <p:cBhvr>
                                        <p:cTn id="211" dur="1" fill="hold">
                                          <p:stCondLst>
                                            <p:cond delay="999"/>
                                          </p:stCondLst>
                                        </p:cTn>
                                        <p:tgtEl>
                                          <p:spTgt spid="253"/>
                                        </p:tgtEl>
                                        <p:attrNameLst>
                                          <p:attrName>style.visibility</p:attrName>
                                        </p:attrNameLst>
                                      </p:cBhvr>
                                      <p:to>
                                        <p:strVal val="hidden"/>
                                      </p:to>
                                    </p:set>
                                  </p:childTnLst>
                                </p:cTn>
                              </p:par>
                            </p:childTnLst>
                          </p:cTn>
                        </p:par>
                        <p:par>
                          <p:cTn id="212" fill="hold">
                            <p:stCondLst>
                              <p:cond delay="68000"/>
                            </p:stCondLst>
                            <p:childTnLst>
                              <p:par>
                                <p:cTn id="213" presetID="1" presetClass="exit" presetSubtype="0" fill="hold" grpId="0" nodeType="afterEffect">
                                  <p:stCondLst>
                                    <p:cond delay="0"/>
                                  </p:stCondLst>
                                  <p:childTnLst>
                                    <p:set>
                                      <p:cBhvr>
                                        <p:cTn id="214" dur="1" fill="hold">
                                          <p:stCondLst>
                                            <p:cond delay="999"/>
                                          </p:stCondLst>
                                        </p:cTn>
                                        <p:tgtEl>
                                          <p:spTgt spid="252"/>
                                        </p:tgtEl>
                                        <p:attrNameLst>
                                          <p:attrName>style.visibility</p:attrName>
                                        </p:attrNameLst>
                                      </p:cBhvr>
                                      <p:to>
                                        <p:strVal val="hidden"/>
                                      </p:to>
                                    </p:set>
                                  </p:childTnLst>
                                </p:cTn>
                              </p:par>
                            </p:childTnLst>
                          </p:cTn>
                        </p:par>
                        <p:par>
                          <p:cTn id="215" fill="hold">
                            <p:stCondLst>
                              <p:cond delay="69000"/>
                            </p:stCondLst>
                            <p:childTnLst>
                              <p:par>
                                <p:cTn id="216" presetID="1" presetClass="exit" presetSubtype="0" fill="hold" grpId="0" nodeType="afterEffect">
                                  <p:stCondLst>
                                    <p:cond delay="0"/>
                                  </p:stCondLst>
                                  <p:childTnLst>
                                    <p:set>
                                      <p:cBhvr>
                                        <p:cTn id="217" dur="1" fill="hold">
                                          <p:stCondLst>
                                            <p:cond delay="999"/>
                                          </p:stCondLst>
                                        </p:cTn>
                                        <p:tgtEl>
                                          <p:spTgt spid="251"/>
                                        </p:tgtEl>
                                        <p:attrNameLst>
                                          <p:attrName>style.visibility</p:attrName>
                                        </p:attrNameLst>
                                      </p:cBhvr>
                                      <p:to>
                                        <p:strVal val="hidden"/>
                                      </p:to>
                                    </p:set>
                                  </p:childTnLst>
                                </p:cTn>
                              </p:par>
                            </p:childTnLst>
                          </p:cTn>
                        </p:par>
                        <p:par>
                          <p:cTn id="218" fill="hold">
                            <p:stCondLst>
                              <p:cond delay="70000"/>
                            </p:stCondLst>
                            <p:childTnLst>
                              <p:par>
                                <p:cTn id="219" presetID="1" presetClass="exit" presetSubtype="0" fill="hold" grpId="0" nodeType="afterEffect">
                                  <p:stCondLst>
                                    <p:cond delay="0"/>
                                  </p:stCondLst>
                                  <p:childTnLst>
                                    <p:set>
                                      <p:cBhvr>
                                        <p:cTn id="220" dur="1" fill="hold">
                                          <p:stCondLst>
                                            <p:cond delay="999"/>
                                          </p:stCondLst>
                                        </p:cTn>
                                        <p:tgtEl>
                                          <p:spTgt spid="250"/>
                                        </p:tgtEl>
                                        <p:attrNameLst>
                                          <p:attrName>style.visibility</p:attrName>
                                        </p:attrNameLst>
                                      </p:cBhvr>
                                      <p:to>
                                        <p:strVal val="hidden"/>
                                      </p:to>
                                    </p:set>
                                  </p:childTnLst>
                                </p:cTn>
                              </p:par>
                            </p:childTnLst>
                          </p:cTn>
                        </p:par>
                        <p:par>
                          <p:cTn id="221" fill="hold">
                            <p:stCondLst>
                              <p:cond delay="71000"/>
                            </p:stCondLst>
                            <p:childTnLst>
                              <p:par>
                                <p:cTn id="222" presetID="1" presetClass="exit" presetSubtype="0" fill="hold" grpId="0" nodeType="afterEffect">
                                  <p:stCondLst>
                                    <p:cond delay="0"/>
                                  </p:stCondLst>
                                  <p:childTnLst>
                                    <p:set>
                                      <p:cBhvr>
                                        <p:cTn id="223" dur="1" fill="hold">
                                          <p:stCondLst>
                                            <p:cond delay="999"/>
                                          </p:stCondLst>
                                        </p:cTn>
                                        <p:tgtEl>
                                          <p:spTgt spid="249"/>
                                        </p:tgtEl>
                                        <p:attrNameLst>
                                          <p:attrName>style.visibility</p:attrName>
                                        </p:attrNameLst>
                                      </p:cBhvr>
                                      <p:to>
                                        <p:strVal val="hidden"/>
                                      </p:to>
                                    </p:set>
                                  </p:childTnLst>
                                </p:cTn>
                              </p:par>
                            </p:childTnLst>
                          </p:cTn>
                        </p:par>
                        <p:par>
                          <p:cTn id="224" fill="hold">
                            <p:stCondLst>
                              <p:cond delay="72000"/>
                            </p:stCondLst>
                            <p:childTnLst>
                              <p:par>
                                <p:cTn id="225" presetID="1" presetClass="exit" presetSubtype="0" fill="hold" grpId="0" nodeType="afterEffect">
                                  <p:stCondLst>
                                    <p:cond delay="0"/>
                                  </p:stCondLst>
                                  <p:childTnLst>
                                    <p:set>
                                      <p:cBhvr>
                                        <p:cTn id="226" dur="1" fill="hold">
                                          <p:stCondLst>
                                            <p:cond delay="999"/>
                                          </p:stCondLst>
                                        </p:cTn>
                                        <p:tgtEl>
                                          <p:spTgt spid="248"/>
                                        </p:tgtEl>
                                        <p:attrNameLst>
                                          <p:attrName>style.visibility</p:attrName>
                                        </p:attrNameLst>
                                      </p:cBhvr>
                                      <p:to>
                                        <p:strVal val="hidden"/>
                                      </p:to>
                                    </p:set>
                                  </p:childTnLst>
                                </p:cTn>
                              </p:par>
                            </p:childTnLst>
                          </p:cTn>
                        </p:par>
                        <p:par>
                          <p:cTn id="227" fill="hold">
                            <p:stCondLst>
                              <p:cond delay="73000"/>
                            </p:stCondLst>
                            <p:childTnLst>
                              <p:par>
                                <p:cTn id="228" presetID="1" presetClass="exit" presetSubtype="0" fill="hold" grpId="0" nodeType="afterEffect">
                                  <p:stCondLst>
                                    <p:cond delay="0"/>
                                  </p:stCondLst>
                                  <p:childTnLst>
                                    <p:set>
                                      <p:cBhvr>
                                        <p:cTn id="229" dur="1" fill="hold">
                                          <p:stCondLst>
                                            <p:cond delay="999"/>
                                          </p:stCondLst>
                                        </p:cTn>
                                        <p:tgtEl>
                                          <p:spTgt spid="247"/>
                                        </p:tgtEl>
                                        <p:attrNameLst>
                                          <p:attrName>style.visibility</p:attrName>
                                        </p:attrNameLst>
                                      </p:cBhvr>
                                      <p:to>
                                        <p:strVal val="hidden"/>
                                      </p:to>
                                    </p:set>
                                  </p:childTnLst>
                                </p:cTn>
                              </p:par>
                            </p:childTnLst>
                          </p:cTn>
                        </p:par>
                        <p:par>
                          <p:cTn id="230" fill="hold">
                            <p:stCondLst>
                              <p:cond delay="74000"/>
                            </p:stCondLst>
                            <p:childTnLst>
                              <p:par>
                                <p:cTn id="231" presetID="1" presetClass="exit" presetSubtype="0" fill="hold" grpId="0" nodeType="afterEffect">
                                  <p:stCondLst>
                                    <p:cond delay="0"/>
                                  </p:stCondLst>
                                  <p:childTnLst>
                                    <p:set>
                                      <p:cBhvr>
                                        <p:cTn id="232" dur="1" fill="hold">
                                          <p:stCondLst>
                                            <p:cond delay="999"/>
                                          </p:stCondLst>
                                        </p:cTn>
                                        <p:tgtEl>
                                          <p:spTgt spid="246"/>
                                        </p:tgtEl>
                                        <p:attrNameLst>
                                          <p:attrName>style.visibility</p:attrName>
                                        </p:attrNameLst>
                                      </p:cBhvr>
                                      <p:to>
                                        <p:strVal val="hidden"/>
                                      </p:to>
                                    </p:set>
                                  </p:childTnLst>
                                </p:cTn>
                              </p:par>
                            </p:childTnLst>
                          </p:cTn>
                        </p:par>
                        <p:par>
                          <p:cTn id="233" fill="hold">
                            <p:stCondLst>
                              <p:cond delay="75000"/>
                            </p:stCondLst>
                            <p:childTnLst>
                              <p:par>
                                <p:cTn id="234" presetID="1" presetClass="exit" presetSubtype="0" fill="hold" grpId="0" nodeType="afterEffect">
                                  <p:stCondLst>
                                    <p:cond delay="0"/>
                                  </p:stCondLst>
                                  <p:childTnLst>
                                    <p:set>
                                      <p:cBhvr>
                                        <p:cTn id="235" dur="1" fill="hold">
                                          <p:stCondLst>
                                            <p:cond delay="999"/>
                                          </p:stCondLst>
                                        </p:cTn>
                                        <p:tgtEl>
                                          <p:spTgt spid="245"/>
                                        </p:tgtEl>
                                        <p:attrNameLst>
                                          <p:attrName>style.visibility</p:attrName>
                                        </p:attrNameLst>
                                      </p:cBhvr>
                                      <p:to>
                                        <p:strVal val="hidden"/>
                                      </p:to>
                                    </p:set>
                                  </p:childTnLst>
                                </p:cTn>
                              </p:par>
                            </p:childTnLst>
                          </p:cTn>
                        </p:par>
                        <p:par>
                          <p:cTn id="236" fill="hold">
                            <p:stCondLst>
                              <p:cond delay="76000"/>
                            </p:stCondLst>
                            <p:childTnLst>
                              <p:par>
                                <p:cTn id="237" presetID="1" presetClass="exit" presetSubtype="0" fill="hold" grpId="0" nodeType="afterEffect">
                                  <p:stCondLst>
                                    <p:cond delay="0"/>
                                  </p:stCondLst>
                                  <p:childTnLst>
                                    <p:set>
                                      <p:cBhvr>
                                        <p:cTn id="238" dur="1" fill="hold">
                                          <p:stCondLst>
                                            <p:cond delay="999"/>
                                          </p:stCondLst>
                                        </p:cTn>
                                        <p:tgtEl>
                                          <p:spTgt spid="244"/>
                                        </p:tgtEl>
                                        <p:attrNameLst>
                                          <p:attrName>style.visibility</p:attrName>
                                        </p:attrNameLst>
                                      </p:cBhvr>
                                      <p:to>
                                        <p:strVal val="hidden"/>
                                      </p:to>
                                    </p:set>
                                  </p:childTnLst>
                                </p:cTn>
                              </p:par>
                            </p:childTnLst>
                          </p:cTn>
                        </p:par>
                        <p:par>
                          <p:cTn id="239" fill="hold">
                            <p:stCondLst>
                              <p:cond delay="77000"/>
                            </p:stCondLst>
                            <p:childTnLst>
                              <p:par>
                                <p:cTn id="240" presetID="1" presetClass="exit" presetSubtype="0" fill="hold" grpId="0" nodeType="afterEffect">
                                  <p:stCondLst>
                                    <p:cond delay="0"/>
                                  </p:stCondLst>
                                  <p:childTnLst>
                                    <p:set>
                                      <p:cBhvr>
                                        <p:cTn id="241" dur="1" fill="hold">
                                          <p:stCondLst>
                                            <p:cond delay="999"/>
                                          </p:stCondLst>
                                        </p:cTn>
                                        <p:tgtEl>
                                          <p:spTgt spid="243"/>
                                        </p:tgtEl>
                                        <p:attrNameLst>
                                          <p:attrName>style.visibility</p:attrName>
                                        </p:attrNameLst>
                                      </p:cBhvr>
                                      <p:to>
                                        <p:strVal val="hidden"/>
                                      </p:to>
                                    </p:set>
                                  </p:childTnLst>
                                </p:cTn>
                              </p:par>
                            </p:childTnLst>
                          </p:cTn>
                        </p:par>
                        <p:par>
                          <p:cTn id="242" fill="hold">
                            <p:stCondLst>
                              <p:cond delay="78000"/>
                            </p:stCondLst>
                            <p:childTnLst>
                              <p:par>
                                <p:cTn id="243" presetID="1" presetClass="exit" presetSubtype="0" fill="hold" grpId="0" nodeType="afterEffect">
                                  <p:stCondLst>
                                    <p:cond delay="0"/>
                                  </p:stCondLst>
                                  <p:childTnLst>
                                    <p:set>
                                      <p:cBhvr>
                                        <p:cTn id="244" dur="1" fill="hold">
                                          <p:stCondLst>
                                            <p:cond delay="999"/>
                                          </p:stCondLst>
                                        </p:cTn>
                                        <p:tgtEl>
                                          <p:spTgt spid="242"/>
                                        </p:tgtEl>
                                        <p:attrNameLst>
                                          <p:attrName>style.visibility</p:attrName>
                                        </p:attrNameLst>
                                      </p:cBhvr>
                                      <p:to>
                                        <p:strVal val="hidden"/>
                                      </p:to>
                                    </p:set>
                                  </p:childTnLst>
                                </p:cTn>
                              </p:par>
                            </p:childTnLst>
                          </p:cTn>
                        </p:par>
                        <p:par>
                          <p:cTn id="245" fill="hold">
                            <p:stCondLst>
                              <p:cond delay="79000"/>
                            </p:stCondLst>
                            <p:childTnLst>
                              <p:par>
                                <p:cTn id="246" presetID="1" presetClass="exit" presetSubtype="0" fill="hold" grpId="0" nodeType="afterEffect">
                                  <p:stCondLst>
                                    <p:cond delay="0"/>
                                  </p:stCondLst>
                                  <p:childTnLst>
                                    <p:set>
                                      <p:cBhvr>
                                        <p:cTn id="247" dur="1" fill="hold">
                                          <p:stCondLst>
                                            <p:cond delay="999"/>
                                          </p:stCondLst>
                                        </p:cTn>
                                        <p:tgtEl>
                                          <p:spTgt spid="241"/>
                                        </p:tgtEl>
                                        <p:attrNameLst>
                                          <p:attrName>style.visibility</p:attrName>
                                        </p:attrNameLst>
                                      </p:cBhvr>
                                      <p:to>
                                        <p:strVal val="hidden"/>
                                      </p:to>
                                    </p:set>
                                  </p:childTnLst>
                                </p:cTn>
                              </p:par>
                            </p:childTnLst>
                          </p:cTn>
                        </p:par>
                        <p:par>
                          <p:cTn id="248" fill="hold">
                            <p:stCondLst>
                              <p:cond delay="80000"/>
                            </p:stCondLst>
                            <p:childTnLst>
                              <p:par>
                                <p:cTn id="249" presetID="1" presetClass="exit" presetSubtype="0" fill="hold" grpId="0" nodeType="afterEffect">
                                  <p:stCondLst>
                                    <p:cond delay="0"/>
                                  </p:stCondLst>
                                  <p:childTnLst>
                                    <p:set>
                                      <p:cBhvr>
                                        <p:cTn id="250" dur="1" fill="hold">
                                          <p:stCondLst>
                                            <p:cond delay="999"/>
                                          </p:stCondLst>
                                        </p:cTn>
                                        <p:tgtEl>
                                          <p:spTgt spid="240"/>
                                        </p:tgtEl>
                                        <p:attrNameLst>
                                          <p:attrName>style.visibility</p:attrName>
                                        </p:attrNameLst>
                                      </p:cBhvr>
                                      <p:to>
                                        <p:strVal val="hidden"/>
                                      </p:to>
                                    </p:set>
                                  </p:childTnLst>
                                </p:cTn>
                              </p:par>
                            </p:childTnLst>
                          </p:cTn>
                        </p:par>
                        <p:par>
                          <p:cTn id="251" fill="hold">
                            <p:stCondLst>
                              <p:cond delay="81000"/>
                            </p:stCondLst>
                            <p:childTnLst>
                              <p:par>
                                <p:cTn id="252" presetID="1" presetClass="exit" presetSubtype="0" fill="hold" grpId="0" nodeType="afterEffect">
                                  <p:stCondLst>
                                    <p:cond delay="0"/>
                                  </p:stCondLst>
                                  <p:childTnLst>
                                    <p:set>
                                      <p:cBhvr>
                                        <p:cTn id="253" dur="1" fill="hold">
                                          <p:stCondLst>
                                            <p:cond delay="999"/>
                                          </p:stCondLst>
                                        </p:cTn>
                                        <p:tgtEl>
                                          <p:spTgt spid="239"/>
                                        </p:tgtEl>
                                        <p:attrNameLst>
                                          <p:attrName>style.visibility</p:attrName>
                                        </p:attrNameLst>
                                      </p:cBhvr>
                                      <p:to>
                                        <p:strVal val="hidden"/>
                                      </p:to>
                                    </p:set>
                                  </p:childTnLst>
                                </p:cTn>
                              </p:par>
                            </p:childTnLst>
                          </p:cTn>
                        </p:par>
                        <p:par>
                          <p:cTn id="254" fill="hold">
                            <p:stCondLst>
                              <p:cond delay="82000"/>
                            </p:stCondLst>
                            <p:childTnLst>
                              <p:par>
                                <p:cTn id="255" presetID="1" presetClass="exit" presetSubtype="0" fill="hold" grpId="0" nodeType="afterEffect">
                                  <p:stCondLst>
                                    <p:cond delay="0"/>
                                  </p:stCondLst>
                                  <p:childTnLst>
                                    <p:set>
                                      <p:cBhvr>
                                        <p:cTn id="256" dur="1" fill="hold">
                                          <p:stCondLst>
                                            <p:cond delay="999"/>
                                          </p:stCondLst>
                                        </p:cTn>
                                        <p:tgtEl>
                                          <p:spTgt spid="238"/>
                                        </p:tgtEl>
                                        <p:attrNameLst>
                                          <p:attrName>style.visibility</p:attrName>
                                        </p:attrNameLst>
                                      </p:cBhvr>
                                      <p:to>
                                        <p:strVal val="hidden"/>
                                      </p:to>
                                    </p:set>
                                  </p:childTnLst>
                                </p:cTn>
                              </p:par>
                            </p:childTnLst>
                          </p:cTn>
                        </p:par>
                        <p:par>
                          <p:cTn id="257" fill="hold">
                            <p:stCondLst>
                              <p:cond delay="83000"/>
                            </p:stCondLst>
                            <p:childTnLst>
                              <p:par>
                                <p:cTn id="258" presetID="1" presetClass="exit" presetSubtype="0" fill="hold" grpId="0" nodeType="afterEffect">
                                  <p:stCondLst>
                                    <p:cond delay="0"/>
                                  </p:stCondLst>
                                  <p:childTnLst>
                                    <p:set>
                                      <p:cBhvr>
                                        <p:cTn id="259" dur="1" fill="hold">
                                          <p:stCondLst>
                                            <p:cond delay="999"/>
                                          </p:stCondLst>
                                        </p:cTn>
                                        <p:tgtEl>
                                          <p:spTgt spid="237"/>
                                        </p:tgtEl>
                                        <p:attrNameLst>
                                          <p:attrName>style.visibility</p:attrName>
                                        </p:attrNameLst>
                                      </p:cBhvr>
                                      <p:to>
                                        <p:strVal val="hidden"/>
                                      </p:to>
                                    </p:set>
                                  </p:childTnLst>
                                </p:cTn>
                              </p:par>
                            </p:childTnLst>
                          </p:cTn>
                        </p:par>
                        <p:par>
                          <p:cTn id="260" fill="hold">
                            <p:stCondLst>
                              <p:cond delay="84000"/>
                            </p:stCondLst>
                            <p:childTnLst>
                              <p:par>
                                <p:cTn id="261" presetID="1" presetClass="exit" presetSubtype="0" fill="hold" grpId="0" nodeType="afterEffect">
                                  <p:stCondLst>
                                    <p:cond delay="0"/>
                                  </p:stCondLst>
                                  <p:childTnLst>
                                    <p:set>
                                      <p:cBhvr>
                                        <p:cTn id="262" dur="1" fill="hold">
                                          <p:stCondLst>
                                            <p:cond delay="999"/>
                                          </p:stCondLst>
                                        </p:cTn>
                                        <p:tgtEl>
                                          <p:spTgt spid="236"/>
                                        </p:tgtEl>
                                        <p:attrNameLst>
                                          <p:attrName>style.visibility</p:attrName>
                                        </p:attrNameLst>
                                      </p:cBhvr>
                                      <p:to>
                                        <p:strVal val="hidden"/>
                                      </p:to>
                                    </p:set>
                                  </p:childTnLst>
                                </p:cTn>
                              </p:par>
                            </p:childTnLst>
                          </p:cTn>
                        </p:par>
                        <p:par>
                          <p:cTn id="263" fill="hold">
                            <p:stCondLst>
                              <p:cond delay="85000"/>
                            </p:stCondLst>
                            <p:childTnLst>
                              <p:par>
                                <p:cTn id="264" presetID="1" presetClass="exit" presetSubtype="0" fill="hold" grpId="0" nodeType="afterEffect">
                                  <p:stCondLst>
                                    <p:cond delay="0"/>
                                  </p:stCondLst>
                                  <p:childTnLst>
                                    <p:set>
                                      <p:cBhvr>
                                        <p:cTn id="265" dur="1" fill="hold">
                                          <p:stCondLst>
                                            <p:cond delay="999"/>
                                          </p:stCondLst>
                                        </p:cTn>
                                        <p:tgtEl>
                                          <p:spTgt spid="235"/>
                                        </p:tgtEl>
                                        <p:attrNameLst>
                                          <p:attrName>style.visibility</p:attrName>
                                        </p:attrNameLst>
                                      </p:cBhvr>
                                      <p:to>
                                        <p:strVal val="hidden"/>
                                      </p:to>
                                    </p:set>
                                  </p:childTnLst>
                                </p:cTn>
                              </p:par>
                            </p:childTnLst>
                          </p:cTn>
                        </p:par>
                        <p:par>
                          <p:cTn id="266" fill="hold">
                            <p:stCondLst>
                              <p:cond delay="86000"/>
                            </p:stCondLst>
                            <p:childTnLst>
                              <p:par>
                                <p:cTn id="267" presetID="1" presetClass="exit" presetSubtype="0" fill="hold" grpId="0" nodeType="afterEffect">
                                  <p:stCondLst>
                                    <p:cond delay="0"/>
                                  </p:stCondLst>
                                  <p:childTnLst>
                                    <p:set>
                                      <p:cBhvr>
                                        <p:cTn id="268" dur="1" fill="hold">
                                          <p:stCondLst>
                                            <p:cond delay="999"/>
                                          </p:stCondLst>
                                        </p:cTn>
                                        <p:tgtEl>
                                          <p:spTgt spid="234"/>
                                        </p:tgtEl>
                                        <p:attrNameLst>
                                          <p:attrName>style.visibility</p:attrName>
                                        </p:attrNameLst>
                                      </p:cBhvr>
                                      <p:to>
                                        <p:strVal val="hidden"/>
                                      </p:to>
                                    </p:set>
                                  </p:childTnLst>
                                </p:cTn>
                              </p:par>
                            </p:childTnLst>
                          </p:cTn>
                        </p:par>
                        <p:par>
                          <p:cTn id="269" fill="hold">
                            <p:stCondLst>
                              <p:cond delay="87000"/>
                            </p:stCondLst>
                            <p:childTnLst>
                              <p:par>
                                <p:cTn id="270" presetID="1" presetClass="exit" presetSubtype="0" fill="hold" grpId="0" nodeType="afterEffect">
                                  <p:stCondLst>
                                    <p:cond delay="0"/>
                                  </p:stCondLst>
                                  <p:childTnLst>
                                    <p:set>
                                      <p:cBhvr>
                                        <p:cTn id="271" dur="1" fill="hold">
                                          <p:stCondLst>
                                            <p:cond delay="999"/>
                                          </p:stCondLst>
                                        </p:cTn>
                                        <p:tgtEl>
                                          <p:spTgt spid="233"/>
                                        </p:tgtEl>
                                        <p:attrNameLst>
                                          <p:attrName>style.visibility</p:attrName>
                                        </p:attrNameLst>
                                      </p:cBhvr>
                                      <p:to>
                                        <p:strVal val="hidden"/>
                                      </p:to>
                                    </p:set>
                                  </p:childTnLst>
                                </p:cTn>
                              </p:par>
                            </p:childTnLst>
                          </p:cTn>
                        </p:par>
                        <p:par>
                          <p:cTn id="272" fill="hold">
                            <p:stCondLst>
                              <p:cond delay="88000"/>
                            </p:stCondLst>
                            <p:childTnLst>
                              <p:par>
                                <p:cTn id="273" presetID="1" presetClass="exit" presetSubtype="0" fill="hold" grpId="0" nodeType="afterEffect">
                                  <p:stCondLst>
                                    <p:cond delay="0"/>
                                  </p:stCondLst>
                                  <p:childTnLst>
                                    <p:set>
                                      <p:cBhvr>
                                        <p:cTn id="274" dur="1" fill="hold">
                                          <p:stCondLst>
                                            <p:cond delay="999"/>
                                          </p:stCondLst>
                                        </p:cTn>
                                        <p:tgtEl>
                                          <p:spTgt spid="232"/>
                                        </p:tgtEl>
                                        <p:attrNameLst>
                                          <p:attrName>style.visibility</p:attrName>
                                        </p:attrNameLst>
                                      </p:cBhvr>
                                      <p:to>
                                        <p:strVal val="hidden"/>
                                      </p:to>
                                    </p:set>
                                  </p:childTnLst>
                                </p:cTn>
                              </p:par>
                            </p:childTnLst>
                          </p:cTn>
                        </p:par>
                        <p:par>
                          <p:cTn id="275" fill="hold">
                            <p:stCondLst>
                              <p:cond delay="89000"/>
                            </p:stCondLst>
                            <p:childTnLst>
                              <p:par>
                                <p:cTn id="276" presetID="1" presetClass="exit" presetSubtype="0" fill="hold" grpId="0" nodeType="afterEffect">
                                  <p:stCondLst>
                                    <p:cond delay="0"/>
                                  </p:stCondLst>
                                  <p:childTnLst>
                                    <p:set>
                                      <p:cBhvr>
                                        <p:cTn id="277" dur="1" fill="hold">
                                          <p:stCondLst>
                                            <p:cond delay="999"/>
                                          </p:stCondLst>
                                        </p:cTn>
                                        <p:tgtEl>
                                          <p:spTgt spid="231"/>
                                        </p:tgtEl>
                                        <p:attrNameLst>
                                          <p:attrName>style.visibility</p:attrName>
                                        </p:attrNameLst>
                                      </p:cBhvr>
                                      <p:to>
                                        <p:strVal val="hidden"/>
                                      </p:to>
                                    </p:set>
                                  </p:childTnLst>
                                </p:cTn>
                              </p:par>
                            </p:childTnLst>
                          </p:cTn>
                        </p:par>
                        <p:par>
                          <p:cTn id="278" fill="hold">
                            <p:stCondLst>
                              <p:cond delay="90000"/>
                            </p:stCondLst>
                            <p:childTnLst>
                              <p:par>
                                <p:cTn id="279" presetID="1" presetClass="exit" presetSubtype="0" fill="hold" grpId="0" nodeType="afterEffect">
                                  <p:stCondLst>
                                    <p:cond delay="0"/>
                                  </p:stCondLst>
                                  <p:childTnLst>
                                    <p:set>
                                      <p:cBhvr>
                                        <p:cTn id="280" dur="1" fill="hold">
                                          <p:stCondLst>
                                            <p:cond delay="999"/>
                                          </p:stCondLst>
                                        </p:cTn>
                                        <p:tgtEl>
                                          <p:spTgt spid="230"/>
                                        </p:tgtEl>
                                        <p:attrNameLst>
                                          <p:attrName>style.visibility</p:attrName>
                                        </p:attrNameLst>
                                      </p:cBhvr>
                                      <p:to>
                                        <p:strVal val="hidden"/>
                                      </p:to>
                                    </p:set>
                                  </p:childTnLst>
                                </p:cTn>
                              </p:par>
                            </p:childTnLst>
                          </p:cTn>
                        </p:par>
                        <p:par>
                          <p:cTn id="281" fill="hold">
                            <p:stCondLst>
                              <p:cond delay="91000"/>
                            </p:stCondLst>
                            <p:childTnLst>
                              <p:par>
                                <p:cTn id="282" presetID="1" presetClass="exit" presetSubtype="0" fill="hold" grpId="0" nodeType="afterEffect">
                                  <p:stCondLst>
                                    <p:cond delay="0"/>
                                  </p:stCondLst>
                                  <p:childTnLst>
                                    <p:set>
                                      <p:cBhvr>
                                        <p:cTn id="283" dur="1" fill="hold">
                                          <p:stCondLst>
                                            <p:cond delay="999"/>
                                          </p:stCondLst>
                                        </p:cTn>
                                        <p:tgtEl>
                                          <p:spTgt spid="229"/>
                                        </p:tgtEl>
                                        <p:attrNameLst>
                                          <p:attrName>style.visibility</p:attrName>
                                        </p:attrNameLst>
                                      </p:cBhvr>
                                      <p:to>
                                        <p:strVal val="hidden"/>
                                      </p:to>
                                    </p:set>
                                  </p:childTnLst>
                                </p:cTn>
                              </p:par>
                            </p:childTnLst>
                          </p:cTn>
                        </p:par>
                        <p:par>
                          <p:cTn id="284" fill="hold">
                            <p:stCondLst>
                              <p:cond delay="92000"/>
                            </p:stCondLst>
                            <p:childTnLst>
                              <p:par>
                                <p:cTn id="285" presetID="1" presetClass="exit" presetSubtype="0" fill="hold" grpId="0" nodeType="afterEffect">
                                  <p:stCondLst>
                                    <p:cond delay="0"/>
                                  </p:stCondLst>
                                  <p:childTnLst>
                                    <p:set>
                                      <p:cBhvr>
                                        <p:cTn id="286" dur="1" fill="hold">
                                          <p:stCondLst>
                                            <p:cond delay="999"/>
                                          </p:stCondLst>
                                        </p:cTn>
                                        <p:tgtEl>
                                          <p:spTgt spid="228"/>
                                        </p:tgtEl>
                                        <p:attrNameLst>
                                          <p:attrName>style.visibility</p:attrName>
                                        </p:attrNameLst>
                                      </p:cBhvr>
                                      <p:to>
                                        <p:strVal val="hidden"/>
                                      </p:to>
                                    </p:set>
                                  </p:childTnLst>
                                </p:cTn>
                              </p:par>
                            </p:childTnLst>
                          </p:cTn>
                        </p:par>
                        <p:par>
                          <p:cTn id="287" fill="hold">
                            <p:stCondLst>
                              <p:cond delay="93000"/>
                            </p:stCondLst>
                            <p:childTnLst>
                              <p:par>
                                <p:cTn id="288" presetID="1" presetClass="exit" presetSubtype="0" fill="hold" grpId="0" nodeType="afterEffect">
                                  <p:stCondLst>
                                    <p:cond delay="0"/>
                                  </p:stCondLst>
                                  <p:childTnLst>
                                    <p:set>
                                      <p:cBhvr>
                                        <p:cTn id="289" dur="1" fill="hold">
                                          <p:stCondLst>
                                            <p:cond delay="999"/>
                                          </p:stCondLst>
                                        </p:cTn>
                                        <p:tgtEl>
                                          <p:spTgt spid="227"/>
                                        </p:tgtEl>
                                        <p:attrNameLst>
                                          <p:attrName>style.visibility</p:attrName>
                                        </p:attrNameLst>
                                      </p:cBhvr>
                                      <p:to>
                                        <p:strVal val="hidden"/>
                                      </p:to>
                                    </p:set>
                                  </p:childTnLst>
                                </p:cTn>
                              </p:par>
                            </p:childTnLst>
                          </p:cTn>
                        </p:par>
                        <p:par>
                          <p:cTn id="290" fill="hold">
                            <p:stCondLst>
                              <p:cond delay="94000"/>
                            </p:stCondLst>
                            <p:childTnLst>
                              <p:par>
                                <p:cTn id="291" presetID="1" presetClass="exit" presetSubtype="0" fill="hold" grpId="0" nodeType="afterEffect">
                                  <p:stCondLst>
                                    <p:cond delay="0"/>
                                  </p:stCondLst>
                                  <p:childTnLst>
                                    <p:set>
                                      <p:cBhvr>
                                        <p:cTn id="292" dur="1" fill="hold">
                                          <p:stCondLst>
                                            <p:cond delay="999"/>
                                          </p:stCondLst>
                                        </p:cTn>
                                        <p:tgtEl>
                                          <p:spTgt spid="226"/>
                                        </p:tgtEl>
                                        <p:attrNameLst>
                                          <p:attrName>style.visibility</p:attrName>
                                        </p:attrNameLst>
                                      </p:cBhvr>
                                      <p:to>
                                        <p:strVal val="hidden"/>
                                      </p:to>
                                    </p:set>
                                  </p:childTnLst>
                                </p:cTn>
                              </p:par>
                            </p:childTnLst>
                          </p:cTn>
                        </p:par>
                        <p:par>
                          <p:cTn id="293" fill="hold">
                            <p:stCondLst>
                              <p:cond delay="95000"/>
                            </p:stCondLst>
                            <p:childTnLst>
                              <p:par>
                                <p:cTn id="294" presetID="1" presetClass="exit" presetSubtype="0" fill="hold" grpId="0" nodeType="afterEffect">
                                  <p:stCondLst>
                                    <p:cond delay="0"/>
                                  </p:stCondLst>
                                  <p:childTnLst>
                                    <p:set>
                                      <p:cBhvr>
                                        <p:cTn id="295" dur="1" fill="hold">
                                          <p:stCondLst>
                                            <p:cond delay="999"/>
                                          </p:stCondLst>
                                        </p:cTn>
                                        <p:tgtEl>
                                          <p:spTgt spid="225"/>
                                        </p:tgtEl>
                                        <p:attrNameLst>
                                          <p:attrName>style.visibility</p:attrName>
                                        </p:attrNameLst>
                                      </p:cBhvr>
                                      <p:to>
                                        <p:strVal val="hidden"/>
                                      </p:to>
                                    </p:set>
                                  </p:childTnLst>
                                </p:cTn>
                              </p:par>
                            </p:childTnLst>
                          </p:cTn>
                        </p:par>
                        <p:par>
                          <p:cTn id="296" fill="hold">
                            <p:stCondLst>
                              <p:cond delay="96000"/>
                            </p:stCondLst>
                            <p:childTnLst>
                              <p:par>
                                <p:cTn id="297" presetID="1" presetClass="exit" presetSubtype="0" fill="hold" grpId="0" nodeType="afterEffect">
                                  <p:stCondLst>
                                    <p:cond delay="0"/>
                                  </p:stCondLst>
                                  <p:childTnLst>
                                    <p:set>
                                      <p:cBhvr>
                                        <p:cTn id="298" dur="1" fill="hold">
                                          <p:stCondLst>
                                            <p:cond delay="999"/>
                                          </p:stCondLst>
                                        </p:cTn>
                                        <p:tgtEl>
                                          <p:spTgt spid="224"/>
                                        </p:tgtEl>
                                        <p:attrNameLst>
                                          <p:attrName>style.visibility</p:attrName>
                                        </p:attrNameLst>
                                      </p:cBhvr>
                                      <p:to>
                                        <p:strVal val="hidden"/>
                                      </p:to>
                                    </p:set>
                                  </p:childTnLst>
                                </p:cTn>
                              </p:par>
                            </p:childTnLst>
                          </p:cTn>
                        </p:par>
                        <p:par>
                          <p:cTn id="299" fill="hold">
                            <p:stCondLst>
                              <p:cond delay="97000"/>
                            </p:stCondLst>
                            <p:childTnLst>
                              <p:par>
                                <p:cTn id="300" presetID="1" presetClass="exit" presetSubtype="0" fill="hold" grpId="0" nodeType="afterEffect">
                                  <p:stCondLst>
                                    <p:cond delay="0"/>
                                  </p:stCondLst>
                                  <p:childTnLst>
                                    <p:set>
                                      <p:cBhvr>
                                        <p:cTn id="301" dur="1" fill="hold">
                                          <p:stCondLst>
                                            <p:cond delay="999"/>
                                          </p:stCondLst>
                                        </p:cTn>
                                        <p:tgtEl>
                                          <p:spTgt spid="223"/>
                                        </p:tgtEl>
                                        <p:attrNameLst>
                                          <p:attrName>style.visibility</p:attrName>
                                        </p:attrNameLst>
                                      </p:cBhvr>
                                      <p:to>
                                        <p:strVal val="hidden"/>
                                      </p:to>
                                    </p:set>
                                  </p:childTnLst>
                                </p:cTn>
                              </p:par>
                            </p:childTnLst>
                          </p:cTn>
                        </p:par>
                        <p:par>
                          <p:cTn id="302" fill="hold">
                            <p:stCondLst>
                              <p:cond delay="98000"/>
                            </p:stCondLst>
                            <p:childTnLst>
                              <p:par>
                                <p:cTn id="303" presetID="1" presetClass="exit" presetSubtype="0" fill="hold" grpId="0" nodeType="afterEffect">
                                  <p:stCondLst>
                                    <p:cond delay="0"/>
                                  </p:stCondLst>
                                  <p:childTnLst>
                                    <p:set>
                                      <p:cBhvr>
                                        <p:cTn id="304" dur="1" fill="hold">
                                          <p:stCondLst>
                                            <p:cond delay="999"/>
                                          </p:stCondLst>
                                        </p:cTn>
                                        <p:tgtEl>
                                          <p:spTgt spid="222"/>
                                        </p:tgtEl>
                                        <p:attrNameLst>
                                          <p:attrName>style.visibility</p:attrName>
                                        </p:attrNameLst>
                                      </p:cBhvr>
                                      <p:to>
                                        <p:strVal val="hidden"/>
                                      </p:to>
                                    </p:set>
                                  </p:childTnLst>
                                </p:cTn>
                              </p:par>
                            </p:childTnLst>
                          </p:cTn>
                        </p:par>
                        <p:par>
                          <p:cTn id="305" fill="hold">
                            <p:stCondLst>
                              <p:cond delay="99000"/>
                            </p:stCondLst>
                            <p:childTnLst>
                              <p:par>
                                <p:cTn id="306" presetID="1" presetClass="exit" presetSubtype="0" fill="hold" grpId="0" nodeType="afterEffect">
                                  <p:stCondLst>
                                    <p:cond delay="0"/>
                                  </p:stCondLst>
                                  <p:childTnLst>
                                    <p:set>
                                      <p:cBhvr>
                                        <p:cTn id="307" dur="1" fill="hold">
                                          <p:stCondLst>
                                            <p:cond delay="999"/>
                                          </p:stCondLst>
                                        </p:cTn>
                                        <p:tgtEl>
                                          <p:spTgt spid="221"/>
                                        </p:tgtEl>
                                        <p:attrNameLst>
                                          <p:attrName>style.visibility</p:attrName>
                                        </p:attrNameLst>
                                      </p:cBhvr>
                                      <p:to>
                                        <p:strVal val="hidden"/>
                                      </p:to>
                                    </p:set>
                                  </p:childTnLst>
                                </p:cTn>
                              </p:par>
                            </p:childTnLst>
                          </p:cTn>
                        </p:par>
                        <p:par>
                          <p:cTn id="308" fill="hold">
                            <p:stCondLst>
                              <p:cond delay="100000"/>
                            </p:stCondLst>
                            <p:childTnLst>
                              <p:par>
                                <p:cTn id="309" presetID="1" presetClass="exit" presetSubtype="0" fill="hold" grpId="0" nodeType="afterEffect">
                                  <p:stCondLst>
                                    <p:cond delay="0"/>
                                  </p:stCondLst>
                                  <p:childTnLst>
                                    <p:set>
                                      <p:cBhvr>
                                        <p:cTn id="310" dur="1" fill="hold">
                                          <p:stCondLst>
                                            <p:cond delay="999"/>
                                          </p:stCondLst>
                                        </p:cTn>
                                        <p:tgtEl>
                                          <p:spTgt spid="220"/>
                                        </p:tgtEl>
                                        <p:attrNameLst>
                                          <p:attrName>style.visibility</p:attrName>
                                        </p:attrNameLst>
                                      </p:cBhvr>
                                      <p:to>
                                        <p:strVal val="hidden"/>
                                      </p:to>
                                    </p:set>
                                  </p:childTnLst>
                                </p:cTn>
                              </p:par>
                            </p:childTnLst>
                          </p:cTn>
                        </p:par>
                        <p:par>
                          <p:cTn id="311" fill="hold">
                            <p:stCondLst>
                              <p:cond delay="101000"/>
                            </p:stCondLst>
                            <p:childTnLst>
                              <p:par>
                                <p:cTn id="312" presetID="1" presetClass="exit" presetSubtype="0" fill="hold" grpId="0" nodeType="afterEffect">
                                  <p:stCondLst>
                                    <p:cond delay="0"/>
                                  </p:stCondLst>
                                  <p:childTnLst>
                                    <p:set>
                                      <p:cBhvr>
                                        <p:cTn id="313" dur="1" fill="hold">
                                          <p:stCondLst>
                                            <p:cond delay="999"/>
                                          </p:stCondLst>
                                        </p:cTn>
                                        <p:tgtEl>
                                          <p:spTgt spid="219"/>
                                        </p:tgtEl>
                                        <p:attrNameLst>
                                          <p:attrName>style.visibility</p:attrName>
                                        </p:attrNameLst>
                                      </p:cBhvr>
                                      <p:to>
                                        <p:strVal val="hidden"/>
                                      </p:to>
                                    </p:set>
                                  </p:childTnLst>
                                </p:cTn>
                              </p:par>
                            </p:childTnLst>
                          </p:cTn>
                        </p:par>
                        <p:par>
                          <p:cTn id="314" fill="hold">
                            <p:stCondLst>
                              <p:cond delay="102000"/>
                            </p:stCondLst>
                            <p:childTnLst>
                              <p:par>
                                <p:cTn id="315" presetID="1" presetClass="exit" presetSubtype="0" fill="hold" grpId="0" nodeType="afterEffect">
                                  <p:stCondLst>
                                    <p:cond delay="0"/>
                                  </p:stCondLst>
                                  <p:childTnLst>
                                    <p:set>
                                      <p:cBhvr>
                                        <p:cTn id="316" dur="1" fill="hold">
                                          <p:stCondLst>
                                            <p:cond delay="999"/>
                                          </p:stCondLst>
                                        </p:cTn>
                                        <p:tgtEl>
                                          <p:spTgt spid="218"/>
                                        </p:tgtEl>
                                        <p:attrNameLst>
                                          <p:attrName>style.visibility</p:attrName>
                                        </p:attrNameLst>
                                      </p:cBhvr>
                                      <p:to>
                                        <p:strVal val="hidden"/>
                                      </p:to>
                                    </p:set>
                                  </p:childTnLst>
                                </p:cTn>
                              </p:par>
                            </p:childTnLst>
                          </p:cTn>
                        </p:par>
                        <p:par>
                          <p:cTn id="317" fill="hold">
                            <p:stCondLst>
                              <p:cond delay="103000"/>
                            </p:stCondLst>
                            <p:childTnLst>
                              <p:par>
                                <p:cTn id="318" presetID="1" presetClass="exit" presetSubtype="0" fill="hold" grpId="0" nodeType="afterEffect">
                                  <p:stCondLst>
                                    <p:cond delay="0"/>
                                  </p:stCondLst>
                                  <p:childTnLst>
                                    <p:set>
                                      <p:cBhvr>
                                        <p:cTn id="319" dur="1" fill="hold">
                                          <p:stCondLst>
                                            <p:cond delay="999"/>
                                          </p:stCondLst>
                                        </p:cTn>
                                        <p:tgtEl>
                                          <p:spTgt spid="217"/>
                                        </p:tgtEl>
                                        <p:attrNameLst>
                                          <p:attrName>style.visibility</p:attrName>
                                        </p:attrNameLst>
                                      </p:cBhvr>
                                      <p:to>
                                        <p:strVal val="hidden"/>
                                      </p:to>
                                    </p:set>
                                  </p:childTnLst>
                                </p:cTn>
                              </p:par>
                            </p:childTnLst>
                          </p:cTn>
                        </p:par>
                        <p:par>
                          <p:cTn id="320" fill="hold">
                            <p:stCondLst>
                              <p:cond delay="104000"/>
                            </p:stCondLst>
                            <p:childTnLst>
                              <p:par>
                                <p:cTn id="321" presetID="1" presetClass="exit" presetSubtype="0" fill="hold" grpId="0" nodeType="afterEffect">
                                  <p:stCondLst>
                                    <p:cond delay="0"/>
                                  </p:stCondLst>
                                  <p:childTnLst>
                                    <p:set>
                                      <p:cBhvr>
                                        <p:cTn id="322" dur="1" fill="hold">
                                          <p:stCondLst>
                                            <p:cond delay="999"/>
                                          </p:stCondLst>
                                        </p:cTn>
                                        <p:tgtEl>
                                          <p:spTgt spid="216"/>
                                        </p:tgtEl>
                                        <p:attrNameLst>
                                          <p:attrName>style.visibility</p:attrName>
                                        </p:attrNameLst>
                                      </p:cBhvr>
                                      <p:to>
                                        <p:strVal val="hidden"/>
                                      </p:to>
                                    </p:set>
                                  </p:childTnLst>
                                </p:cTn>
                              </p:par>
                            </p:childTnLst>
                          </p:cTn>
                        </p:par>
                        <p:par>
                          <p:cTn id="323" fill="hold">
                            <p:stCondLst>
                              <p:cond delay="105000"/>
                            </p:stCondLst>
                            <p:childTnLst>
                              <p:par>
                                <p:cTn id="324" presetID="1" presetClass="exit" presetSubtype="0" fill="hold" grpId="0" nodeType="afterEffect">
                                  <p:stCondLst>
                                    <p:cond delay="0"/>
                                  </p:stCondLst>
                                  <p:childTnLst>
                                    <p:set>
                                      <p:cBhvr>
                                        <p:cTn id="325" dur="1" fill="hold">
                                          <p:stCondLst>
                                            <p:cond delay="999"/>
                                          </p:stCondLst>
                                        </p:cTn>
                                        <p:tgtEl>
                                          <p:spTgt spid="215"/>
                                        </p:tgtEl>
                                        <p:attrNameLst>
                                          <p:attrName>style.visibility</p:attrName>
                                        </p:attrNameLst>
                                      </p:cBhvr>
                                      <p:to>
                                        <p:strVal val="hidden"/>
                                      </p:to>
                                    </p:set>
                                  </p:childTnLst>
                                </p:cTn>
                              </p:par>
                            </p:childTnLst>
                          </p:cTn>
                        </p:par>
                        <p:par>
                          <p:cTn id="326" fill="hold">
                            <p:stCondLst>
                              <p:cond delay="106000"/>
                            </p:stCondLst>
                            <p:childTnLst>
                              <p:par>
                                <p:cTn id="327" presetID="1" presetClass="exit" presetSubtype="0" fill="hold" grpId="0" nodeType="afterEffect">
                                  <p:stCondLst>
                                    <p:cond delay="0"/>
                                  </p:stCondLst>
                                  <p:childTnLst>
                                    <p:set>
                                      <p:cBhvr>
                                        <p:cTn id="328" dur="1" fill="hold">
                                          <p:stCondLst>
                                            <p:cond delay="999"/>
                                          </p:stCondLst>
                                        </p:cTn>
                                        <p:tgtEl>
                                          <p:spTgt spid="214"/>
                                        </p:tgtEl>
                                        <p:attrNameLst>
                                          <p:attrName>style.visibility</p:attrName>
                                        </p:attrNameLst>
                                      </p:cBhvr>
                                      <p:to>
                                        <p:strVal val="hidden"/>
                                      </p:to>
                                    </p:set>
                                  </p:childTnLst>
                                </p:cTn>
                              </p:par>
                            </p:childTnLst>
                          </p:cTn>
                        </p:par>
                        <p:par>
                          <p:cTn id="329" fill="hold">
                            <p:stCondLst>
                              <p:cond delay="107000"/>
                            </p:stCondLst>
                            <p:childTnLst>
                              <p:par>
                                <p:cTn id="330" presetID="1" presetClass="exit" presetSubtype="0" fill="hold" grpId="0" nodeType="afterEffect">
                                  <p:stCondLst>
                                    <p:cond delay="0"/>
                                  </p:stCondLst>
                                  <p:childTnLst>
                                    <p:set>
                                      <p:cBhvr>
                                        <p:cTn id="331" dur="1" fill="hold">
                                          <p:stCondLst>
                                            <p:cond delay="999"/>
                                          </p:stCondLst>
                                        </p:cTn>
                                        <p:tgtEl>
                                          <p:spTgt spid="213"/>
                                        </p:tgtEl>
                                        <p:attrNameLst>
                                          <p:attrName>style.visibility</p:attrName>
                                        </p:attrNameLst>
                                      </p:cBhvr>
                                      <p:to>
                                        <p:strVal val="hidden"/>
                                      </p:to>
                                    </p:set>
                                  </p:childTnLst>
                                </p:cTn>
                              </p:par>
                            </p:childTnLst>
                          </p:cTn>
                        </p:par>
                        <p:par>
                          <p:cTn id="332" fill="hold">
                            <p:stCondLst>
                              <p:cond delay="108000"/>
                            </p:stCondLst>
                            <p:childTnLst>
                              <p:par>
                                <p:cTn id="333" presetID="1" presetClass="exit" presetSubtype="0" fill="hold" grpId="0" nodeType="afterEffect">
                                  <p:stCondLst>
                                    <p:cond delay="0"/>
                                  </p:stCondLst>
                                  <p:childTnLst>
                                    <p:set>
                                      <p:cBhvr>
                                        <p:cTn id="334" dur="1" fill="hold">
                                          <p:stCondLst>
                                            <p:cond delay="999"/>
                                          </p:stCondLst>
                                        </p:cTn>
                                        <p:tgtEl>
                                          <p:spTgt spid="212"/>
                                        </p:tgtEl>
                                        <p:attrNameLst>
                                          <p:attrName>style.visibility</p:attrName>
                                        </p:attrNameLst>
                                      </p:cBhvr>
                                      <p:to>
                                        <p:strVal val="hidden"/>
                                      </p:to>
                                    </p:set>
                                  </p:childTnLst>
                                </p:cTn>
                              </p:par>
                            </p:childTnLst>
                          </p:cTn>
                        </p:par>
                        <p:par>
                          <p:cTn id="335" fill="hold">
                            <p:stCondLst>
                              <p:cond delay="109000"/>
                            </p:stCondLst>
                            <p:childTnLst>
                              <p:par>
                                <p:cTn id="336" presetID="1" presetClass="exit" presetSubtype="0" fill="hold" grpId="0" nodeType="afterEffect">
                                  <p:stCondLst>
                                    <p:cond delay="0"/>
                                  </p:stCondLst>
                                  <p:childTnLst>
                                    <p:set>
                                      <p:cBhvr>
                                        <p:cTn id="337" dur="1" fill="hold">
                                          <p:stCondLst>
                                            <p:cond delay="999"/>
                                          </p:stCondLst>
                                        </p:cTn>
                                        <p:tgtEl>
                                          <p:spTgt spid="211"/>
                                        </p:tgtEl>
                                        <p:attrNameLst>
                                          <p:attrName>style.visibility</p:attrName>
                                        </p:attrNameLst>
                                      </p:cBhvr>
                                      <p:to>
                                        <p:strVal val="hidden"/>
                                      </p:to>
                                    </p:set>
                                  </p:childTnLst>
                                </p:cTn>
                              </p:par>
                            </p:childTnLst>
                          </p:cTn>
                        </p:par>
                        <p:par>
                          <p:cTn id="338" fill="hold">
                            <p:stCondLst>
                              <p:cond delay="110000"/>
                            </p:stCondLst>
                            <p:childTnLst>
                              <p:par>
                                <p:cTn id="339" presetID="1" presetClass="exit" presetSubtype="0" fill="hold" grpId="0" nodeType="afterEffect">
                                  <p:stCondLst>
                                    <p:cond delay="0"/>
                                  </p:stCondLst>
                                  <p:childTnLst>
                                    <p:set>
                                      <p:cBhvr>
                                        <p:cTn id="340" dur="1" fill="hold">
                                          <p:stCondLst>
                                            <p:cond delay="999"/>
                                          </p:stCondLst>
                                        </p:cTn>
                                        <p:tgtEl>
                                          <p:spTgt spid="210"/>
                                        </p:tgtEl>
                                        <p:attrNameLst>
                                          <p:attrName>style.visibility</p:attrName>
                                        </p:attrNameLst>
                                      </p:cBhvr>
                                      <p:to>
                                        <p:strVal val="hidden"/>
                                      </p:to>
                                    </p:set>
                                  </p:childTnLst>
                                </p:cTn>
                              </p:par>
                            </p:childTnLst>
                          </p:cTn>
                        </p:par>
                        <p:par>
                          <p:cTn id="341" fill="hold">
                            <p:stCondLst>
                              <p:cond delay="111000"/>
                            </p:stCondLst>
                            <p:childTnLst>
                              <p:par>
                                <p:cTn id="342" presetID="1" presetClass="exit" presetSubtype="0" fill="hold" grpId="0" nodeType="afterEffect">
                                  <p:stCondLst>
                                    <p:cond delay="0"/>
                                  </p:stCondLst>
                                  <p:childTnLst>
                                    <p:set>
                                      <p:cBhvr>
                                        <p:cTn id="343" dur="1" fill="hold">
                                          <p:stCondLst>
                                            <p:cond delay="999"/>
                                          </p:stCondLst>
                                        </p:cTn>
                                        <p:tgtEl>
                                          <p:spTgt spid="209"/>
                                        </p:tgtEl>
                                        <p:attrNameLst>
                                          <p:attrName>style.visibility</p:attrName>
                                        </p:attrNameLst>
                                      </p:cBhvr>
                                      <p:to>
                                        <p:strVal val="hidden"/>
                                      </p:to>
                                    </p:set>
                                  </p:childTnLst>
                                </p:cTn>
                              </p:par>
                            </p:childTnLst>
                          </p:cTn>
                        </p:par>
                        <p:par>
                          <p:cTn id="344" fill="hold">
                            <p:stCondLst>
                              <p:cond delay="112000"/>
                            </p:stCondLst>
                            <p:childTnLst>
                              <p:par>
                                <p:cTn id="345" presetID="1" presetClass="exit" presetSubtype="0" fill="hold" grpId="0" nodeType="afterEffect">
                                  <p:stCondLst>
                                    <p:cond delay="0"/>
                                  </p:stCondLst>
                                  <p:childTnLst>
                                    <p:set>
                                      <p:cBhvr>
                                        <p:cTn id="346" dur="1" fill="hold">
                                          <p:stCondLst>
                                            <p:cond delay="999"/>
                                          </p:stCondLst>
                                        </p:cTn>
                                        <p:tgtEl>
                                          <p:spTgt spid="208"/>
                                        </p:tgtEl>
                                        <p:attrNameLst>
                                          <p:attrName>style.visibility</p:attrName>
                                        </p:attrNameLst>
                                      </p:cBhvr>
                                      <p:to>
                                        <p:strVal val="hidden"/>
                                      </p:to>
                                    </p:set>
                                  </p:childTnLst>
                                </p:cTn>
                              </p:par>
                            </p:childTnLst>
                          </p:cTn>
                        </p:par>
                        <p:par>
                          <p:cTn id="347" fill="hold">
                            <p:stCondLst>
                              <p:cond delay="113000"/>
                            </p:stCondLst>
                            <p:childTnLst>
                              <p:par>
                                <p:cTn id="348" presetID="1" presetClass="exit" presetSubtype="0" fill="hold" grpId="0" nodeType="afterEffect">
                                  <p:stCondLst>
                                    <p:cond delay="0"/>
                                  </p:stCondLst>
                                  <p:childTnLst>
                                    <p:set>
                                      <p:cBhvr>
                                        <p:cTn id="349" dur="1" fill="hold">
                                          <p:stCondLst>
                                            <p:cond delay="999"/>
                                          </p:stCondLst>
                                        </p:cTn>
                                        <p:tgtEl>
                                          <p:spTgt spid="207"/>
                                        </p:tgtEl>
                                        <p:attrNameLst>
                                          <p:attrName>style.visibility</p:attrName>
                                        </p:attrNameLst>
                                      </p:cBhvr>
                                      <p:to>
                                        <p:strVal val="hidden"/>
                                      </p:to>
                                    </p:set>
                                  </p:childTnLst>
                                </p:cTn>
                              </p:par>
                            </p:childTnLst>
                          </p:cTn>
                        </p:par>
                        <p:par>
                          <p:cTn id="350" fill="hold">
                            <p:stCondLst>
                              <p:cond delay="114000"/>
                            </p:stCondLst>
                            <p:childTnLst>
                              <p:par>
                                <p:cTn id="351" presetID="1" presetClass="exit" presetSubtype="0" fill="hold" grpId="0" nodeType="afterEffect">
                                  <p:stCondLst>
                                    <p:cond delay="0"/>
                                  </p:stCondLst>
                                  <p:childTnLst>
                                    <p:set>
                                      <p:cBhvr>
                                        <p:cTn id="352" dur="1" fill="hold">
                                          <p:stCondLst>
                                            <p:cond delay="999"/>
                                          </p:stCondLst>
                                        </p:cTn>
                                        <p:tgtEl>
                                          <p:spTgt spid="206"/>
                                        </p:tgtEl>
                                        <p:attrNameLst>
                                          <p:attrName>style.visibility</p:attrName>
                                        </p:attrNameLst>
                                      </p:cBhvr>
                                      <p:to>
                                        <p:strVal val="hidden"/>
                                      </p:to>
                                    </p:set>
                                  </p:childTnLst>
                                </p:cTn>
                              </p:par>
                            </p:childTnLst>
                          </p:cTn>
                        </p:par>
                        <p:par>
                          <p:cTn id="353" fill="hold">
                            <p:stCondLst>
                              <p:cond delay="115000"/>
                            </p:stCondLst>
                            <p:childTnLst>
                              <p:par>
                                <p:cTn id="354" presetID="1" presetClass="exit" presetSubtype="0" fill="hold" grpId="0" nodeType="afterEffect">
                                  <p:stCondLst>
                                    <p:cond delay="0"/>
                                  </p:stCondLst>
                                  <p:childTnLst>
                                    <p:set>
                                      <p:cBhvr>
                                        <p:cTn id="355" dur="1" fill="hold">
                                          <p:stCondLst>
                                            <p:cond delay="999"/>
                                          </p:stCondLst>
                                        </p:cTn>
                                        <p:tgtEl>
                                          <p:spTgt spid="205"/>
                                        </p:tgtEl>
                                        <p:attrNameLst>
                                          <p:attrName>style.visibility</p:attrName>
                                        </p:attrNameLst>
                                      </p:cBhvr>
                                      <p:to>
                                        <p:strVal val="hidden"/>
                                      </p:to>
                                    </p:set>
                                  </p:childTnLst>
                                </p:cTn>
                              </p:par>
                            </p:childTnLst>
                          </p:cTn>
                        </p:par>
                        <p:par>
                          <p:cTn id="356" fill="hold">
                            <p:stCondLst>
                              <p:cond delay="116000"/>
                            </p:stCondLst>
                            <p:childTnLst>
                              <p:par>
                                <p:cTn id="357" presetID="1" presetClass="exit" presetSubtype="0" fill="hold" grpId="0" nodeType="afterEffect">
                                  <p:stCondLst>
                                    <p:cond delay="0"/>
                                  </p:stCondLst>
                                  <p:childTnLst>
                                    <p:set>
                                      <p:cBhvr>
                                        <p:cTn id="358" dur="1" fill="hold">
                                          <p:stCondLst>
                                            <p:cond delay="999"/>
                                          </p:stCondLst>
                                        </p:cTn>
                                        <p:tgtEl>
                                          <p:spTgt spid="204"/>
                                        </p:tgtEl>
                                        <p:attrNameLst>
                                          <p:attrName>style.visibility</p:attrName>
                                        </p:attrNameLst>
                                      </p:cBhvr>
                                      <p:to>
                                        <p:strVal val="hidden"/>
                                      </p:to>
                                    </p:set>
                                  </p:childTnLst>
                                </p:cTn>
                              </p:par>
                            </p:childTnLst>
                          </p:cTn>
                        </p:par>
                        <p:par>
                          <p:cTn id="359" fill="hold">
                            <p:stCondLst>
                              <p:cond delay="117000"/>
                            </p:stCondLst>
                            <p:childTnLst>
                              <p:par>
                                <p:cTn id="360" presetID="1" presetClass="exit" presetSubtype="0" fill="hold" grpId="0" nodeType="afterEffect">
                                  <p:stCondLst>
                                    <p:cond delay="0"/>
                                  </p:stCondLst>
                                  <p:childTnLst>
                                    <p:set>
                                      <p:cBhvr>
                                        <p:cTn id="361" dur="1" fill="hold">
                                          <p:stCondLst>
                                            <p:cond delay="999"/>
                                          </p:stCondLst>
                                        </p:cTn>
                                        <p:tgtEl>
                                          <p:spTgt spid="203"/>
                                        </p:tgtEl>
                                        <p:attrNameLst>
                                          <p:attrName>style.visibility</p:attrName>
                                        </p:attrNameLst>
                                      </p:cBhvr>
                                      <p:to>
                                        <p:strVal val="hidden"/>
                                      </p:to>
                                    </p:set>
                                  </p:childTnLst>
                                </p:cTn>
                              </p:par>
                            </p:childTnLst>
                          </p:cTn>
                        </p:par>
                        <p:par>
                          <p:cTn id="362" fill="hold">
                            <p:stCondLst>
                              <p:cond delay="118000"/>
                            </p:stCondLst>
                            <p:childTnLst>
                              <p:par>
                                <p:cTn id="363" presetID="1" presetClass="exit" presetSubtype="0" fill="hold" grpId="0" nodeType="afterEffect">
                                  <p:stCondLst>
                                    <p:cond delay="0"/>
                                  </p:stCondLst>
                                  <p:childTnLst>
                                    <p:set>
                                      <p:cBhvr>
                                        <p:cTn id="364" dur="1" fill="hold">
                                          <p:stCondLst>
                                            <p:cond delay="999"/>
                                          </p:stCondLst>
                                        </p:cTn>
                                        <p:tgtEl>
                                          <p:spTgt spid="202"/>
                                        </p:tgtEl>
                                        <p:attrNameLst>
                                          <p:attrName>style.visibility</p:attrName>
                                        </p:attrNameLst>
                                      </p:cBhvr>
                                      <p:to>
                                        <p:strVal val="hidden"/>
                                      </p:to>
                                    </p:set>
                                  </p:childTnLst>
                                </p:cTn>
                              </p:par>
                            </p:childTnLst>
                          </p:cTn>
                        </p:par>
                        <p:par>
                          <p:cTn id="365" fill="hold">
                            <p:stCondLst>
                              <p:cond delay="119000"/>
                            </p:stCondLst>
                            <p:childTnLst>
                              <p:par>
                                <p:cTn id="366" presetID="1" presetClass="exit" presetSubtype="0" fill="hold" grpId="0" nodeType="afterEffect">
                                  <p:stCondLst>
                                    <p:cond delay="0"/>
                                  </p:stCondLst>
                                  <p:childTnLst>
                                    <p:set>
                                      <p:cBhvr>
                                        <p:cTn id="367" dur="1" fill="hold">
                                          <p:stCondLst>
                                            <p:cond delay="999"/>
                                          </p:stCondLst>
                                        </p:cTn>
                                        <p:tgtEl>
                                          <p:spTgt spid="201"/>
                                        </p:tgtEl>
                                        <p:attrNameLst>
                                          <p:attrName>style.visibility</p:attrName>
                                        </p:attrNameLst>
                                      </p:cBhvr>
                                      <p:to>
                                        <p:strVal val="hidden"/>
                                      </p:to>
                                    </p:set>
                                  </p:childTnLst>
                                </p:cTn>
                              </p:par>
                            </p:childTnLst>
                          </p:cTn>
                        </p:par>
                        <p:par>
                          <p:cTn id="368" fill="hold">
                            <p:stCondLst>
                              <p:cond delay="120000"/>
                            </p:stCondLst>
                            <p:childTnLst>
                              <p:par>
                                <p:cTn id="369" presetID="1" presetClass="exit" presetSubtype="0" fill="hold" grpId="0" nodeType="afterEffect">
                                  <p:stCondLst>
                                    <p:cond delay="0"/>
                                  </p:stCondLst>
                                  <p:childTnLst>
                                    <p:set>
                                      <p:cBhvr>
                                        <p:cTn id="370" dur="1" fill="hold">
                                          <p:stCondLst>
                                            <p:cond delay="999"/>
                                          </p:stCondLst>
                                        </p:cTn>
                                        <p:tgtEl>
                                          <p:spTgt spid="199"/>
                                        </p:tgtEl>
                                        <p:attrNameLst>
                                          <p:attrName>style.visibility</p:attrName>
                                        </p:attrNameLst>
                                      </p:cBhvr>
                                      <p:to>
                                        <p:strVal val="hidden"/>
                                      </p:to>
                                    </p:set>
                                  </p:childTnLst>
                                </p:cTn>
                              </p:par>
                              <p:par>
                                <p:cTn id="371" presetID="1" presetClass="exit" presetSubtype="0" fill="hold" grpId="0" nodeType="withEffect">
                                  <p:stCondLst>
                                    <p:cond delay="0"/>
                                  </p:stCondLst>
                                  <p:childTnLst>
                                    <p:set>
                                      <p:cBhvr>
                                        <p:cTn id="372" dur="1" fill="hold">
                                          <p:stCondLst>
                                            <p:cond delay="999"/>
                                          </p:stCondLst>
                                        </p:cTn>
                                        <p:tgtEl>
                                          <p:spTgt spid="200"/>
                                        </p:tgtEl>
                                        <p:attrNameLst>
                                          <p:attrName>style.visibility</p:attrName>
                                        </p:attrNameLst>
                                      </p:cBhvr>
                                      <p:to>
                                        <p:strVal val="hidden"/>
                                      </p:to>
                                    </p:set>
                                  </p:childTnLst>
                                </p:cTn>
                              </p:par>
                            </p:childTnLst>
                          </p:cTn>
                        </p:par>
                        <p:par>
                          <p:cTn id="373" fill="hold">
                            <p:stCondLst>
                              <p:cond delay="121000"/>
                            </p:stCondLst>
                            <p:childTnLst>
                              <p:par>
                                <p:cTn id="374" presetID="1" presetClass="exit" presetSubtype="0" fill="hold" grpId="0" nodeType="afterEffect">
                                  <p:stCondLst>
                                    <p:cond delay="0"/>
                                  </p:stCondLst>
                                  <p:childTnLst>
                                    <p:set>
                                      <p:cBhvr>
                                        <p:cTn id="375" dur="1" fill="hold">
                                          <p:stCondLst>
                                            <p:cond delay="999"/>
                                          </p:stCondLst>
                                        </p:cTn>
                                        <p:tgtEl>
                                          <p:spTgt spid="198"/>
                                        </p:tgtEl>
                                        <p:attrNameLst>
                                          <p:attrName>style.visibility</p:attrName>
                                        </p:attrNameLst>
                                      </p:cBhvr>
                                      <p:to>
                                        <p:strVal val="hidden"/>
                                      </p:to>
                                    </p:set>
                                  </p:childTnLst>
                                </p:cTn>
                              </p:par>
                            </p:childTnLst>
                          </p:cTn>
                        </p:par>
                        <p:par>
                          <p:cTn id="376" fill="hold">
                            <p:stCondLst>
                              <p:cond delay="122000"/>
                            </p:stCondLst>
                            <p:childTnLst>
                              <p:par>
                                <p:cTn id="377" presetID="1" presetClass="exit" presetSubtype="0" fill="hold" grpId="0" nodeType="afterEffect">
                                  <p:stCondLst>
                                    <p:cond delay="0"/>
                                  </p:stCondLst>
                                  <p:childTnLst>
                                    <p:set>
                                      <p:cBhvr>
                                        <p:cTn id="378" dur="1" fill="hold">
                                          <p:stCondLst>
                                            <p:cond delay="999"/>
                                          </p:stCondLst>
                                        </p:cTn>
                                        <p:tgtEl>
                                          <p:spTgt spid="197"/>
                                        </p:tgtEl>
                                        <p:attrNameLst>
                                          <p:attrName>style.visibility</p:attrName>
                                        </p:attrNameLst>
                                      </p:cBhvr>
                                      <p:to>
                                        <p:strVal val="hidden"/>
                                      </p:to>
                                    </p:set>
                                  </p:childTnLst>
                                </p:cTn>
                              </p:par>
                            </p:childTnLst>
                          </p:cTn>
                        </p:par>
                        <p:par>
                          <p:cTn id="379" fill="hold">
                            <p:stCondLst>
                              <p:cond delay="123000"/>
                            </p:stCondLst>
                            <p:childTnLst>
                              <p:par>
                                <p:cTn id="380" presetID="1" presetClass="exit" presetSubtype="0" fill="hold" grpId="0" nodeType="afterEffect">
                                  <p:stCondLst>
                                    <p:cond delay="0"/>
                                  </p:stCondLst>
                                  <p:childTnLst>
                                    <p:set>
                                      <p:cBhvr>
                                        <p:cTn id="381" dur="1" fill="hold">
                                          <p:stCondLst>
                                            <p:cond delay="999"/>
                                          </p:stCondLst>
                                        </p:cTn>
                                        <p:tgtEl>
                                          <p:spTgt spid="196"/>
                                        </p:tgtEl>
                                        <p:attrNameLst>
                                          <p:attrName>style.visibility</p:attrName>
                                        </p:attrNameLst>
                                      </p:cBhvr>
                                      <p:to>
                                        <p:strVal val="hidden"/>
                                      </p:to>
                                    </p:set>
                                  </p:childTnLst>
                                </p:cTn>
                              </p:par>
                            </p:childTnLst>
                          </p:cTn>
                        </p:par>
                        <p:par>
                          <p:cTn id="382" fill="hold">
                            <p:stCondLst>
                              <p:cond delay="124000"/>
                            </p:stCondLst>
                            <p:childTnLst>
                              <p:par>
                                <p:cTn id="383" presetID="1" presetClass="exit" presetSubtype="0" fill="hold" grpId="0" nodeType="afterEffect">
                                  <p:stCondLst>
                                    <p:cond delay="0"/>
                                  </p:stCondLst>
                                  <p:childTnLst>
                                    <p:set>
                                      <p:cBhvr>
                                        <p:cTn id="384" dur="1" fill="hold">
                                          <p:stCondLst>
                                            <p:cond delay="999"/>
                                          </p:stCondLst>
                                        </p:cTn>
                                        <p:tgtEl>
                                          <p:spTgt spid="195"/>
                                        </p:tgtEl>
                                        <p:attrNameLst>
                                          <p:attrName>style.visibility</p:attrName>
                                        </p:attrNameLst>
                                      </p:cBhvr>
                                      <p:to>
                                        <p:strVal val="hidden"/>
                                      </p:to>
                                    </p:set>
                                  </p:childTnLst>
                                </p:cTn>
                              </p:par>
                            </p:childTnLst>
                          </p:cTn>
                        </p:par>
                        <p:par>
                          <p:cTn id="385" fill="hold">
                            <p:stCondLst>
                              <p:cond delay="125000"/>
                            </p:stCondLst>
                            <p:childTnLst>
                              <p:par>
                                <p:cTn id="386" presetID="1" presetClass="exit" presetSubtype="0" fill="hold" grpId="0" nodeType="afterEffect">
                                  <p:stCondLst>
                                    <p:cond delay="0"/>
                                  </p:stCondLst>
                                  <p:childTnLst>
                                    <p:set>
                                      <p:cBhvr>
                                        <p:cTn id="387" dur="1" fill="hold">
                                          <p:stCondLst>
                                            <p:cond delay="999"/>
                                          </p:stCondLst>
                                        </p:cTn>
                                        <p:tgtEl>
                                          <p:spTgt spid="194"/>
                                        </p:tgtEl>
                                        <p:attrNameLst>
                                          <p:attrName>style.visibility</p:attrName>
                                        </p:attrNameLst>
                                      </p:cBhvr>
                                      <p:to>
                                        <p:strVal val="hidden"/>
                                      </p:to>
                                    </p:set>
                                  </p:childTnLst>
                                </p:cTn>
                              </p:par>
                            </p:childTnLst>
                          </p:cTn>
                        </p:par>
                        <p:par>
                          <p:cTn id="388" fill="hold">
                            <p:stCondLst>
                              <p:cond delay="126000"/>
                            </p:stCondLst>
                            <p:childTnLst>
                              <p:par>
                                <p:cTn id="389" presetID="1" presetClass="exit" presetSubtype="0" fill="hold" grpId="0" nodeType="afterEffect">
                                  <p:stCondLst>
                                    <p:cond delay="0"/>
                                  </p:stCondLst>
                                  <p:childTnLst>
                                    <p:set>
                                      <p:cBhvr>
                                        <p:cTn id="390" dur="1" fill="hold">
                                          <p:stCondLst>
                                            <p:cond delay="999"/>
                                          </p:stCondLst>
                                        </p:cTn>
                                        <p:tgtEl>
                                          <p:spTgt spid="193"/>
                                        </p:tgtEl>
                                        <p:attrNameLst>
                                          <p:attrName>style.visibility</p:attrName>
                                        </p:attrNameLst>
                                      </p:cBhvr>
                                      <p:to>
                                        <p:strVal val="hidden"/>
                                      </p:to>
                                    </p:set>
                                  </p:childTnLst>
                                </p:cTn>
                              </p:par>
                            </p:childTnLst>
                          </p:cTn>
                        </p:par>
                        <p:par>
                          <p:cTn id="391" fill="hold">
                            <p:stCondLst>
                              <p:cond delay="127000"/>
                            </p:stCondLst>
                            <p:childTnLst>
                              <p:par>
                                <p:cTn id="392" presetID="1" presetClass="exit" presetSubtype="0" fill="hold" grpId="0" nodeType="afterEffect">
                                  <p:stCondLst>
                                    <p:cond delay="0"/>
                                  </p:stCondLst>
                                  <p:childTnLst>
                                    <p:set>
                                      <p:cBhvr>
                                        <p:cTn id="393" dur="1" fill="hold">
                                          <p:stCondLst>
                                            <p:cond delay="999"/>
                                          </p:stCondLst>
                                        </p:cTn>
                                        <p:tgtEl>
                                          <p:spTgt spid="192"/>
                                        </p:tgtEl>
                                        <p:attrNameLst>
                                          <p:attrName>style.visibility</p:attrName>
                                        </p:attrNameLst>
                                      </p:cBhvr>
                                      <p:to>
                                        <p:strVal val="hidden"/>
                                      </p:to>
                                    </p:set>
                                  </p:childTnLst>
                                </p:cTn>
                              </p:par>
                            </p:childTnLst>
                          </p:cTn>
                        </p:par>
                        <p:par>
                          <p:cTn id="394" fill="hold">
                            <p:stCondLst>
                              <p:cond delay="128000"/>
                            </p:stCondLst>
                            <p:childTnLst>
                              <p:par>
                                <p:cTn id="395" presetID="1" presetClass="exit" presetSubtype="0" fill="hold" grpId="0" nodeType="afterEffect">
                                  <p:stCondLst>
                                    <p:cond delay="0"/>
                                  </p:stCondLst>
                                  <p:childTnLst>
                                    <p:set>
                                      <p:cBhvr>
                                        <p:cTn id="396" dur="1" fill="hold">
                                          <p:stCondLst>
                                            <p:cond delay="999"/>
                                          </p:stCondLst>
                                        </p:cTn>
                                        <p:tgtEl>
                                          <p:spTgt spid="191"/>
                                        </p:tgtEl>
                                        <p:attrNameLst>
                                          <p:attrName>style.visibility</p:attrName>
                                        </p:attrNameLst>
                                      </p:cBhvr>
                                      <p:to>
                                        <p:strVal val="hidden"/>
                                      </p:to>
                                    </p:set>
                                  </p:childTnLst>
                                </p:cTn>
                              </p:par>
                            </p:childTnLst>
                          </p:cTn>
                        </p:par>
                        <p:par>
                          <p:cTn id="397" fill="hold">
                            <p:stCondLst>
                              <p:cond delay="129000"/>
                            </p:stCondLst>
                            <p:childTnLst>
                              <p:par>
                                <p:cTn id="398" presetID="1" presetClass="exit" presetSubtype="0" fill="hold" grpId="0" nodeType="afterEffect">
                                  <p:stCondLst>
                                    <p:cond delay="0"/>
                                  </p:stCondLst>
                                  <p:childTnLst>
                                    <p:set>
                                      <p:cBhvr>
                                        <p:cTn id="399" dur="1" fill="hold">
                                          <p:stCondLst>
                                            <p:cond delay="999"/>
                                          </p:stCondLst>
                                        </p:cTn>
                                        <p:tgtEl>
                                          <p:spTgt spid="190"/>
                                        </p:tgtEl>
                                        <p:attrNameLst>
                                          <p:attrName>style.visibility</p:attrName>
                                        </p:attrNameLst>
                                      </p:cBhvr>
                                      <p:to>
                                        <p:strVal val="hidden"/>
                                      </p:to>
                                    </p:set>
                                  </p:childTnLst>
                                </p:cTn>
                              </p:par>
                            </p:childTnLst>
                          </p:cTn>
                        </p:par>
                        <p:par>
                          <p:cTn id="400" fill="hold">
                            <p:stCondLst>
                              <p:cond delay="130000"/>
                            </p:stCondLst>
                            <p:childTnLst>
                              <p:par>
                                <p:cTn id="401" presetID="1" presetClass="exit" presetSubtype="0" fill="hold" grpId="0" nodeType="afterEffect">
                                  <p:stCondLst>
                                    <p:cond delay="0"/>
                                  </p:stCondLst>
                                  <p:childTnLst>
                                    <p:set>
                                      <p:cBhvr>
                                        <p:cTn id="402" dur="1" fill="hold">
                                          <p:stCondLst>
                                            <p:cond delay="999"/>
                                          </p:stCondLst>
                                        </p:cTn>
                                        <p:tgtEl>
                                          <p:spTgt spid="189"/>
                                        </p:tgtEl>
                                        <p:attrNameLst>
                                          <p:attrName>style.visibility</p:attrName>
                                        </p:attrNameLst>
                                      </p:cBhvr>
                                      <p:to>
                                        <p:strVal val="hidden"/>
                                      </p:to>
                                    </p:set>
                                  </p:childTnLst>
                                </p:cTn>
                              </p:par>
                            </p:childTnLst>
                          </p:cTn>
                        </p:par>
                        <p:par>
                          <p:cTn id="403" fill="hold">
                            <p:stCondLst>
                              <p:cond delay="131000"/>
                            </p:stCondLst>
                            <p:childTnLst>
                              <p:par>
                                <p:cTn id="404" presetID="1" presetClass="exit" presetSubtype="0" fill="hold" grpId="0" nodeType="afterEffect">
                                  <p:stCondLst>
                                    <p:cond delay="0"/>
                                  </p:stCondLst>
                                  <p:childTnLst>
                                    <p:set>
                                      <p:cBhvr>
                                        <p:cTn id="405" dur="1" fill="hold">
                                          <p:stCondLst>
                                            <p:cond delay="999"/>
                                          </p:stCondLst>
                                        </p:cTn>
                                        <p:tgtEl>
                                          <p:spTgt spid="188"/>
                                        </p:tgtEl>
                                        <p:attrNameLst>
                                          <p:attrName>style.visibility</p:attrName>
                                        </p:attrNameLst>
                                      </p:cBhvr>
                                      <p:to>
                                        <p:strVal val="hidden"/>
                                      </p:to>
                                    </p:set>
                                  </p:childTnLst>
                                </p:cTn>
                              </p:par>
                            </p:childTnLst>
                          </p:cTn>
                        </p:par>
                        <p:par>
                          <p:cTn id="406" fill="hold">
                            <p:stCondLst>
                              <p:cond delay="132000"/>
                            </p:stCondLst>
                            <p:childTnLst>
                              <p:par>
                                <p:cTn id="407" presetID="1" presetClass="exit" presetSubtype="0" fill="hold" grpId="0" nodeType="afterEffect">
                                  <p:stCondLst>
                                    <p:cond delay="0"/>
                                  </p:stCondLst>
                                  <p:childTnLst>
                                    <p:set>
                                      <p:cBhvr>
                                        <p:cTn id="408" dur="1" fill="hold">
                                          <p:stCondLst>
                                            <p:cond delay="999"/>
                                          </p:stCondLst>
                                        </p:cTn>
                                        <p:tgtEl>
                                          <p:spTgt spid="187"/>
                                        </p:tgtEl>
                                        <p:attrNameLst>
                                          <p:attrName>style.visibility</p:attrName>
                                        </p:attrNameLst>
                                      </p:cBhvr>
                                      <p:to>
                                        <p:strVal val="hidden"/>
                                      </p:to>
                                    </p:set>
                                  </p:childTnLst>
                                </p:cTn>
                              </p:par>
                            </p:childTnLst>
                          </p:cTn>
                        </p:par>
                        <p:par>
                          <p:cTn id="409" fill="hold">
                            <p:stCondLst>
                              <p:cond delay="133000"/>
                            </p:stCondLst>
                            <p:childTnLst>
                              <p:par>
                                <p:cTn id="410" presetID="1" presetClass="exit" presetSubtype="0" fill="hold" grpId="0" nodeType="afterEffect">
                                  <p:stCondLst>
                                    <p:cond delay="0"/>
                                  </p:stCondLst>
                                  <p:childTnLst>
                                    <p:set>
                                      <p:cBhvr>
                                        <p:cTn id="411" dur="1" fill="hold">
                                          <p:stCondLst>
                                            <p:cond delay="999"/>
                                          </p:stCondLst>
                                        </p:cTn>
                                        <p:tgtEl>
                                          <p:spTgt spid="186"/>
                                        </p:tgtEl>
                                        <p:attrNameLst>
                                          <p:attrName>style.visibility</p:attrName>
                                        </p:attrNameLst>
                                      </p:cBhvr>
                                      <p:to>
                                        <p:strVal val="hidden"/>
                                      </p:to>
                                    </p:set>
                                  </p:childTnLst>
                                </p:cTn>
                              </p:par>
                            </p:childTnLst>
                          </p:cTn>
                        </p:par>
                        <p:par>
                          <p:cTn id="412" fill="hold">
                            <p:stCondLst>
                              <p:cond delay="134000"/>
                            </p:stCondLst>
                            <p:childTnLst>
                              <p:par>
                                <p:cTn id="413" presetID="1" presetClass="exit" presetSubtype="0" fill="hold" grpId="0" nodeType="afterEffect">
                                  <p:stCondLst>
                                    <p:cond delay="0"/>
                                  </p:stCondLst>
                                  <p:childTnLst>
                                    <p:set>
                                      <p:cBhvr>
                                        <p:cTn id="414" dur="1" fill="hold">
                                          <p:stCondLst>
                                            <p:cond delay="999"/>
                                          </p:stCondLst>
                                        </p:cTn>
                                        <p:tgtEl>
                                          <p:spTgt spid="185"/>
                                        </p:tgtEl>
                                        <p:attrNameLst>
                                          <p:attrName>style.visibility</p:attrName>
                                        </p:attrNameLst>
                                      </p:cBhvr>
                                      <p:to>
                                        <p:strVal val="hidden"/>
                                      </p:to>
                                    </p:set>
                                  </p:childTnLst>
                                </p:cTn>
                              </p:par>
                            </p:childTnLst>
                          </p:cTn>
                        </p:par>
                        <p:par>
                          <p:cTn id="415" fill="hold">
                            <p:stCondLst>
                              <p:cond delay="135000"/>
                            </p:stCondLst>
                            <p:childTnLst>
                              <p:par>
                                <p:cTn id="416" presetID="1" presetClass="exit" presetSubtype="0" fill="hold" grpId="0" nodeType="afterEffect">
                                  <p:stCondLst>
                                    <p:cond delay="0"/>
                                  </p:stCondLst>
                                  <p:childTnLst>
                                    <p:set>
                                      <p:cBhvr>
                                        <p:cTn id="417" dur="1" fill="hold">
                                          <p:stCondLst>
                                            <p:cond delay="999"/>
                                          </p:stCondLst>
                                        </p:cTn>
                                        <p:tgtEl>
                                          <p:spTgt spid="184"/>
                                        </p:tgtEl>
                                        <p:attrNameLst>
                                          <p:attrName>style.visibility</p:attrName>
                                        </p:attrNameLst>
                                      </p:cBhvr>
                                      <p:to>
                                        <p:strVal val="hidden"/>
                                      </p:to>
                                    </p:set>
                                  </p:childTnLst>
                                </p:cTn>
                              </p:par>
                            </p:childTnLst>
                          </p:cTn>
                        </p:par>
                        <p:par>
                          <p:cTn id="418" fill="hold">
                            <p:stCondLst>
                              <p:cond delay="136000"/>
                            </p:stCondLst>
                            <p:childTnLst>
                              <p:par>
                                <p:cTn id="419" presetID="1" presetClass="exit" presetSubtype="0" fill="hold" grpId="0" nodeType="afterEffect">
                                  <p:stCondLst>
                                    <p:cond delay="0"/>
                                  </p:stCondLst>
                                  <p:childTnLst>
                                    <p:set>
                                      <p:cBhvr>
                                        <p:cTn id="420" dur="1" fill="hold">
                                          <p:stCondLst>
                                            <p:cond delay="999"/>
                                          </p:stCondLst>
                                        </p:cTn>
                                        <p:tgtEl>
                                          <p:spTgt spid="183"/>
                                        </p:tgtEl>
                                        <p:attrNameLst>
                                          <p:attrName>style.visibility</p:attrName>
                                        </p:attrNameLst>
                                      </p:cBhvr>
                                      <p:to>
                                        <p:strVal val="hidden"/>
                                      </p:to>
                                    </p:set>
                                  </p:childTnLst>
                                </p:cTn>
                              </p:par>
                            </p:childTnLst>
                          </p:cTn>
                        </p:par>
                        <p:par>
                          <p:cTn id="421" fill="hold">
                            <p:stCondLst>
                              <p:cond delay="137000"/>
                            </p:stCondLst>
                            <p:childTnLst>
                              <p:par>
                                <p:cTn id="422" presetID="1" presetClass="exit" presetSubtype="0" fill="hold" grpId="0" nodeType="afterEffect">
                                  <p:stCondLst>
                                    <p:cond delay="0"/>
                                  </p:stCondLst>
                                  <p:childTnLst>
                                    <p:set>
                                      <p:cBhvr>
                                        <p:cTn id="423" dur="1" fill="hold">
                                          <p:stCondLst>
                                            <p:cond delay="999"/>
                                          </p:stCondLst>
                                        </p:cTn>
                                        <p:tgtEl>
                                          <p:spTgt spid="182"/>
                                        </p:tgtEl>
                                        <p:attrNameLst>
                                          <p:attrName>style.visibility</p:attrName>
                                        </p:attrNameLst>
                                      </p:cBhvr>
                                      <p:to>
                                        <p:strVal val="hidden"/>
                                      </p:to>
                                    </p:set>
                                  </p:childTnLst>
                                </p:cTn>
                              </p:par>
                            </p:childTnLst>
                          </p:cTn>
                        </p:par>
                        <p:par>
                          <p:cTn id="424" fill="hold">
                            <p:stCondLst>
                              <p:cond delay="138000"/>
                            </p:stCondLst>
                            <p:childTnLst>
                              <p:par>
                                <p:cTn id="425" presetID="1" presetClass="exit" presetSubtype="0" fill="hold" grpId="0" nodeType="afterEffect">
                                  <p:stCondLst>
                                    <p:cond delay="0"/>
                                  </p:stCondLst>
                                  <p:childTnLst>
                                    <p:set>
                                      <p:cBhvr>
                                        <p:cTn id="426" dur="1" fill="hold">
                                          <p:stCondLst>
                                            <p:cond delay="999"/>
                                          </p:stCondLst>
                                        </p:cTn>
                                        <p:tgtEl>
                                          <p:spTgt spid="181"/>
                                        </p:tgtEl>
                                        <p:attrNameLst>
                                          <p:attrName>style.visibility</p:attrName>
                                        </p:attrNameLst>
                                      </p:cBhvr>
                                      <p:to>
                                        <p:strVal val="hidden"/>
                                      </p:to>
                                    </p:set>
                                  </p:childTnLst>
                                </p:cTn>
                              </p:par>
                            </p:childTnLst>
                          </p:cTn>
                        </p:par>
                        <p:par>
                          <p:cTn id="427" fill="hold">
                            <p:stCondLst>
                              <p:cond delay="139000"/>
                            </p:stCondLst>
                            <p:childTnLst>
                              <p:par>
                                <p:cTn id="428" presetID="1" presetClass="exit" presetSubtype="0" fill="hold" grpId="0" nodeType="afterEffect">
                                  <p:stCondLst>
                                    <p:cond delay="0"/>
                                  </p:stCondLst>
                                  <p:childTnLst>
                                    <p:set>
                                      <p:cBhvr>
                                        <p:cTn id="429" dur="1" fill="hold">
                                          <p:stCondLst>
                                            <p:cond delay="999"/>
                                          </p:stCondLst>
                                        </p:cTn>
                                        <p:tgtEl>
                                          <p:spTgt spid="180"/>
                                        </p:tgtEl>
                                        <p:attrNameLst>
                                          <p:attrName>style.visibility</p:attrName>
                                        </p:attrNameLst>
                                      </p:cBhvr>
                                      <p:to>
                                        <p:strVal val="hidden"/>
                                      </p:to>
                                    </p:set>
                                  </p:childTnLst>
                                </p:cTn>
                              </p:par>
                            </p:childTnLst>
                          </p:cTn>
                        </p:par>
                        <p:par>
                          <p:cTn id="430" fill="hold">
                            <p:stCondLst>
                              <p:cond delay="140000"/>
                            </p:stCondLst>
                            <p:childTnLst>
                              <p:par>
                                <p:cTn id="431" presetID="1" presetClass="exit" presetSubtype="0" fill="hold" grpId="0" nodeType="afterEffect">
                                  <p:stCondLst>
                                    <p:cond delay="0"/>
                                  </p:stCondLst>
                                  <p:childTnLst>
                                    <p:set>
                                      <p:cBhvr>
                                        <p:cTn id="432" dur="1" fill="hold">
                                          <p:stCondLst>
                                            <p:cond delay="999"/>
                                          </p:stCondLst>
                                        </p:cTn>
                                        <p:tgtEl>
                                          <p:spTgt spid="179"/>
                                        </p:tgtEl>
                                        <p:attrNameLst>
                                          <p:attrName>style.visibility</p:attrName>
                                        </p:attrNameLst>
                                      </p:cBhvr>
                                      <p:to>
                                        <p:strVal val="hidden"/>
                                      </p:to>
                                    </p:set>
                                  </p:childTnLst>
                                </p:cTn>
                              </p:par>
                            </p:childTnLst>
                          </p:cTn>
                        </p:par>
                        <p:par>
                          <p:cTn id="433" fill="hold">
                            <p:stCondLst>
                              <p:cond delay="141000"/>
                            </p:stCondLst>
                            <p:childTnLst>
                              <p:par>
                                <p:cTn id="434" presetID="1" presetClass="exit" presetSubtype="0" fill="hold" grpId="0" nodeType="afterEffect">
                                  <p:stCondLst>
                                    <p:cond delay="0"/>
                                  </p:stCondLst>
                                  <p:childTnLst>
                                    <p:set>
                                      <p:cBhvr>
                                        <p:cTn id="435" dur="1" fill="hold">
                                          <p:stCondLst>
                                            <p:cond delay="999"/>
                                          </p:stCondLst>
                                        </p:cTn>
                                        <p:tgtEl>
                                          <p:spTgt spid="178"/>
                                        </p:tgtEl>
                                        <p:attrNameLst>
                                          <p:attrName>style.visibility</p:attrName>
                                        </p:attrNameLst>
                                      </p:cBhvr>
                                      <p:to>
                                        <p:strVal val="hidden"/>
                                      </p:to>
                                    </p:set>
                                  </p:childTnLst>
                                </p:cTn>
                              </p:par>
                            </p:childTnLst>
                          </p:cTn>
                        </p:par>
                        <p:par>
                          <p:cTn id="436" fill="hold">
                            <p:stCondLst>
                              <p:cond delay="142000"/>
                            </p:stCondLst>
                            <p:childTnLst>
                              <p:par>
                                <p:cTn id="437" presetID="1" presetClass="exit" presetSubtype="0" fill="hold" grpId="0" nodeType="afterEffect">
                                  <p:stCondLst>
                                    <p:cond delay="0"/>
                                  </p:stCondLst>
                                  <p:childTnLst>
                                    <p:set>
                                      <p:cBhvr>
                                        <p:cTn id="438" dur="1" fill="hold">
                                          <p:stCondLst>
                                            <p:cond delay="999"/>
                                          </p:stCondLst>
                                        </p:cTn>
                                        <p:tgtEl>
                                          <p:spTgt spid="177"/>
                                        </p:tgtEl>
                                        <p:attrNameLst>
                                          <p:attrName>style.visibility</p:attrName>
                                        </p:attrNameLst>
                                      </p:cBhvr>
                                      <p:to>
                                        <p:strVal val="hidden"/>
                                      </p:to>
                                    </p:set>
                                  </p:childTnLst>
                                </p:cTn>
                              </p:par>
                            </p:childTnLst>
                          </p:cTn>
                        </p:par>
                        <p:par>
                          <p:cTn id="439" fill="hold">
                            <p:stCondLst>
                              <p:cond delay="143000"/>
                            </p:stCondLst>
                            <p:childTnLst>
                              <p:par>
                                <p:cTn id="440" presetID="1" presetClass="exit" presetSubtype="0" fill="hold" grpId="0" nodeType="afterEffect">
                                  <p:stCondLst>
                                    <p:cond delay="0"/>
                                  </p:stCondLst>
                                  <p:childTnLst>
                                    <p:set>
                                      <p:cBhvr>
                                        <p:cTn id="441" dur="1" fill="hold">
                                          <p:stCondLst>
                                            <p:cond delay="999"/>
                                          </p:stCondLst>
                                        </p:cTn>
                                        <p:tgtEl>
                                          <p:spTgt spid="176"/>
                                        </p:tgtEl>
                                        <p:attrNameLst>
                                          <p:attrName>style.visibility</p:attrName>
                                        </p:attrNameLst>
                                      </p:cBhvr>
                                      <p:to>
                                        <p:strVal val="hidden"/>
                                      </p:to>
                                    </p:set>
                                  </p:childTnLst>
                                </p:cTn>
                              </p:par>
                            </p:childTnLst>
                          </p:cTn>
                        </p:par>
                        <p:par>
                          <p:cTn id="442" fill="hold">
                            <p:stCondLst>
                              <p:cond delay="144000"/>
                            </p:stCondLst>
                            <p:childTnLst>
                              <p:par>
                                <p:cTn id="443" presetID="1" presetClass="exit" presetSubtype="0" fill="hold" grpId="0" nodeType="afterEffect">
                                  <p:stCondLst>
                                    <p:cond delay="0"/>
                                  </p:stCondLst>
                                  <p:childTnLst>
                                    <p:set>
                                      <p:cBhvr>
                                        <p:cTn id="444" dur="1" fill="hold">
                                          <p:stCondLst>
                                            <p:cond delay="999"/>
                                          </p:stCondLst>
                                        </p:cTn>
                                        <p:tgtEl>
                                          <p:spTgt spid="175"/>
                                        </p:tgtEl>
                                        <p:attrNameLst>
                                          <p:attrName>style.visibility</p:attrName>
                                        </p:attrNameLst>
                                      </p:cBhvr>
                                      <p:to>
                                        <p:strVal val="hidden"/>
                                      </p:to>
                                    </p:set>
                                  </p:childTnLst>
                                </p:cTn>
                              </p:par>
                            </p:childTnLst>
                          </p:cTn>
                        </p:par>
                        <p:par>
                          <p:cTn id="445" fill="hold">
                            <p:stCondLst>
                              <p:cond delay="145000"/>
                            </p:stCondLst>
                            <p:childTnLst>
                              <p:par>
                                <p:cTn id="446" presetID="1" presetClass="exit" presetSubtype="0" fill="hold" grpId="0" nodeType="afterEffect">
                                  <p:stCondLst>
                                    <p:cond delay="0"/>
                                  </p:stCondLst>
                                  <p:childTnLst>
                                    <p:set>
                                      <p:cBhvr>
                                        <p:cTn id="447" dur="1" fill="hold">
                                          <p:stCondLst>
                                            <p:cond delay="999"/>
                                          </p:stCondLst>
                                        </p:cTn>
                                        <p:tgtEl>
                                          <p:spTgt spid="174"/>
                                        </p:tgtEl>
                                        <p:attrNameLst>
                                          <p:attrName>style.visibility</p:attrName>
                                        </p:attrNameLst>
                                      </p:cBhvr>
                                      <p:to>
                                        <p:strVal val="hidden"/>
                                      </p:to>
                                    </p:set>
                                  </p:childTnLst>
                                </p:cTn>
                              </p:par>
                            </p:childTnLst>
                          </p:cTn>
                        </p:par>
                        <p:par>
                          <p:cTn id="448" fill="hold">
                            <p:stCondLst>
                              <p:cond delay="146000"/>
                            </p:stCondLst>
                            <p:childTnLst>
                              <p:par>
                                <p:cTn id="449" presetID="1" presetClass="exit" presetSubtype="0" fill="hold" grpId="0" nodeType="afterEffect">
                                  <p:stCondLst>
                                    <p:cond delay="0"/>
                                  </p:stCondLst>
                                  <p:childTnLst>
                                    <p:set>
                                      <p:cBhvr>
                                        <p:cTn id="450" dur="1" fill="hold">
                                          <p:stCondLst>
                                            <p:cond delay="999"/>
                                          </p:stCondLst>
                                        </p:cTn>
                                        <p:tgtEl>
                                          <p:spTgt spid="173"/>
                                        </p:tgtEl>
                                        <p:attrNameLst>
                                          <p:attrName>style.visibility</p:attrName>
                                        </p:attrNameLst>
                                      </p:cBhvr>
                                      <p:to>
                                        <p:strVal val="hidden"/>
                                      </p:to>
                                    </p:set>
                                  </p:childTnLst>
                                </p:cTn>
                              </p:par>
                            </p:childTnLst>
                          </p:cTn>
                        </p:par>
                        <p:par>
                          <p:cTn id="451" fill="hold">
                            <p:stCondLst>
                              <p:cond delay="147000"/>
                            </p:stCondLst>
                            <p:childTnLst>
                              <p:par>
                                <p:cTn id="452" presetID="1" presetClass="exit" presetSubtype="0" fill="hold" grpId="0" nodeType="afterEffect">
                                  <p:stCondLst>
                                    <p:cond delay="0"/>
                                  </p:stCondLst>
                                  <p:childTnLst>
                                    <p:set>
                                      <p:cBhvr>
                                        <p:cTn id="453" dur="1" fill="hold">
                                          <p:stCondLst>
                                            <p:cond delay="999"/>
                                          </p:stCondLst>
                                        </p:cTn>
                                        <p:tgtEl>
                                          <p:spTgt spid="172"/>
                                        </p:tgtEl>
                                        <p:attrNameLst>
                                          <p:attrName>style.visibility</p:attrName>
                                        </p:attrNameLst>
                                      </p:cBhvr>
                                      <p:to>
                                        <p:strVal val="hidden"/>
                                      </p:to>
                                    </p:set>
                                  </p:childTnLst>
                                </p:cTn>
                              </p:par>
                            </p:childTnLst>
                          </p:cTn>
                        </p:par>
                        <p:par>
                          <p:cTn id="454" fill="hold">
                            <p:stCondLst>
                              <p:cond delay="148000"/>
                            </p:stCondLst>
                            <p:childTnLst>
                              <p:par>
                                <p:cTn id="455" presetID="1" presetClass="exit" presetSubtype="0" fill="hold" grpId="0" nodeType="afterEffect">
                                  <p:stCondLst>
                                    <p:cond delay="0"/>
                                  </p:stCondLst>
                                  <p:childTnLst>
                                    <p:set>
                                      <p:cBhvr>
                                        <p:cTn id="456" dur="1" fill="hold">
                                          <p:stCondLst>
                                            <p:cond delay="999"/>
                                          </p:stCondLst>
                                        </p:cTn>
                                        <p:tgtEl>
                                          <p:spTgt spid="171"/>
                                        </p:tgtEl>
                                        <p:attrNameLst>
                                          <p:attrName>style.visibility</p:attrName>
                                        </p:attrNameLst>
                                      </p:cBhvr>
                                      <p:to>
                                        <p:strVal val="hidden"/>
                                      </p:to>
                                    </p:set>
                                  </p:childTnLst>
                                </p:cTn>
                              </p:par>
                            </p:childTnLst>
                          </p:cTn>
                        </p:par>
                        <p:par>
                          <p:cTn id="457" fill="hold">
                            <p:stCondLst>
                              <p:cond delay="149000"/>
                            </p:stCondLst>
                            <p:childTnLst>
                              <p:par>
                                <p:cTn id="458" presetID="1" presetClass="exit" presetSubtype="0" fill="hold" grpId="0" nodeType="afterEffect">
                                  <p:stCondLst>
                                    <p:cond delay="0"/>
                                  </p:stCondLst>
                                  <p:childTnLst>
                                    <p:set>
                                      <p:cBhvr>
                                        <p:cTn id="459" dur="1" fill="hold">
                                          <p:stCondLst>
                                            <p:cond delay="999"/>
                                          </p:stCondLst>
                                        </p:cTn>
                                        <p:tgtEl>
                                          <p:spTgt spid="170"/>
                                        </p:tgtEl>
                                        <p:attrNameLst>
                                          <p:attrName>style.visibility</p:attrName>
                                        </p:attrNameLst>
                                      </p:cBhvr>
                                      <p:to>
                                        <p:strVal val="hidden"/>
                                      </p:to>
                                    </p:set>
                                  </p:childTnLst>
                                </p:cTn>
                              </p:par>
                            </p:childTnLst>
                          </p:cTn>
                        </p:par>
                        <p:par>
                          <p:cTn id="460" fill="hold">
                            <p:stCondLst>
                              <p:cond delay="150000"/>
                            </p:stCondLst>
                            <p:childTnLst>
                              <p:par>
                                <p:cTn id="461" presetID="1" presetClass="exit" presetSubtype="0" fill="hold" grpId="0" nodeType="afterEffect">
                                  <p:stCondLst>
                                    <p:cond delay="0"/>
                                  </p:stCondLst>
                                  <p:childTnLst>
                                    <p:set>
                                      <p:cBhvr>
                                        <p:cTn id="462" dur="1" fill="hold">
                                          <p:stCondLst>
                                            <p:cond delay="999"/>
                                          </p:stCondLst>
                                        </p:cTn>
                                        <p:tgtEl>
                                          <p:spTgt spid="169"/>
                                        </p:tgtEl>
                                        <p:attrNameLst>
                                          <p:attrName>style.visibility</p:attrName>
                                        </p:attrNameLst>
                                      </p:cBhvr>
                                      <p:to>
                                        <p:strVal val="hidden"/>
                                      </p:to>
                                    </p:set>
                                  </p:childTnLst>
                                </p:cTn>
                              </p:par>
                            </p:childTnLst>
                          </p:cTn>
                        </p:par>
                        <p:par>
                          <p:cTn id="463" fill="hold">
                            <p:stCondLst>
                              <p:cond delay="151000"/>
                            </p:stCondLst>
                            <p:childTnLst>
                              <p:par>
                                <p:cTn id="464" presetID="1" presetClass="exit" presetSubtype="0" fill="hold" grpId="0" nodeType="afterEffect">
                                  <p:stCondLst>
                                    <p:cond delay="0"/>
                                  </p:stCondLst>
                                  <p:childTnLst>
                                    <p:set>
                                      <p:cBhvr>
                                        <p:cTn id="465" dur="1" fill="hold">
                                          <p:stCondLst>
                                            <p:cond delay="999"/>
                                          </p:stCondLst>
                                        </p:cTn>
                                        <p:tgtEl>
                                          <p:spTgt spid="168"/>
                                        </p:tgtEl>
                                        <p:attrNameLst>
                                          <p:attrName>style.visibility</p:attrName>
                                        </p:attrNameLst>
                                      </p:cBhvr>
                                      <p:to>
                                        <p:strVal val="hidden"/>
                                      </p:to>
                                    </p:set>
                                  </p:childTnLst>
                                </p:cTn>
                              </p:par>
                            </p:childTnLst>
                          </p:cTn>
                        </p:par>
                        <p:par>
                          <p:cTn id="466" fill="hold">
                            <p:stCondLst>
                              <p:cond delay="152000"/>
                            </p:stCondLst>
                            <p:childTnLst>
                              <p:par>
                                <p:cTn id="467" presetID="1" presetClass="exit" presetSubtype="0" fill="hold" grpId="0" nodeType="afterEffect">
                                  <p:stCondLst>
                                    <p:cond delay="0"/>
                                  </p:stCondLst>
                                  <p:childTnLst>
                                    <p:set>
                                      <p:cBhvr>
                                        <p:cTn id="468" dur="1" fill="hold">
                                          <p:stCondLst>
                                            <p:cond delay="999"/>
                                          </p:stCondLst>
                                        </p:cTn>
                                        <p:tgtEl>
                                          <p:spTgt spid="167"/>
                                        </p:tgtEl>
                                        <p:attrNameLst>
                                          <p:attrName>style.visibility</p:attrName>
                                        </p:attrNameLst>
                                      </p:cBhvr>
                                      <p:to>
                                        <p:strVal val="hidden"/>
                                      </p:to>
                                    </p:set>
                                  </p:childTnLst>
                                </p:cTn>
                              </p:par>
                            </p:childTnLst>
                          </p:cTn>
                        </p:par>
                        <p:par>
                          <p:cTn id="469" fill="hold">
                            <p:stCondLst>
                              <p:cond delay="153000"/>
                            </p:stCondLst>
                            <p:childTnLst>
                              <p:par>
                                <p:cTn id="470" presetID="1" presetClass="exit" presetSubtype="0" fill="hold" grpId="0" nodeType="afterEffect">
                                  <p:stCondLst>
                                    <p:cond delay="0"/>
                                  </p:stCondLst>
                                  <p:childTnLst>
                                    <p:set>
                                      <p:cBhvr>
                                        <p:cTn id="471" dur="1" fill="hold">
                                          <p:stCondLst>
                                            <p:cond delay="999"/>
                                          </p:stCondLst>
                                        </p:cTn>
                                        <p:tgtEl>
                                          <p:spTgt spid="166"/>
                                        </p:tgtEl>
                                        <p:attrNameLst>
                                          <p:attrName>style.visibility</p:attrName>
                                        </p:attrNameLst>
                                      </p:cBhvr>
                                      <p:to>
                                        <p:strVal val="hidden"/>
                                      </p:to>
                                    </p:set>
                                  </p:childTnLst>
                                </p:cTn>
                              </p:par>
                            </p:childTnLst>
                          </p:cTn>
                        </p:par>
                        <p:par>
                          <p:cTn id="472" fill="hold">
                            <p:stCondLst>
                              <p:cond delay="154000"/>
                            </p:stCondLst>
                            <p:childTnLst>
                              <p:par>
                                <p:cTn id="473" presetID="1" presetClass="exit" presetSubtype="0" fill="hold" grpId="0" nodeType="afterEffect">
                                  <p:stCondLst>
                                    <p:cond delay="0"/>
                                  </p:stCondLst>
                                  <p:childTnLst>
                                    <p:set>
                                      <p:cBhvr>
                                        <p:cTn id="474" dur="1" fill="hold">
                                          <p:stCondLst>
                                            <p:cond delay="999"/>
                                          </p:stCondLst>
                                        </p:cTn>
                                        <p:tgtEl>
                                          <p:spTgt spid="165"/>
                                        </p:tgtEl>
                                        <p:attrNameLst>
                                          <p:attrName>style.visibility</p:attrName>
                                        </p:attrNameLst>
                                      </p:cBhvr>
                                      <p:to>
                                        <p:strVal val="hidden"/>
                                      </p:to>
                                    </p:set>
                                  </p:childTnLst>
                                </p:cTn>
                              </p:par>
                            </p:childTnLst>
                          </p:cTn>
                        </p:par>
                        <p:par>
                          <p:cTn id="475" fill="hold">
                            <p:stCondLst>
                              <p:cond delay="155000"/>
                            </p:stCondLst>
                            <p:childTnLst>
                              <p:par>
                                <p:cTn id="476" presetID="1" presetClass="exit" presetSubtype="0" fill="hold" grpId="0" nodeType="afterEffect">
                                  <p:stCondLst>
                                    <p:cond delay="0"/>
                                  </p:stCondLst>
                                  <p:childTnLst>
                                    <p:set>
                                      <p:cBhvr>
                                        <p:cTn id="477" dur="1" fill="hold">
                                          <p:stCondLst>
                                            <p:cond delay="999"/>
                                          </p:stCondLst>
                                        </p:cTn>
                                        <p:tgtEl>
                                          <p:spTgt spid="164"/>
                                        </p:tgtEl>
                                        <p:attrNameLst>
                                          <p:attrName>style.visibility</p:attrName>
                                        </p:attrNameLst>
                                      </p:cBhvr>
                                      <p:to>
                                        <p:strVal val="hidden"/>
                                      </p:to>
                                    </p:set>
                                  </p:childTnLst>
                                </p:cTn>
                              </p:par>
                            </p:childTnLst>
                          </p:cTn>
                        </p:par>
                        <p:par>
                          <p:cTn id="478" fill="hold">
                            <p:stCondLst>
                              <p:cond delay="156000"/>
                            </p:stCondLst>
                            <p:childTnLst>
                              <p:par>
                                <p:cTn id="479" presetID="1" presetClass="exit" presetSubtype="0" fill="hold" grpId="0" nodeType="afterEffect">
                                  <p:stCondLst>
                                    <p:cond delay="0"/>
                                  </p:stCondLst>
                                  <p:childTnLst>
                                    <p:set>
                                      <p:cBhvr>
                                        <p:cTn id="480" dur="1" fill="hold">
                                          <p:stCondLst>
                                            <p:cond delay="999"/>
                                          </p:stCondLst>
                                        </p:cTn>
                                        <p:tgtEl>
                                          <p:spTgt spid="163"/>
                                        </p:tgtEl>
                                        <p:attrNameLst>
                                          <p:attrName>style.visibility</p:attrName>
                                        </p:attrNameLst>
                                      </p:cBhvr>
                                      <p:to>
                                        <p:strVal val="hidden"/>
                                      </p:to>
                                    </p:set>
                                  </p:childTnLst>
                                </p:cTn>
                              </p:par>
                            </p:childTnLst>
                          </p:cTn>
                        </p:par>
                        <p:par>
                          <p:cTn id="481" fill="hold">
                            <p:stCondLst>
                              <p:cond delay="157000"/>
                            </p:stCondLst>
                            <p:childTnLst>
                              <p:par>
                                <p:cTn id="482" presetID="1" presetClass="exit" presetSubtype="0" fill="hold" grpId="0" nodeType="afterEffect">
                                  <p:stCondLst>
                                    <p:cond delay="0"/>
                                  </p:stCondLst>
                                  <p:childTnLst>
                                    <p:set>
                                      <p:cBhvr>
                                        <p:cTn id="483" dur="1" fill="hold">
                                          <p:stCondLst>
                                            <p:cond delay="999"/>
                                          </p:stCondLst>
                                        </p:cTn>
                                        <p:tgtEl>
                                          <p:spTgt spid="162"/>
                                        </p:tgtEl>
                                        <p:attrNameLst>
                                          <p:attrName>style.visibility</p:attrName>
                                        </p:attrNameLst>
                                      </p:cBhvr>
                                      <p:to>
                                        <p:strVal val="hidden"/>
                                      </p:to>
                                    </p:set>
                                  </p:childTnLst>
                                </p:cTn>
                              </p:par>
                            </p:childTnLst>
                          </p:cTn>
                        </p:par>
                        <p:par>
                          <p:cTn id="484" fill="hold">
                            <p:stCondLst>
                              <p:cond delay="158000"/>
                            </p:stCondLst>
                            <p:childTnLst>
                              <p:par>
                                <p:cTn id="485" presetID="1" presetClass="exit" presetSubtype="0" fill="hold" grpId="0" nodeType="afterEffect">
                                  <p:stCondLst>
                                    <p:cond delay="0"/>
                                  </p:stCondLst>
                                  <p:childTnLst>
                                    <p:set>
                                      <p:cBhvr>
                                        <p:cTn id="486" dur="1" fill="hold">
                                          <p:stCondLst>
                                            <p:cond delay="999"/>
                                          </p:stCondLst>
                                        </p:cTn>
                                        <p:tgtEl>
                                          <p:spTgt spid="161"/>
                                        </p:tgtEl>
                                        <p:attrNameLst>
                                          <p:attrName>style.visibility</p:attrName>
                                        </p:attrNameLst>
                                      </p:cBhvr>
                                      <p:to>
                                        <p:strVal val="hidden"/>
                                      </p:to>
                                    </p:set>
                                  </p:childTnLst>
                                </p:cTn>
                              </p:par>
                            </p:childTnLst>
                          </p:cTn>
                        </p:par>
                        <p:par>
                          <p:cTn id="487" fill="hold">
                            <p:stCondLst>
                              <p:cond delay="159000"/>
                            </p:stCondLst>
                            <p:childTnLst>
                              <p:par>
                                <p:cTn id="488" presetID="1" presetClass="exit" presetSubtype="0" fill="hold" grpId="0" nodeType="afterEffect">
                                  <p:stCondLst>
                                    <p:cond delay="0"/>
                                  </p:stCondLst>
                                  <p:childTnLst>
                                    <p:set>
                                      <p:cBhvr>
                                        <p:cTn id="489" dur="1" fill="hold">
                                          <p:stCondLst>
                                            <p:cond delay="999"/>
                                          </p:stCondLst>
                                        </p:cTn>
                                        <p:tgtEl>
                                          <p:spTgt spid="160"/>
                                        </p:tgtEl>
                                        <p:attrNameLst>
                                          <p:attrName>style.visibility</p:attrName>
                                        </p:attrNameLst>
                                      </p:cBhvr>
                                      <p:to>
                                        <p:strVal val="hidden"/>
                                      </p:to>
                                    </p:set>
                                  </p:childTnLst>
                                </p:cTn>
                              </p:par>
                            </p:childTnLst>
                          </p:cTn>
                        </p:par>
                        <p:par>
                          <p:cTn id="490" fill="hold">
                            <p:stCondLst>
                              <p:cond delay="160000"/>
                            </p:stCondLst>
                            <p:childTnLst>
                              <p:par>
                                <p:cTn id="491" presetID="1" presetClass="exit" presetSubtype="0" fill="hold" grpId="0" nodeType="afterEffect">
                                  <p:stCondLst>
                                    <p:cond delay="0"/>
                                  </p:stCondLst>
                                  <p:childTnLst>
                                    <p:set>
                                      <p:cBhvr>
                                        <p:cTn id="492" dur="1" fill="hold">
                                          <p:stCondLst>
                                            <p:cond delay="999"/>
                                          </p:stCondLst>
                                        </p:cTn>
                                        <p:tgtEl>
                                          <p:spTgt spid="159"/>
                                        </p:tgtEl>
                                        <p:attrNameLst>
                                          <p:attrName>style.visibility</p:attrName>
                                        </p:attrNameLst>
                                      </p:cBhvr>
                                      <p:to>
                                        <p:strVal val="hidden"/>
                                      </p:to>
                                    </p:set>
                                  </p:childTnLst>
                                </p:cTn>
                              </p:par>
                            </p:childTnLst>
                          </p:cTn>
                        </p:par>
                        <p:par>
                          <p:cTn id="493" fill="hold">
                            <p:stCondLst>
                              <p:cond delay="161000"/>
                            </p:stCondLst>
                            <p:childTnLst>
                              <p:par>
                                <p:cTn id="494" presetID="1" presetClass="exit" presetSubtype="0" fill="hold" grpId="0" nodeType="afterEffect">
                                  <p:stCondLst>
                                    <p:cond delay="0"/>
                                  </p:stCondLst>
                                  <p:childTnLst>
                                    <p:set>
                                      <p:cBhvr>
                                        <p:cTn id="495" dur="1" fill="hold">
                                          <p:stCondLst>
                                            <p:cond delay="999"/>
                                          </p:stCondLst>
                                        </p:cTn>
                                        <p:tgtEl>
                                          <p:spTgt spid="158"/>
                                        </p:tgtEl>
                                        <p:attrNameLst>
                                          <p:attrName>style.visibility</p:attrName>
                                        </p:attrNameLst>
                                      </p:cBhvr>
                                      <p:to>
                                        <p:strVal val="hidden"/>
                                      </p:to>
                                    </p:set>
                                  </p:childTnLst>
                                </p:cTn>
                              </p:par>
                            </p:childTnLst>
                          </p:cTn>
                        </p:par>
                        <p:par>
                          <p:cTn id="496" fill="hold">
                            <p:stCondLst>
                              <p:cond delay="162000"/>
                            </p:stCondLst>
                            <p:childTnLst>
                              <p:par>
                                <p:cTn id="497" presetID="1" presetClass="exit" presetSubtype="0" fill="hold" grpId="0" nodeType="afterEffect">
                                  <p:stCondLst>
                                    <p:cond delay="0"/>
                                  </p:stCondLst>
                                  <p:childTnLst>
                                    <p:set>
                                      <p:cBhvr>
                                        <p:cTn id="498" dur="1" fill="hold">
                                          <p:stCondLst>
                                            <p:cond delay="999"/>
                                          </p:stCondLst>
                                        </p:cTn>
                                        <p:tgtEl>
                                          <p:spTgt spid="157"/>
                                        </p:tgtEl>
                                        <p:attrNameLst>
                                          <p:attrName>style.visibility</p:attrName>
                                        </p:attrNameLst>
                                      </p:cBhvr>
                                      <p:to>
                                        <p:strVal val="hidden"/>
                                      </p:to>
                                    </p:set>
                                  </p:childTnLst>
                                </p:cTn>
                              </p:par>
                            </p:childTnLst>
                          </p:cTn>
                        </p:par>
                        <p:par>
                          <p:cTn id="499" fill="hold">
                            <p:stCondLst>
                              <p:cond delay="163000"/>
                            </p:stCondLst>
                            <p:childTnLst>
                              <p:par>
                                <p:cTn id="500" presetID="1" presetClass="exit" presetSubtype="0" fill="hold" grpId="0" nodeType="afterEffect">
                                  <p:stCondLst>
                                    <p:cond delay="0"/>
                                  </p:stCondLst>
                                  <p:childTnLst>
                                    <p:set>
                                      <p:cBhvr>
                                        <p:cTn id="501" dur="1" fill="hold">
                                          <p:stCondLst>
                                            <p:cond delay="999"/>
                                          </p:stCondLst>
                                        </p:cTn>
                                        <p:tgtEl>
                                          <p:spTgt spid="156"/>
                                        </p:tgtEl>
                                        <p:attrNameLst>
                                          <p:attrName>style.visibility</p:attrName>
                                        </p:attrNameLst>
                                      </p:cBhvr>
                                      <p:to>
                                        <p:strVal val="hidden"/>
                                      </p:to>
                                    </p:set>
                                  </p:childTnLst>
                                </p:cTn>
                              </p:par>
                            </p:childTnLst>
                          </p:cTn>
                        </p:par>
                        <p:par>
                          <p:cTn id="502" fill="hold">
                            <p:stCondLst>
                              <p:cond delay="164000"/>
                            </p:stCondLst>
                            <p:childTnLst>
                              <p:par>
                                <p:cTn id="503" presetID="1" presetClass="exit" presetSubtype="0" fill="hold" grpId="0" nodeType="afterEffect">
                                  <p:stCondLst>
                                    <p:cond delay="0"/>
                                  </p:stCondLst>
                                  <p:childTnLst>
                                    <p:set>
                                      <p:cBhvr>
                                        <p:cTn id="504" dur="1" fill="hold">
                                          <p:stCondLst>
                                            <p:cond delay="999"/>
                                          </p:stCondLst>
                                        </p:cTn>
                                        <p:tgtEl>
                                          <p:spTgt spid="155"/>
                                        </p:tgtEl>
                                        <p:attrNameLst>
                                          <p:attrName>style.visibility</p:attrName>
                                        </p:attrNameLst>
                                      </p:cBhvr>
                                      <p:to>
                                        <p:strVal val="hidden"/>
                                      </p:to>
                                    </p:set>
                                  </p:childTnLst>
                                </p:cTn>
                              </p:par>
                            </p:childTnLst>
                          </p:cTn>
                        </p:par>
                        <p:par>
                          <p:cTn id="505" fill="hold">
                            <p:stCondLst>
                              <p:cond delay="165000"/>
                            </p:stCondLst>
                            <p:childTnLst>
                              <p:par>
                                <p:cTn id="506" presetID="1" presetClass="exit" presetSubtype="0" fill="hold" grpId="0" nodeType="afterEffect">
                                  <p:stCondLst>
                                    <p:cond delay="0"/>
                                  </p:stCondLst>
                                  <p:childTnLst>
                                    <p:set>
                                      <p:cBhvr>
                                        <p:cTn id="507" dur="1" fill="hold">
                                          <p:stCondLst>
                                            <p:cond delay="999"/>
                                          </p:stCondLst>
                                        </p:cTn>
                                        <p:tgtEl>
                                          <p:spTgt spid="154"/>
                                        </p:tgtEl>
                                        <p:attrNameLst>
                                          <p:attrName>style.visibility</p:attrName>
                                        </p:attrNameLst>
                                      </p:cBhvr>
                                      <p:to>
                                        <p:strVal val="hidden"/>
                                      </p:to>
                                    </p:set>
                                  </p:childTnLst>
                                </p:cTn>
                              </p:par>
                            </p:childTnLst>
                          </p:cTn>
                        </p:par>
                        <p:par>
                          <p:cTn id="508" fill="hold">
                            <p:stCondLst>
                              <p:cond delay="166000"/>
                            </p:stCondLst>
                            <p:childTnLst>
                              <p:par>
                                <p:cTn id="509" presetID="1" presetClass="exit" presetSubtype="0" fill="hold" grpId="0" nodeType="afterEffect">
                                  <p:stCondLst>
                                    <p:cond delay="0"/>
                                  </p:stCondLst>
                                  <p:childTnLst>
                                    <p:set>
                                      <p:cBhvr>
                                        <p:cTn id="510" dur="1" fill="hold">
                                          <p:stCondLst>
                                            <p:cond delay="999"/>
                                          </p:stCondLst>
                                        </p:cTn>
                                        <p:tgtEl>
                                          <p:spTgt spid="153"/>
                                        </p:tgtEl>
                                        <p:attrNameLst>
                                          <p:attrName>style.visibility</p:attrName>
                                        </p:attrNameLst>
                                      </p:cBhvr>
                                      <p:to>
                                        <p:strVal val="hidden"/>
                                      </p:to>
                                    </p:set>
                                  </p:childTnLst>
                                </p:cTn>
                              </p:par>
                            </p:childTnLst>
                          </p:cTn>
                        </p:par>
                        <p:par>
                          <p:cTn id="511" fill="hold">
                            <p:stCondLst>
                              <p:cond delay="167000"/>
                            </p:stCondLst>
                            <p:childTnLst>
                              <p:par>
                                <p:cTn id="512" presetID="1" presetClass="exit" presetSubtype="0" fill="hold" grpId="0" nodeType="afterEffect">
                                  <p:stCondLst>
                                    <p:cond delay="0"/>
                                  </p:stCondLst>
                                  <p:childTnLst>
                                    <p:set>
                                      <p:cBhvr>
                                        <p:cTn id="513" dur="1" fill="hold">
                                          <p:stCondLst>
                                            <p:cond delay="999"/>
                                          </p:stCondLst>
                                        </p:cTn>
                                        <p:tgtEl>
                                          <p:spTgt spid="152"/>
                                        </p:tgtEl>
                                        <p:attrNameLst>
                                          <p:attrName>style.visibility</p:attrName>
                                        </p:attrNameLst>
                                      </p:cBhvr>
                                      <p:to>
                                        <p:strVal val="hidden"/>
                                      </p:to>
                                    </p:set>
                                  </p:childTnLst>
                                </p:cTn>
                              </p:par>
                            </p:childTnLst>
                          </p:cTn>
                        </p:par>
                        <p:par>
                          <p:cTn id="514" fill="hold">
                            <p:stCondLst>
                              <p:cond delay="168000"/>
                            </p:stCondLst>
                            <p:childTnLst>
                              <p:par>
                                <p:cTn id="515" presetID="1" presetClass="exit" presetSubtype="0" fill="hold" grpId="0" nodeType="afterEffect">
                                  <p:stCondLst>
                                    <p:cond delay="0"/>
                                  </p:stCondLst>
                                  <p:childTnLst>
                                    <p:set>
                                      <p:cBhvr>
                                        <p:cTn id="516" dur="1" fill="hold">
                                          <p:stCondLst>
                                            <p:cond delay="999"/>
                                          </p:stCondLst>
                                        </p:cTn>
                                        <p:tgtEl>
                                          <p:spTgt spid="151"/>
                                        </p:tgtEl>
                                        <p:attrNameLst>
                                          <p:attrName>style.visibility</p:attrName>
                                        </p:attrNameLst>
                                      </p:cBhvr>
                                      <p:to>
                                        <p:strVal val="hidden"/>
                                      </p:to>
                                    </p:set>
                                  </p:childTnLst>
                                </p:cTn>
                              </p:par>
                            </p:childTnLst>
                          </p:cTn>
                        </p:par>
                        <p:par>
                          <p:cTn id="517" fill="hold">
                            <p:stCondLst>
                              <p:cond delay="169000"/>
                            </p:stCondLst>
                            <p:childTnLst>
                              <p:par>
                                <p:cTn id="518" presetID="1" presetClass="exit" presetSubtype="0" fill="hold" grpId="0" nodeType="afterEffect">
                                  <p:stCondLst>
                                    <p:cond delay="0"/>
                                  </p:stCondLst>
                                  <p:childTnLst>
                                    <p:set>
                                      <p:cBhvr>
                                        <p:cTn id="519" dur="1" fill="hold">
                                          <p:stCondLst>
                                            <p:cond delay="999"/>
                                          </p:stCondLst>
                                        </p:cTn>
                                        <p:tgtEl>
                                          <p:spTgt spid="150"/>
                                        </p:tgtEl>
                                        <p:attrNameLst>
                                          <p:attrName>style.visibility</p:attrName>
                                        </p:attrNameLst>
                                      </p:cBhvr>
                                      <p:to>
                                        <p:strVal val="hidden"/>
                                      </p:to>
                                    </p:set>
                                  </p:childTnLst>
                                </p:cTn>
                              </p:par>
                            </p:childTnLst>
                          </p:cTn>
                        </p:par>
                        <p:par>
                          <p:cTn id="520" fill="hold">
                            <p:stCondLst>
                              <p:cond delay="170000"/>
                            </p:stCondLst>
                            <p:childTnLst>
                              <p:par>
                                <p:cTn id="521" presetID="1" presetClass="exit" presetSubtype="0" fill="hold" grpId="0" nodeType="afterEffect">
                                  <p:stCondLst>
                                    <p:cond delay="0"/>
                                  </p:stCondLst>
                                  <p:childTnLst>
                                    <p:set>
                                      <p:cBhvr>
                                        <p:cTn id="522" dur="1" fill="hold">
                                          <p:stCondLst>
                                            <p:cond delay="999"/>
                                          </p:stCondLst>
                                        </p:cTn>
                                        <p:tgtEl>
                                          <p:spTgt spid="149"/>
                                        </p:tgtEl>
                                        <p:attrNameLst>
                                          <p:attrName>style.visibility</p:attrName>
                                        </p:attrNameLst>
                                      </p:cBhvr>
                                      <p:to>
                                        <p:strVal val="hidden"/>
                                      </p:to>
                                    </p:set>
                                  </p:childTnLst>
                                </p:cTn>
                              </p:par>
                            </p:childTnLst>
                          </p:cTn>
                        </p:par>
                        <p:par>
                          <p:cTn id="523" fill="hold">
                            <p:stCondLst>
                              <p:cond delay="171000"/>
                            </p:stCondLst>
                            <p:childTnLst>
                              <p:par>
                                <p:cTn id="524" presetID="1" presetClass="exit" presetSubtype="0" fill="hold" grpId="0" nodeType="afterEffect">
                                  <p:stCondLst>
                                    <p:cond delay="0"/>
                                  </p:stCondLst>
                                  <p:childTnLst>
                                    <p:set>
                                      <p:cBhvr>
                                        <p:cTn id="525" dur="1" fill="hold">
                                          <p:stCondLst>
                                            <p:cond delay="999"/>
                                          </p:stCondLst>
                                        </p:cTn>
                                        <p:tgtEl>
                                          <p:spTgt spid="148"/>
                                        </p:tgtEl>
                                        <p:attrNameLst>
                                          <p:attrName>style.visibility</p:attrName>
                                        </p:attrNameLst>
                                      </p:cBhvr>
                                      <p:to>
                                        <p:strVal val="hidden"/>
                                      </p:to>
                                    </p:set>
                                  </p:childTnLst>
                                </p:cTn>
                              </p:par>
                            </p:childTnLst>
                          </p:cTn>
                        </p:par>
                        <p:par>
                          <p:cTn id="526" fill="hold">
                            <p:stCondLst>
                              <p:cond delay="172000"/>
                            </p:stCondLst>
                            <p:childTnLst>
                              <p:par>
                                <p:cTn id="527" presetID="1" presetClass="exit" presetSubtype="0" fill="hold" grpId="0" nodeType="afterEffect">
                                  <p:stCondLst>
                                    <p:cond delay="0"/>
                                  </p:stCondLst>
                                  <p:childTnLst>
                                    <p:set>
                                      <p:cBhvr>
                                        <p:cTn id="528" dur="1" fill="hold">
                                          <p:stCondLst>
                                            <p:cond delay="999"/>
                                          </p:stCondLst>
                                        </p:cTn>
                                        <p:tgtEl>
                                          <p:spTgt spid="147"/>
                                        </p:tgtEl>
                                        <p:attrNameLst>
                                          <p:attrName>style.visibility</p:attrName>
                                        </p:attrNameLst>
                                      </p:cBhvr>
                                      <p:to>
                                        <p:strVal val="hidden"/>
                                      </p:to>
                                    </p:set>
                                  </p:childTnLst>
                                </p:cTn>
                              </p:par>
                            </p:childTnLst>
                          </p:cTn>
                        </p:par>
                        <p:par>
                          <p:cTn id="529" fill="hold">
                            <p:stCondLst>
                              <p:cond delay="173000"/>
                            </p:stCondLst>
                            <p:childTnLst>
                              <p:par>
                                <p:cTn id="530" presetID="1" presetClass="exit" presetSubtype="0" fill="hold" grpId="0" nodeType="afterEffect">
                                  <p:stCondLst>
                                    <p:cond delay="0"/>
                                  </p:stCondLst>
                                  <p:childTnLst>
                                    <p:set>
                                      <p:cBhvr>
                                        <p:cTn id="531" dur="1" fill="hold">
                                          <p:stCondLst>
                                            <p:cond delay="999"/>
                                          </p:stCondLst>
                                        </p:cTn>
                                        <p:tgtEl>
                                          <p:spTgt spid="146"/>
                                        </p:tgtEl>
                                        <p:attrNameLst>
                                          <p:attrName>style.visibility</p:attrName>
                                        </p:attrNameLst>
                                      </p:cBhvr>
                                      <p:to>
                                        <p:strVal val="hidden"/>
                                      </p:to>
                                    </p:set>
                                  </p:childTnLst>
                                </p:cTn>
                              </p:par>
                            </p:childTnLst>
                          </p:cTn>
                        </p:par>
                        <p:par>
                          <p:cTn id="532" fill="hold">
                            <p:stCondLst>
                              <p:cond delay="174000"/>
                            </p:stCondLst>
                            <p:childTnLst>
                              <p:par>
                                <p:cTn id="533" presetID="1" presetClass="exit" presetSubtype="0" fill="hold" grpId="0" nodeType="afterEffect">
                                  <p:stCondLst>
                                    <p:cond delay="0"/>
                                  </p:stCondLst>
                                  <p:childTnLst>
                                    <p:set>
                                      <p:cBhvr>
                                        <p:cTn id="534" dur="1" fill="hold">
                                          <p:stCondLst>
                                            <p:cond delay="999"/>
                                          </p:stCondLst>
                                        </p:cTn>
                                        <p:tgtEl>
                                          <p:spTgt spid="145"/>
                                        </p:tgtEl>
                                        <p:attrNameLst>
                                          <p:attrName>style.visibility</p:attrName>
                                        </p:attrNameLst>
                                      </p:cBhvr>
                                      <p:to>
                                        <p:strVal val="hidden"/>
                                      </p:to>
                                    </p:set>
                                  </p:childTnLst>
                                </p:cTn>
                              </p:par>
                            </p:childTnLst>
                          </p:cTn>
                        </p:par>
                        <p:par>
                          <p:cTn id="535" fill="hold">
                            <p:stCondLst>
                              <p:cond delay="175000"/>
                            </p:stCondLst>
                            <p:childTnLst>
                              <p:par>
                                <p:cTn id="536" presetID="1" presetClass="exit" presetSubtype="0" fill="hold" grpId="0" nodeType="afterEffect">
                                  <p:stCondLst>
                                    <p:cond delay="0"/>
                                  </p:stCondLst>
                                  <p:childTnLst>
                                    <p:set>
                                      <p:cBhvr>
                                        <p:cTn id="537" dur="1" fill="hold">
                                          <p:stCondLst>
                                            <p:cond delay="999"/>
                                          </p:stCondLst>
                                        </p:cTn>
                                        <p:tgtEl>
                                          <p:spTgt spid="144"/>
                                        </p:tgtEl>
                                        <p:attrNameLst>
                                          <p:attrName>style.visibility</p:attrName>
                                        </p:attrNameLst>
                                      </p:cBhvr>
                                      <p:to>
                                        <p:strVal val="hidden"/>
                                      </p:to>
                                    </p:set>
                                  </p:childTnLst>
                                </p:cTn>
                              </p:par>
                            </p:childTnLst>
                          </p:cTn>
                        </p:par>
                        <p:par>
                          <p:cTn id="538" fill="hold">
                            <p:stCondLst>
                              <p:cond delay="176000"/>
                            </p:stCondLst>
                            <p:childTnLst>
                              <p:par>
                                <p:cTn id="539" presetID="1" presetClass="exit" presetSubtype="0" fill="hold" grpId="0" nodeType="afterEffect">
                                  <p:stCondLst>
                                    <p:cond delay="0"/>
                                  </p:stCondLst>
                                  <p:childTnLst>
                                    <p:set>
                                      <p:cBhvr>
                                        <p:cTn id="540" dur="1" fill="hold">
                                          <p:stCondLst>
                                            <p:cond delay="999"/>
                                          </p:stCondLst>
                                        </p:cTn>
                                        <p:tgtEl>
                                          <p:spTgt spid="143"/>
                                        </p:tgtEl>
                                        <p:attrNameLst>
                                          <p:attrName>style.visibility</p:attrName>
                                        </p:attrNameLst>
                                      </p:cBhvr>
                                      <p:to>
                                        <p:strVal val="hidden"/>
                                      </p:to>
                                    </p:set>
                                  </p:childTnLst>
                                </p:cTn>
                              </p:par>
                            </p:childTnLst>
                          </p:cTn>
                        </p:par>
                        <p:par>
                          <p:cTn id="541" fill="hold">
                            <p:stCondLst>
                              <p:cond delay="177000"/>
                            </p:stCondLst>
                            <p:childTnLst>
                              <p:par>
                                <p:cTn id="542" presetID="1" presetClass="exit" presetSubtype="0" fill="hold" grpId="0" nodeType="afterEffect">
                                  <p:stCondLst>
                                    <p:cond delay="0"/>
                                  </p:stCondLst>
                                  <p:childTnLst>
                                    <p:set>
                                      <p:cBhvr>
                                        <p:cTn id="543" dur="1" fill="hold">
                                          <p:stCondLst>
                                            <p:cond delay="999"/>
                                          </p:stCondLst>
                                        </p:cTn>
                                        <p:tgtEl>
                                          <p:spTgt spid="142"/>
                                        </p:tgtEl>
                                        <p:attrNameLst>
                                          <p:attrName>style.visibility</p:attrName>
                                        </p:attrNameLst>
                                      </p:cBhvr>
                                      <p:to>
                                        <p:strVal val="hidden"/>
                                      </p:to>
                                    </p:set>
                                  </p:childTnLst>
                                </p:cTn>
                              </p:par>
                            </p:childTnLst>
                          </p:cTn>
                        </p:par>
                        <p:par>
                          <p:cTn id="544" fill="hold">
                            <p:stCondLst>
                              <p:cond delay="178000"/>
                            </p:stCondLst>
                            <p:childTnLst>
                              <p:par>
                                <p:cTn id="545" presetID="1" presetClass="exit" presetSubtype="0" fill="hold" grpId="0" nodeType="afterEffect">
                                  <p:stCondLst>
                                    <p:cond delay="0"/>
                                  </p:stCondLst>
                                  <p:childTnLst>
                                    <p:set>
                                      <p:cBhvr>
                                        <p:cTn id="546" dur="1" fill="hold">
                                          <p:stCondLst>
                                            <p:cond delay="999"/>
                                          </p:stCondLst>
                                        </p:cTn>
                                        <p:tgtEl>
                                          <p:spTgt spid="141"/>
                                        </p:tgtEl>
                                        <p:attrNameLst>
                                          <p:attrName>style.visibility</p:attrName>
                                        </p:attrNameLst>
                                      </p:cBhvr>
                                      <p:to>
                                        <p:strVal val="hidden"/>
                                      </p:to>
                                    </p:set>
                                  </p:childTnLst>
                                </p:cTn>
                              </p:par>
                            </p:childTnLst>
                          </p:cTn>
                        </p:par>
                        <p:par>
                          <p:cTn id="547" fill="hold">
                            <p:stCondLst>
                              <p:cond delay="179000"/>
                            </p:stCondLst>
                            <p:childTnLst>
                              <p:par>
                                <p:cTn id="548" presetID="1" presetClass="exit" presetSubtype="0" fill="hold" grpId="0" nodeType="afterEffect">
                                  <p:stCondLst>
                                    <p:cond delay="0"/>
                                  </p:stCondLst>
                                  <p:childTnLst>
                                    <p:set>
                                      <p:cBhvr>
                                        <p:cTn id="549" dur="1" fill="hold">
                                          <p:stCondLst>
                                            <p:cond delay="999"/>
                                          </p:stCondLst>
                                        </p:cTn>
                                        <p:tgtEl>
                                          <p:spTgt spid="140"/>
                                        </p:tgtEl>
                                        <p:attrNameLst>
                                          <p:attrName>style.visibility</p:attrName>
                                        </p:attrNameLst>
                                      </p:cBhvr>
                                      <p:to>
                                        <p:strVal val="hidden"/>
                                      </p:to>
                                    </p:set>
                                  </p:childTnLst>
                                </p:cTn>
                              </p:par>
                            </p:childTnLst>
                          </p:cTn>
                        </p:par>
                        <p:par>
                          <p:cTn id="550" fill="hold">
                            <p:stCondLst>
                              <p:cond delay="180000"/>
                            </p:stCondLst>
                            <p:childTnLst>
                              <p:par>
                                <p:cTn id="551" presetID="1" presetClass="exit" presetSubtype="0" fill="hold" grpId="0" nodeType="afterEffect">
                                  <p:stCondLst>
                                    <p:cond delay="0"/>
                                  </p:stCondLst>
                                  <p:childTnLst>
                                    <p:set>
                                      <p:cBhvr>
                                        <p:cTn id="552" dur="1" fill="hold">
                                          <p:stCondLst>
                                            <p:cond delay="999"/>
                                          </p:stCondLst>
                                        </p:cTn>
                                        <p:tgtEl>
                                          <p:spTgt spid="138"/>
                                        </p:tgtEl>
                                        <p:attrNameLst>
                                          <p:attrName>style.visibility</p:attrName>
                                        </p:attrNameLst>
                                      </p:cBhvr>
                                      <p:to>
                                        <p:strVal val="hidden"/>
                                      </p:to>
                                    </p:set>
                                  </p:childTnLst>
                                </p:cTn>
                              </p:par>
                              <p:par>
                                <p:cTn id="553" presetID="1" presetClass="exit" presetSubtype="0" fill="hold" grpId="0" nodeType="withEffect">
                                  <p:stCondLst>
                                    <p:cond delay="0"/>
                                  </p:stCondLst>
                                  <p:childTnLst>
                                    <p:set>
                                      <p:cBhvr>
                                        <p:cTn id="554" dur="1" fill="hold">
                                          <p:stCondLst>
                                            <p:cond delay="999"/>
                                          </p:stCondLst>
                                        </p:cTn>
                                        <p:tgtEl>
                                          <p:spTgt spid="139"/>
                                        </p:tgtEl>
                                        <p:attrNameLst>
                                          <p:attrName>style.visibility</p:attrName>
                                        </p:attrNameLst>
                                      </p:cBhvr>
                                      <p:to>
                                        <p:strVal val="hidden"/>
                                      </p:to>
                                    </p:set>
                                  </p:childTnLst>
                                </p:cTn>
                              </p:par>
                            </p:childTnLst>
                          </p:cTn>
                        </p:par>
                        <p:par>
                          <p:cTn id="555" fill="hold">
                            <p:stCondLst>
                              <p:cond delay="181000"/>
                            </p:stCondLst>
                            <p:childTnLst>
                              <p:par>
                                <p:cTn id="556" presetID="1" presetClass="exit" presetSubtype="0" fill="hold" grpId="0" nodeType="afterEffect">
                                  <p:stCondLst>
                                    <p:cond delay="0"/>
                                  </p:stCondLst>
                                  <p:childTnLst>
                                    <p:set>
                                      <p:cBhvr>
                                        <p:cTn id="557" dur="1" fill="hold">
                                          <p:stCondLst>
                                            <p:cond delay="999"/>
                                          </p:stCondLst>
                                        </p:cTn>
                                        <p:tgtEl>
                                          <p:spTgt spid="137"/>
                                        </p:tgtEl>
                                        <p:attrNameLst>
                                          <p:attrName>style.visibility</p:attrName>
                                        </p:attrNameLst>
                                      </p:cBhvr>
                                      <p:to>
                                        <p:strVal val="hidden"/>
                                      </p:to>
                                    </p:set>
                                  </p:childTnLst>
                                </p:cTn>
                              </p:par>
                            </p:childTnLst>
                          </p:cTn>
                        </p:par>
                        <p:par>
                          <p:cTn id="558" fill="hold">
                            <p:stCondLst>
                              <p:cond delay="182000"/>
                            </p:stCondLst>
                            <p:childTnLst>
                              <p:par>
                                <p:cTn id="559" presetID="1" presetClass="exit" presetSubtype="0" fill="hold" grpId="0" nodeType="afterEffect">
                                  <p:stCondLst>
                                    <p:cond delay="0"/>
                                  </p:stCondLst>
                                  <p:childTnLst>
                                    <p:set>
                                      <p:cBhvr>
                                        <p:cTn id="560" dur="1" fill="hold">
                                          <p:stCondLst>
                                            <p:cond delay="999"/>
                                          </p:stCondLst>
                                        </p:cTn>
                                        <p:tgtEl>
                                          <p:spTgt spid="136"/>
                                        </p:tgtEl>
                                        <p:attrNameLst>
                                          <p:attrName>style.visibility</p:attrName>
                                        </p:attrNameLst>
                                      </p:cBhvr>
                                      <p:to>
                                        <p:strVal val="hidden"/>
                                      </p:to>
                                    </p:set>
                                  </p:childTnLst>
                                </p:cTn>
                              </p:par>
                            </p:childTnLst>
                          </p:cTn>
                        </p:par>
                        <p:par>
                          <p:cTn id="561" fill="hold">
                            <p:stCondLst>
                              <p:cond delay="183000"/>
                            </p:stCondLst>
                            <p:childTnLst>
                              <p:par>
                                <p:cTn id="562" presetID="1" presetClass="exit" presetSubtype="0" fill="hold" grpId="0" nodeType="afterEffect">
                                  <p:stCondLst>
                                    <p:cond delay="0"/>
                                  </p:stCondLst>
                                  <p:childTnLst>
                                    <p:set>
                                      <p:cBhvr>
                                        <p:cTn id="563" dur="1" fill="hold">
                                          <p:stCondLst>
                                            <p:cond delay="999"/>
                                          </p:stCondLst>
                                        </p:cTn>
                                        <p:tgtEl>
                                          <p:spTgt spid="135"/>
                                        </p:tgtEl>
                                        <p:attrNameLst>
                                          <p:attrName>style.visibility</p:attrName>
                                        </p:attrNameLst>
                                      </p:cBhvr>
                                      <p:to>
                                        <p:strVal val="hidden"/>
                                      </p:to>
                                    </p:set>
                                  </p:childTnLst>
                                </p:cTn>
                              </p:par>
                            </p:childTnLst>
                          </p:cTn>
                        </p:par>
                        <p:par>
                          <p:cTn id="564" fill="hold">
                            <p:stCondLst>
                              <p:cond delay="184000"/>
                            </p:stCondLst>
                            <p:childTnLst>
                              <p:par>
                                <p:cTn id="565" presetID="1" presetClass="exit" presetSubtype="0" fill="hold" grpId="0" nodeType="afterEffect">
                                  <p:stCondLst>
                                    <p:cond delay="0"/>
                                  </p:stCondLst>
                                  <p:childTnLst>
                                    <p:set>
                                      <p:cBhvr>
                                        <p:cTn id="566" dur="1" fill="hold">
                                          <p:stCondLst>
                                            <p:cond delay="999"/>
                                          </p:stCondLst>
                                        </p:cTn>
                                        <p:tgtEl>
                                          <p:spTgt spid="134"/>
                                        </p:tgtEl>
                                        <p:attrNameLst>
                                          <p:attrName>style.visibility</p:attrName>
                                        </p:attrNameLst>
                                      </p:cBhvr>
                                      <p:to>
                                        <p:strVal val="hidden"/>
                                      </p:to>
                                    </p:set>
                                  </p:childTnLst>
                                </p:cTn>
                              </p:par>
                            </p:childTnLst>
                          </p:cTn>
                        </p:par>
                        <p:par>
                          <p:cTn id="567" fill="hold">
                            <p:stCondLst>
                              <p:cond delay="185000"/>
                            </p:stCondLst>
                            <p:childTnLst>
                              <p:par>
                                <p:cTn id="568" presetID="1" presetClass="exit" presetSubtype="0" fill="hold" grpId="0" nodeType="afterEffect">
                                  <p:stCondLst>
                                    <p:cond delay="0"/>
                                  </p:stCondLst>
                                  <p:childTnLst>
                                    <p:set>
                                      <p:cBhvr>
                                        <p:cTn id="569" dur="1" fill="hold">
                                          <p:stCondLst>
                                            <p:cond delay="999"/>
                                          </p:stCondLst>
                                        </p:cTn>
                                        <p:tgtEl>
                                          <p:spTgt spid="133"/>
                                        </p:tgtEl>
                                        <p:attrNameLst>
                                          <p:attrName>style.visibility</p:attrName>
                                        </p:attrNameLst>
                                      </p:cBhvr>
                                      <p:to>
                                        <p:strVal val="hidden"/>
                                      </p:to>
                                    </p:set>
                                  </p:childTnLst>
                                </p:cTn>
                              </p:par>
                            </p:childTnLst>
                          </p:cTn>
                        </p:par>
                        <p:par>
                          <p:cTn id="570" fill="hold">
                            <p:stCondLst>
                              <p:cond delay="186000"/>
                            </p:stCondLst>
                            <p:childTnLst>
                              <p:par>
                                <p:cTn id="571" presetID="1" presetClass="exit" presetSubtype="0" fill="hold" grpId="0" nodeType="afterEffect">
                                  <p:stCondLst>
                                    <p:cond delay="0"/>
                                  </p:stCondLst>
                                  <p:childTnLst>
                                    <p:set>
                                      <p:cBhvr>
                                        <p:cTn id="572" dur="1" fill="hold">
                                          <p:stCondLst>
                                            <p:cond delay="999"/>
                                          </p:stCondLst>
                                        </p:cTn>
                                        <p:tgtEl>
                                          <p:spTgt spid="132"/>
                                        </p:tgtEl>
                                        <p:attrNameLst>
                                          <p:attrName>style.visibility</p:attrName>
                                        </p:attrNameLst>
                                      </p:cBhvr>
                                      <p:to>
                                        <p:strVal val="hidden"/>
                                      </p:to>
                                    </p:set>
                                  </p:childTnLst>
                                </p:cTn>
                              </p:par>
                            </p:childTnLst>
                          </p:cTn>
                        </p:par>
                        <p:par>
                          <p:cTn id="573" fill="hold">
                            <p:stCondLst>
                              <p:cond delay="187000"/>
                            </p:stCondLst>
                            <p:childTnLst>
                              <p:par>
                                <p:cTn id="574" presetID="1" presetClass="exit" presetSubtype="0" fill="hold" grpId="0" nodeType="afterEffect">
                                  <p:stCondLst>
                                    <p:cond delay="0"/>
                                  </p:stCondLst>
                                  <p:childTnLst>
                                    <p:set>
                                      <p:cBhvr>
                                        <p:cTn id="575" dur="1" fill="hold">
                                          <p:stCondLst>
                                            <p:cond delay="999"/>
                                          </p:stCondLst>
                                        </p:cTn>
                                        <p:tgtEl>
                                          <p:spTgt spid="131"/>
                                        </p:tgtEl>
                                        <p:attrNameLst>
                                          <p:attrName>style.visibility</p:attrName>
                                        </p:attrNameLst>
                                      </p:cBhvr>
                                      <p:to>
                                        <p:strVal val="hidden"/>
                                      </p:to>
                                    </p:set>
                                  </p:childTnLst>
                                </p:cTn>
                              </p:par>
                            </p:childTnLst>
                          </p:cTn>
                        </p:par>
                        <p:par>
                          <p:cTn id="576" fill="hold">
                            <p:stCondLst>
                              <p:cond delay="188000"/>
                            </p:stCondLst>
                            <p:childTnLst>
                              <p:par>
                                <p:cTn id="577" presetID="1" presetClass="exit" presetSubtype="0" fill="hold" grpId="0" nodeType="afterEffect">
                                  <p:stCondLst>
                                    <p:cond delay="0"/>
                                  </p:stCondLst>
                                  <p:childTnLst>
                                    <p:set>
                                      <p:cBhvr>
                                        <p:cTn id="578" dur="1" fill="hold">
                                          <p:stCondLst>
                                            <p:cond delay="999"/>
                                          </p:stCondLst>
                                        </p:cTn>
                                        <p:tgtEl>
                                          <p:spTgt spid="130"/>
                                        </p:tgtEl>
                                        <p:attrNameLst>
                                          <p:attrName>style.visibility</p:attrName>
                                        </p:attrNameLst>
                                      </p:cBhvr>
                                      <p:to>
                                        <p:strVal val="hidden"/>
                                      </p:to>
                                    </p:set>
                                  </p:childTnLst>
                                </p:cTn>
                              </p:par>
                            </p:childTnLst>
                          </p:cTn>
                        </p:par>
                        <p:par>
                          <p:cTn id="579" fill="hold">
                            <p:stCondLst>
                              <p:cond delay="189000"/>
                            </p:stCondLst>
                            <p:childTnLst>
                              <p:par>
                                <p:cTn id="580" presetID="1" presetClass="exit" presetSubtype="0" fill="hold" grpId="0" nodeType="afterEffect">
                                  <p:stCondLst>
                                    <p:cond delay="0"/>
                                  </p:stCondLst>
                                  <p:childTnLst>
                                    <p:set>
                                      <p:cBhvr>
                                        <p:cTn id="581" dur="1" fill="hold">
                                          <p:stCondLst>
                                            <p:cond delay="999"/>
                                          </p:stCondLst>
                                        </p:cTn>
                                        <p:tgtEl>
                                          <p:spTgt spid="129"/>
                                        </p:tgtEl>
                                        <p:attrNameLst>
                                          <p:attrName>style.visibility</p:attrName>
                                        </p:attrNameLst>
                                      </p:cBhvr>
                                      <p:to>
                                        <p:strVal val="hidden"/>
                                      </p:to>
                                    </p:set>
                                  </p:childTnLst>
                                </p:cTn>
                              </p:par>
                            </p:childTnLst>
                          </p:cTn>
                        </p:par>
                        <p:par>
                          <p:cTn id="582" fill="hold">
                            <p:stCondLst>
                              <p:cond delay="190000"/>
                            </p:stCondLst>
                            <p:childTnLst>
                              <p:par>
                                <p:cTn id="583" presetID="1" presetClass="exit" presetSubtype="0" fill="hold" grpId="0" nodeType="afterEffect">
                                  <p:stCondLst>
                                    <p:cond delay="0"/>
                                  </p:stCondLst>
                                  <p:childTnLst>
                                    <p:set>
                                      <p:cBhvr>
                                        <p:cTn id="584" dur="1" fill="hold">
                                          <p:stCondLst>
                                            <p:cond delay="999"/>
                                          </p:stCondLst>
                                        </p:cTn>
                                        <p:tgtEl>
                                          <p:spTgt spid="128"/>
                                        </p:tgtEl>
                                        <p:attrNameLst>
                                          <p:attrName>style.visibility</p:attrName>
                                        </p:attrNameLst>
                                      </p:cBhvr>
                                      <p:to>
                                        <p:strVal val="hidden"/>
                                      </p:to>
                                    </p:set>
                                  </p:childTnLst>
                                </p:cTn>
                              </p:par>
                            </p:childTnLst>
                          </p:cTn>
                        </p:par>
                        <p:par>
                          <p:cTn id="585" fill="hold">
                            <p:stCondLst>
                              <p:cond delay="191000"/>
                            </p:stCondLst>
                            <p:childTnLst>
                              <p:par>
                                <p:cTn id="586" presetID="1" presetClass="exit" presetSubtype="0" fill="hold" grpId="0" nodeType="afterEffect">
                                  <p:stCondLst>
                                    <p:cond delay="0"/>
                                  </p:stCondLst>
                                  <p:childTnLst>
                                    <p:set>
                                      <p:cBhvr>
                                        <p:cTn id="587" dur="1" fill="hold">
                                          <p:stCondLst>
                                            <p:cond delay="999"/>
                                          </p:stCondLst>
                                        </p:cTn>
                                        <p:tgtEl>
                                          <p:spTgt spid="127"/>
                                        </p:tgtEl>
                                        <p:attrNameLst>
                                          <p:attrName>style.visibility</p:attrName>
                                        </p:attrNameLst>
                                      </p:cBhvr>
                                      <p:to>
                                        <p:strVal val="hidden"/>
                                      </p:to>
                                    </p:set>
                                  </p:childTnLst>
                                </p:cTn>
                              </p:par>
                            </p:childTnLst>
                          </p:cTn>
                        </p:par>
                        <p:par>
                          <p:cTn id="588" fill="hold">
                            <p:stCondLst>
                              <p:cond delay="192000"/>
                            </p:stCondLst>
                            <p:childTnLst>
                              <p:par>
                                <p:cTn id="589" presetID="1" presetClass="exit" presetSubtype="0" fill="hold" grpId="0" nodeType="afterEffect">
                                  <p:stCondLst>
                                    <p:cond delay="0"/>
                                  </p:stCondLst>
                                  <p:childTnLst>
                                    <p:set>
                                      <p:cBhvr>
                                        <p:cTn id="590" dur="1" fill="hold">
                                          <p:stCondLst>
                                            <p:cond delay="999"/>
                                          </p:stCondLst>
                                        </p:cTn>
                                        <p:tgtEl>
                                          <p:spTgt spid="126"/>
                                        </p:tgtEl>
                                        <p:attrNameLst>
                                          <p:attrName>style.visibility</p:attrName>
                                        </p:attrNameLst>
                                      </p:cBhvr>
                                      <p:to>
                                        <p:strVal val="hidden"/>
                                      </p:to>
                                    </p:set>
                                  </p:childTnLst>
                                </p:cTn>
                              </p:par>
                            </p:childTnLst>
                          </p:cTn>
                        </p:par>
                        <p:par>
                          <p:cTn id="591" fill="hold">
                            <p:stCondLst>
                              <p:cond delay="193000"/>
                            </p:stCondLst>
                            <p:childTnLst>
                              <p:par>
                                <p:cTn id="592" presetID="1" presetClass="exit" presetSubtype="0" fill="hold" grpId="0" nodeType="afterEffect">
                                  <p:stCondLst>
                                    <p:cond delay="0"/>
                                  </p:stCondLst>
                                  <p:childTnLst>
                                    <p:set>
                                      <p:cBhvr>
                                        <p:cTn id="593" dur="1" fill="hold">
                                          <p:stCondLst>
                                            <p:cond delay="999"/>
                                          </p:stCondLst>
                                        </p:cTn>
                                        <p:tgtEl>
                                          <p:spTgt spid="125"/>
                                        </p:tgtEl>
                                        <p:attrNameLst>
                                          <p:attrName>style.visibility</p:attrName>
                                        </p:attrNameLst>
                                      </p:cBhvr>
                                      <p:to>
                                        <p:strVal val="hidden"/>
                                      </p:to>
                                    </p:set>
                                  </p:childTnLst>
                                </p:cTn>
                              </p:par>
                            </p:childTnLst>
                          </p:cTn>
                        </p:par>
                        <p:par>
                          <p:cTn id="594" fill="hold">
                            <p:stCondLst>
                              <p:cond delay="194000"/>
                            </p:stCondLst>
                            <p:childTnLst>
                              <p:par>
                                <p:cTn id="595" presetID="1" presetClass="exit" presetSubtype="0" fill="hold" grpId="0" nodeType="afterEffect">
                                  <p:stCondLst>
                                    <p:cond delay="0"/>
                                  </p:stCondLst>
                                  <p:childTnLst>
                                    <p:set>
                                      <p:cBhvr>
                                        <p:cTn id="596" dur="1" fill="hold">
                                          <p:stCondLst>
                                            <p:cond delay="999"/>
                                          </p:stCondLst>
                                        </p:cTn>
                                        <p:tgtEl>
                                          <p:spTgt spid="124"/>
                                        </p:tgtEl>
                                        <p:attrNameLst>
                                          <p:attrName>style.visibility</p:attrName>
                                        </p:attrNameLst>
                                      </p:cBhvr>
                                      <p:to>
                                        <p:strVal val="hidden"/>
                                      </p:to>
                                    </p:set>
                                  </p:childTnLst>
                                </p:cTn>
                              </p:par>
                            </p:childTnLst>
                          </p:cTn>
                        </p:par>
                        <p:par>
                          <p:cTn id="597" fill="hold">
                            <p:stCondLst>
                              <p:cond delay="195000"/>
                            </p:stCondLst>
                            <p:childTnLst>
                              <p:par>
                                <p:cTn id="598" presetID="1" presetClass="exit" presetSubtype="0" fill="hold" grpId="0" nodeType="afterEffect">
                                  <p:stCondLst>
                                    <p:cond delay="0"/>
                                  </p:stCondLst>
                                  <p:childTnLst>
                                    <p:set>
                                      <p:cBhvr>
                                        <p:cTn id="599" dur="1" fill="hold">
                                          <p:stCondLst>
                                            <p:cond delay="999"/>
                                          </p:stCondLst>
                                        </p:cTn>
                                        <p:tgtEl>
                                          <p:spTgt spid="123"/>
                                        </p:tgtEl>
                                        <p:attrNameLst>
                                          <p:attrName>style.visibility</p:attrName>
                                        </p:attrNameLst>
                                      </p:cBhvr>
                                      <p:to>
                                        <p:strVal val="hidden"/>
                                      </p:to>
                                    </p:set>
                                  </p:childTnLst>
                                </p:cTn>
                              </p:par>
                            </p:childTnLst>
                          </p:cTn>
                        </p:par>
                        <p:par>
                          <p:cTn id="600" fill="hold">
                            <p:stCondLst>
                              <p:cond delay="196000"/>
                            </p:stCondLst>
                            <p:childTnLst>
                              <p:par>
                                <p:cTn id="601" presetID="1" presetClass="exit" presetSubtype="0" fill="hold" grpId="0" nodeType="afterEffect">
                                  <p:stCondLst>
                                    <p:cond delay="0"/>
                                  </p:stCondLst>
                                  <p:childTnLst>
                                    <p:set>
                                      <p:cBhvr>
                                        <p:cTn id="602" dur="1" fill="hold">
                                          <p:stCondLst>
                                            <p:cond delay="999"/>
                                          </p:stCondLst>
                                        </p:cTn>
                                        <p:tgtEl>
                                          <p:spTgt spid="122"/>
                                        </p:tgtEl>
                                        <p:attrNameLst>
                                          <p:attrName>style.visibility</p:attrName>
                                        </p:attrNameLst>
                                      </p:cBhvr>
                                      <p:to>
                                        <p:strVal val="hidden"/>
                                      </p:to>
                                    </p:set>
                                  </p:childTnLst>
                                </p:cTn>
                              </p:par>
                            </p:childTnLst>
                          </p:cTn>
                        </p:par>
                        <p:par>
                          <p:cTn id="603" fill="hold">
                            <p:stCondLst>
                              <p:cond delay="197000"/>
                            </p:stCondLst>
                            <p:childTnLst>
                              <p:par>
                                <p:cTn id="604" presetID="1" presetClass="exit" presetSubtype="0" fill="hold" grpId="0" nodeType="afterEffect">
                                  <p:stCondLst>
                                    <p:cond delay="0"/>
                                  </p:stCondLst>
                                  <p:childTnLst>
                                    <p:set>
                                      <p:cBhvr>
                                        <p:cTn id="605" dur="1" fill="hold">
                                          <p:stCondLst>
                                            <p:cond delay="999"/>
                                          </p:stCondLst>
                                        </p:cTn>
                                        <p:tgtEl>
                                          <p:spTgt spid="121"/>
                                        </p:tgtEl>
                                        <p:attrNameLst>
                                          <p:attrName>style.visibility</p:attrName>
                                        </p:attrNameLst>
                                      </p:cBhvr>
                                      <p:to>
                                        <p:strVal val="hidden"/>
                                      </p:to>
                                    </p:set>
                                  </p:childTnLst>
                                </p:cTn>
                              </p:par>
                            </p:childTnLst>
                          </p:cTn>
                        </p:par>
                        <p:par>
                          <p:cTn id="606" fill="hold">
                            <p:stCondLst>
                              <p:cond delay="198000"/>
                            </p:stCondLst>
                            <p:childTnLst>
                              <p:par>
                                <p:cTn id="607" presetID="1" presetClass="exit" presetSubtype="0" fill="hold" grpId="0" nodeType="afterEffect">
                                  <p:stCondLst>
                                    <p:cond delay="0"/>
                                  </p:stCondLst>
                                  <p:childTnLst>
                                    <p:set>
                                      <p:cBhvr>
                                        <p:cTn id="608" dur="1" fill="hold">
                                          <p:stCondLst>
                                            <p:cond delay="999"/>
                                          </p:stCondLst>
                                        </p:cTn>
                                        <p:tgtEl>
                                          <p:spTgt spid="120"/>
                                        </p:tgtEl>
                                        <p:attrNameLst>
                                          <p:attrName>style.visibility</p:attrName>
                                        </p:attrNameLst>
                                      </p:cBhvr>
                                      <p:to>
                                        <p:strVal val="hidden"/>
                                      </p:to>
                                    </p:set>
                                  </p:childTnLst>
                                </p:cTn>
                              </p:par>
                            </p:childTnLst>
                          </p:cTn>
                        </p:par>
                        <p:par>
                          <p:cTn id="609" fill="hold">
                            <p:stCondLst>
                              <p:cond delay="199000"/>
                            </p:stCondLst>
                            <p:childTnLst>
                              <p:par>
                                <p:cTn id="610" presetID="1" presetClass="exit" presetSubtype="0" fill="hold" grpId="0" nodeType="afterEffect">
                                  <p:stCondLst>
                                    <p:cond delay="0"/>
                                  </p:stCondLst>
                                  <p:childTnLst>
                                    <p:set>
                                      <p:cBhvr>
                                        <p:cTn id="611" dur="1" fill="hold">
                                          <p:stCondLst>
                                            <p:cond delay="999"/>
                                          </p:stCondLst>
                                        </p:cTn>
                                        <p:tgtEl>
                                          <p:spTgt spid="119"/>
                                        </p:tgtEl>
                                        <p:attrNameLst>
                                          <p:attrName>style.visibility</p:attrName>
                                        </p:attrNameLst>
                                      </p:cBhvr>
                                      <p:to>
                                        <p:strVal val="hidden"/>
                                      </p:to>
                                    </p:set>
                                  </p:childTnLst>
                                </p:cTn>
                              </p:par>
                            </p:childTnLst>
                          </p:cTn>
                        </p:par>
                        <p:par>
                          <p:cTn id="612" fill="hold">
                            <p:stCondLst>
                              <p:cond delay="200000"/>
                            </p:stCondLst>
                            <p:childTnLst>
                              <p:par>
                                <p:cTn id="613" presetID="1" presetClass="exit" presetSubtype="0" fill="hold" grpId="0" nodeType="afterEffect">
                                  <p:stCondLst>
                                    <p:cond delay="0"/>
                                  </p:stCondLst>
                                  <p:childTnLst>
                                    <p:set>
                                      <p:cBhvr>
                                        <p:cTn id="614" dur="1" fill="hold">
                                          <p:stCondLst>
                                            <p:cond delay="999"/>
                                          </p:stCondLst>
                                        </p:cTn>
                                        <p:tgtEl>
                                          <p:spTgt spid="118"/>
                                        </p:tgtEl>
                                        <p:attrNameLst>
                                          <p:attrName>style.visibility</p:attrName>
                                        </p:attrNameLst>
                                      </p:cBhvr>
                                      <p:to>
                                        <p:strVal val="hidden"/>
                                      </p:to>
                                    </p:set>
                                  </p:childTnLst>
                                </p:cTn>
                              </p:par>
                            </p:childTnLst>
                          </p:cTn>
                        </p:par>
                        <p:par>
                          <p:cTn id="615" fill="hold">
                            <p:stCondLst>
                              <p:cond delay="201000"/>
                            </p:stCondLst>
                            <p:childTnLst>
                              <p:par>
                                <p:cTn id="616" presetID="1" presetClass="exit" presetSubtype="0" fill="hold" grpId="0" nodeType="afterEffect">
                                  <p:stCondLst>
                                    <p:cond delay="0"/>
                                  </p:stCondLst>
                                  <p:childTnLst>
                                    <p:set>
                                      <p:cBhvr>
                                        <p:cTn id="617" dur="1" fill="hold">
                                          <p:stCondLst>
                                            <p:cond delay="999"/>
                                          </p:stCondLst>
                                        </p:cTn>
                                        <p:tgtEl>
                                          <p:spTgt spid="117"/>
                                        </p:tgtEl>
                                        <p:attrNameLst>
                                          <p:attrName>style.visibility</p:attrName>
                                        </p:attrNameLst>
                                      </p:cBhvr>
                                      <p:to>
                                        <p:strVal val="hidden"/>
                                      </p:to>
                                    </p:set>
                                  </p:childTnLst>
                                </p:cTn>
                              </p:par>
                            </p:childTnLst>
                          </p:cTn>
                        </p:par>
                        <p:par>
                          <p:cTn id="618" fill="hold">
                            <p:stCondLst>
                              <p:cond delay="202000"/>
                            </p:stCondLst>
                            <p:childTnLst>
                              <p:par>
                                <p:cTn id="619" presetID="1" presetClass="exit" presetSubtype="0" fill="hold" grpId="0" nodeType="afterEffect">
                                  <p:stCondLst>
                                    <p:cond delay="0"/>
                                  </p:stCondLst>
                                  <p:childTnLst>
                                    <p:set>
                                      <p:cBhvr>
                                        <p:cTn id="620" dur="1" fill="hold">
                                          <p:stCondLst>
                                            <p:cond delay="999"/>
                                          </p:stCondLst>
                                        </p:cTn>
                                        <p:tgtEl>
                                          <p:spTgt spid="116"/>
                                        </p:tgtEl>
                                        <p:attrNameLst>
                                          <p:attrName>style.visibility</p:attrName>
                                        </p:attrNameLst>
                                      </p:cBhvr>
                                      <p:to>
                                        <p:strVal val="hidden"/>
                                      </p:to>
                                    </p:set>
                                  </p:childTnLst>
                                </p:cTn>
                              </p:par>
                            </p:childTnLst>
                          </p:cTn>
                        </p:par>
                        <p:par>
                          <p:cTn id="621" fill="hold">
                            <p:stCondLst>
                              <p:cond delay="203000"/>
                            </p:stCondLst>
                            <p:childTnLst>
                              <p:par>
                                <p:cTn id="622" presetID="1" presetClass="exit" presetSubtype="0" fill="hold" grpId="0" nodeType="afterEffect">
                                  <p:stCondLst>
                                    <p:cond delay="0"/>
                                  </p:stCondLst>
                                  <p:childTnLst>
                                    <p:set>
                                      <p:cBhvr>
                                        <p:cTn id="623" dur="1" fill="hold">
                                          <p:stCondLst>
                                            <p:cond delay="999"/>
                                          </p:stCondLst>
                                        </p:cTn>
                                        <p:tgtEl>
                                          <p:spTgt spid="115"/>
                                        </p:tgtEl>
                                        <p:attrNameLst>
                                          <p:attrName>style.visibility</p:attrName>
                                        </p:attrNameLst>
                                      </p:cBhvr>
                                      <p:to>
                                        <p:strVal val="hidden"/>
                                      </p:to>
                                    </p:set>
                                  </p:childTnLst>
                                </p:cTn>
                              </p:par>
                            </p:childTnLst>
                          </p:cTn>
                        </p:par>
                        <p:par>
                          <p:cTn id="624" fill="hold">
                            <p:stCondLst>
                              <p:cond delay="204000"/>
                            </p:stCondLst>
                            <p:childTnLst>
                              <p:par>
                                <p:cTn id="625" presetID="1" presetClass="exit" presetSubtype="0" fill="hold" grpId="0" nodeType="afterEffect">
                                  <p:stCondLst>
                                    <p:cond delay="0"/>
                                  </p:stCondLst>
                                  <p:childTnLst>
                                    <p:set>
                                      <p:cBhvr>
                                        <p:cTn id="626" dur="1" fill="hold">
                                          <p:stCondLst>
                                            <p:cond delay="999"/>
                                          </p:stCondLst>
                                        </p:cTn>
                                        <p:tgtEl>
                                          <p:spTgt spid="114"/>
                                        </p:tgtEl>
                                        <p:attrNameLst>
                                          <p:attrName>style.visibility</p:attrName>
                                        </p:attrNameLst>
                                      </p:cBhvr>
                                      <p:to>
                                        <p:strVal val="hidden"/>
                                      </p:to>
                                    </p:set>
                                  </p:childTnLst>
                                </p:cTn>
                              </p:par>
                            </p:childTnLst>
                          </p:cTn>
                        </p:par>
                        <p:par>
                          <p:cTn id="627" fill="hold">
                            <p:stCondLst>
                              <p:cond delay="205000"/>
                            </p:stCondLst>
                            <p:childTnLst>
                              <p:par>
                                <p:cTn id="628" presetID="1" presetClass="exit" presetSubtype="0" fill="hold" grpId="0" nodeType="afterEffect">
                                  <p:stCondLst>
                                    <p:cond delay="0"/>
                                  </p:stCondLst>
                                  <p:childTnLst>
                                    <p:set>
                                      <p:cBhvr>
                                        <p:cTn id="629" dur="1" fill="hold">
                                          <p:stCondLst>
                                            <p:cond delay="999"/>
                                          </p:stCondLst>
                                        </p:cTn>
                                        <p:tgtEl>
                                          <p:spTgt spid="113"/>
                                        </p:tgtEl>
                                        <p:attrNameLst>
                                          <p:attrName>style.visibility</p:attrName>
                                        </p:attrNameLst>
                                      </p:cBhvr>
                                      <p:to>
                                        <p:strVal val="hidden"/>
                                      </p:to>
                                    </p:set>
                                  </p:childTnLst>
                                </p:cTn>
                              </p:par>
                            </p:childTnLst>
                          </p:cTn>
                        </p:par>
                        <p:par>
                          <p:cTn id="630" fill="hold">
                            <p:stCondLst>
                              <p:cond delay="206000"/>
                            </p:stCondLst>
                            <p:childTnLst>
                              <p:par>
                                <p:cTn id="631" presetID="1" presetClass="exit" presetSubtype="0" fill="hold" grpId="0" nodeType="afterEffect">
                                  <p:stCondLst>
                                    <p:cond delay="0"/>
                                  </p:stCondLst>
                                  <p:childTnLst>
                                    <p:set>
                                      <p:cBhvr>
                                        <p:cTn id="632" dur="1" fill="hold">
                                          <p:stCondLst>
                                            <p:cond delay="999"/>
                                          </p:stCondLst>
                                        </p:cTn>
                                        <p:tgtEl>
                                          <p:spTgt spid="112"/>
                                        </p:tgtEl>
                                        <p:attrNameLst>
                                          <p:attrName>style.visibility</p:attrName>
                                        </p:attrNameLst>
                                      </p:cBhvr>
                                      <p:to>
                                        <p:strVal val="hidden"/>
                                      </p:to>
                                    </p:set>
                                  </p:childTnLst>
                                </p:cTn>
                              </p:par>
                            </p:childTnLst>
                          </p:cTn>
                        </p:par>
                        <p:par>
                          <p:cTn id="633" fill="hold">
                            <p:stCondLst>
                              <p:cond delay="207000"/>
                            </p:stCondLst>
                            <p:childTnLst>
                              <p:par>
                                <p:cTn id="634" presetID="1" presetClass="exit" presetSubtype="0" fill="hold" grpId="0" nodeType="afterEffect">
                                  <p:stCondLst>
                                    <p:cond delay="0"/>
                                  </p:stCondLst>
                                  <p:childTnLst>
                                    <p:set>
                                      <p:cBhvr>
                                        <p:cTn id="635" dur="1" fill="hold">
                                          <p:stCondLst>
                                            <p:cond delay="999"/>
                                          </p:stCondLst>
                                        </p:cTn>
                                        <p:tgtEl>
                                          <p:spTgt spid="111"/>
                                        </p:tgtEl>
                                        <p:attrNameLst>
                                          <p:attrName>style.visibility</p:attrName>
                                        </p:attrNameLst>
                                      </p:cBhvr>
                                      <p:to>
                                        <p:strVal val="hidden"/>
                                      </p:to>
                                    </p:set>
                                  </p:childTnLst>
                                </p:cTn>
                              </p:par>
                            </p:childTnLst>
                          </p:cTn>
                        </p:par>
                        <p:par>
                          <p:cTn id="636" fill="hold">
                            <p:stCondLst>
                              <p:cond delay="208000"/>
                            </p:stCondLst>
                            <p:childTnLst>
                              <p:par>
                                <p:cTn id="637" presetID="1" presetClass="exit" presetSubtype="0" fill="hold" grpId="0" nodeType="afterEffect">
                                  <p:stCondLst>
                                    <p:cond delay="0"/>
                                  </p:stCondLst>
                                  <p:childTnLst>
                                    <p:set>
                                      <p:cBhvr>
                                        <p:cTn id="638" dur="1" fill="hold">
                                          <p:stCondLst>
                                            <p:cond delay="999"/>
                                          </p:stCondLst>
                                        </p:cTn>
                                        <p:tgtEl>
                                          <p:spTgt spid="110"/>
                                        </p:tgtEl>
                                        <p:attrNameLst>
                                          <p:attrName>style.visibility</p:attrName>
                                        </p:attrNameLst>
                                      </p:cBhvr>
                                      <p:to>
                                        <p:strVal val="hidden"/>
                                      </p:to>
                                    </p:set>
                                  </p:childTnLst>
                                </p:cTn>
                              </p:par>
                            </p:childTnLst>
                          </p:cTn>
                        </p:par>
                        <p:par>
                          <p:cTn id="639" fill="hold">
                            <p:stCondLst>
                              <p:cond delay="209000"/>
                            </p:stCondLst>
                            <p:childTnLst>
                              <p:par>
                                <p:cTn id="640" presetID="1" presetClass="exit" presetSubtype="0" fill="hold" grpId="0" nodeType="afterEffect">
                                  <p:stCondLst>
                                    <p:cond delay="0"/>
                                  </p:stCondLst>
                                  <p:childTnLst>
                                    <p:set>
                                      <p:cBhvr>
                                        <p:cTn id="641" dur="1" fill="hold">
                                          <p:stCondLst>
                                            <p:cond delay="999"/>
                                          </p:stCondLst>
                                        </p:cTn>
                                        <p:tgtEl>
                                          <p:spTgt spid="109"/>
                                        </p:tgtEl>
                                        <p:attrNameLst>
                                          <p:attrName>style.visibility</p:attrName>
                                        </p:attrNameLst>
                                      </p:cBhvr>
                                      <p:to>
                                        <p:strVal val="hidden"/>
                                      </p:to>
                                    </p:set>
                                  </p:childTnLst>
                                </p:cTn>
                              </p:par>
                            </p:childTnLst>
                          </p:cTn>
                        </p:par>
                        <p:par>
                          <p:cTn id="642" fill="hold">
                            <p:stCondLst>
                              <p:cond delay="210000"/>
                            </p:stCondLst>
                            <p:childTnLst>
                              <p:par>
                                <p:cTn id="643" presetID="1" presetClass="exit" presetSubtype="0" fill="hold" grpId="0" nodeType="afterEffect">
                                  <p:stCondLst>
                                    <p:cond delay="0"/>
                                  </p:stCondLst>
                                  <p:childTnLst>
                                    <p:set>
                                      <p:cBhvr>
                                        <p:cTn id="644" dur="1" fill="hold">
                                          <p:stCondLst>
                                            <p:cond delay="999"/>
                                          </p:stCondLst>
                                        </p:cTn>
                                        <p:tgtEl>
                                          <p:spTgt spid="108"/>
                                        </p:tgtEl>
                                        <p:attrNameLst>
                                          <p:attrName>style.visibility</p:attrName>
                                        </p:attrNameLst>
                                      </p:cBhvr>
                                      <p:to>
                                        <p:strVal val="hidden"/>
                                      </p:to>
                                    </p:set>
                                  </p:childTnLst>
                                </p:cTn>
                              </p:par>
                            </p:childTnLst>
                          </p:cTn>
                        </p:par>
                        <p:par>
                          <p:cTn id="645" fill="hold">
                            <p:stCondLst>
                              <p:cond delay="211000"/>
                            </p:stCondLst>
                            <p:childTnLst>
                              <p:par>
                                <p:cTn id="646" presetID="1" presetClass="exit" presetSubtype="0" fill="hold" grpId="0" nodeType="afterEffect">
                                  <p:stCondLst>
                                    <p:cond delay="0"/>
                                  </p:stCondLst>
                                  <p:childTnLst>
                                    <p:set>
                                      <p:cBhvr>
                                        <p:cTn id="647" dur="1" fill="hold">
                                          <p:stCondLst>
                                            <p:cond delay="999"/>
                                          </p:stCondLst>
                                        </p:cTn>
                                        <p:tgtEl>
                                          <p:spTgt spid="107"/>
                                        </p:tgtEl>
                                        <p:attrNameLst>
                                          <p:attrName>style.visibility</p:attrName>
                                        </p:attrNameLst>
                                      </p:cBhvr>
                                      <p:to>
                                        <p:strVal val="hidden"/>
                                      </p:to>
                                    </p:set>
                                  </p:childTnLst>
                                </p:cTn>
                              </p:par>
                            </p:childTnLst>
                          </p:cTn>
                        </p:par>
                        <p:par>
                          <p:cTn id="648" fill="hold">
                            <p:stCondLst>
                              <p:cond delay="212000"/>
                            </p:stCondLst>
                            <p:childTnLst>
                              <p:par>
                                <p:cTn id="649" presetID="1" presetClass="exit" presetSubtype="0" fill="hold" grpId="0" nodeType="afterEffect">
                                  <p:stCondLst>
                                    <p:cond delay="0"/>
                                  </p:stCondLst>
                                  <p:childTnLst>
                                    <p:set>
                                      <p:cBhvr>
                                        <p:cTn id="650" dur="1" fill="hold">
                                          <p:stCondLst>
                                            <p:cond delay="999"/>
                                          </p:stCondLst>
                                        </p:cTn>
                                        <p:tgtEl>
                                          <p:spTgt spid="106"/>
                                        </p:tgtEl>
                                        <p:attrNameLst>
                                          <p:attrName>style.visibility</p:attrName>
                                        </p:attrNameLst>
                                      </p:cBhvr>
                                      <p:to>
                                        <p:strVal val="hidden"/>
                                      </p:to>
                                    </p:set>
                                  </p:childTnLst>
                                </p:cTn>
                              </p:par>
                            </p:childTnLst>
                          </p:cTn>
                        </p:par>
                        <p:par>
                          <p:cTn id="651" fill="hold">
                            <p:stCondLst>
                              <p:cond delay="213000"/>
                            </p:stCondLst>
                            <p:childTnLst>
                              <p:par>
                                <p:cTn id="652" presetID="1" presetClass="exit" presetSubtype="0" fill="hold" grpId="0" nodeType="afterEffect">
                                  <p:stCondLst>
                                    <p:cond delay="0"/>
                                  </p:stCondLst>
                                  <p:childTnLst>
                                    <p:set>
                                      <p:cBhvr>
                                        <p:cTn id="653" dur="1" fill="hold">
                                          <p:stCondLst>
                                            <p:cond delay="999"/>
                                          </p:stCondLst>
                                        </p:cTn>
                                        <p:tgtEl>
                                          <p:spTgt spid="105"/>
                                        </p:tgtEl>
                                        <p:attrNameLst>
                                          <p:attrName>style.visibility</p:attrName>
                                        </p:attrNameLst>
                                      </p:cBhvr>
                                      <p:to>
                                        <p:strVal val="hidden"/>
                                      </p:to>
                                    </p:set>
                                  </p:childTnLst>
                                </p:cTn>
                              </p:par>
                            </p:childTnLst>
                          </p:cTn>
                        </p:par>
                        <p:par>
                          <p:cTn id="654" fill="hold">
                            <p:stCondLst>
                              <p:cond delay="214000"/>
                            </p:stCondLst>
                            <p:childTnLst>
                              <p:par>
                                <p:cTn id="655" presetID="1" presetClass="exit" presetSubtype="0" fill="hold" grpId="0" nodeType="afterEffect">
                                  <p:stCondLst>
                                    <p:cond delay="0"/>
                                  </p:stCondLst>
                                  <p:childTnLst>
                                    <p:set>
                                      <p:cBhvr>
                                        <p:cTn id="656" dur="1" fill="hold">
                                          <p:stCondLst>
                                            <p:cond delay="999"/>
                                          </p:stCondLst>
                                        </p:cTn>
                                        <p:tgtEl>
                                          <p:spTgt spid="104"/>
                                        </p:tgtEl>
                                        <p:attrNameLst>
                                          <p:attrName>style.visibility</p:attrName>
                                        </p:attrNameLst>
                                      </p:cBhvr>
                                      <p:to>
                                        <p:strVal val="hidden"/>
                                      </p:to>
                                    </p:set>
                                  </p:childTnLst>
                                </p:cTn>
                              </p:par>
                            </p:childTnLst>
                          </p:cTn>
                        </p:par>
                        <p:par>
                          <p:cTn id="657" fill="hold">
                            <p:stCondLst>
                              <p:cond delay="215000"/>
                            </p:stCondLst>
                            <p:childTnLst>
                              <p:par>
                                <p:cTn id="658" presetID="1" presetClass="exit" presetSubtype="0" fill="hold" grpId="0" nodeType="afterEffect">
                                  <p:stCondLst>
                                    <p:cond delay="0"/>
                                  </p:stCondLst>
                                  <p:childTnLst>
                                    <p:set>
                                      <p:cBhvr>
                                        <p:cTn id="659" dur="1" fill="hold">
                                          <p:stCondLst>
                                            <p:cond delay="999"/>
                                          </p:stCondLst>
                                        </p:cTn>
                                        <p:tgtEl>
                                          <p:spTgt spid="103"/>
                                        </p:tgtEl>
                                        <p:attrNameLst>
                                          <p:attrName>style.visibility</p:attrName>
                                        </p:attrNameLst>
                                      </p:cBhvr>
                                      <p:to>
                                        <p:strVal val="hidden"/>
                                      </p:to>
                                    </p:set>
                                  </p:childTnLst>
                                </p:cTn>
                              </p:par>
                            </p:childTnLst>
                          </p:cTn>
                        </p:par>
                        <p:par>
                          <p:cTn id="660" fill="hold">
                            <p:stCondLst>
                              <p:cond delay="216000"/>
                            </p:stCondLst>
                            <p:childTnLst>
                              <p:par>
                                <p:cTn id="661" presetID="1" presetClass="exit" presetSubtype="0" fill="hold" grpId="0" nodeType="afterEffect">
                                  <p:stCondLst>
                                    <p:cond delay="0"/>
                                  </p:stCondLst>
                                  <p:childTnLst>
                                    <p:set>
                                      <p:cBhvr>
                                        <p:cTn id="662" dur="1" fill="hold">
                                          <p:stCondLst>
                                            <p:cond delay="999"/>
                                          </p:stCondLst>
                                        </p:cTn>
                                        <p:tgtEl>
                                          <p:spTgt spid="102"/>
                                        </p:tgtEl>
                                        <p:attrNameLst>
                                          <p:attrName>style.visibility</p:attrName>
                                        </p:attrNameLst>
                                      </p:cBhvr>
                                      <p:to>
                                        <p:strVal val="hidden"/>
                                      </p:to>
                                    </p:set>
                                  </p:childTnLst>
                                </p:cTn>
                              </p:par>
                            </p:childTnLst>
                          </p:cTn>
                        </p:par>
                        <p:par>
                          <p:cTn id="663" fill="hold">
                            <p:stCondLst>
                              <p:cond delay="217000"/>
                            </p:stCondLst>
                            <p:childTnLst>
                              <p:par>
                                <p:cTn id="664" presetID="1" presetClass="exit" presetSubtype="0" fill="hold" grpId="0" nodeType="afterEffect">
                                  <p:stCondLst>
                                    <p:cond delay="0"/>
                                  </p:stCondLst>
                                  <p:childTnLst>
                                    <p:set>
                                      <p:cBhvr>
                                        <p:cTn id="665" dur="1" fill="hold">
                                          <p:stCondLst>
                                            <p:cond delay="999"/>
                                          </p:stCondLst>
                                        </p:cTn>
                                        <p:tgtEl>
                                          <p:spTgt spid="101"/>
                                        </p:tgtEl>
                                        <p:attrNameLst>
                                          <p:attrName>style.visibility</p:attrName>
                                        </p:attrNameLst>
                                      </p:cBhvr>
                                      <p:to>
                                        <p:strVal val="hidden"/>
                                      </p:to>
                                    </p:set>
                                  </p:childTnLst>
                                </p:cTn>
                              </p:par>
                            </p:childTnLst>
                          </p:cTn>
                        </p:par>
                        <p:par>
                          <p:cTn id="666" fill="hold">
                            <p:stCondLst>
                              <p:cond delay="218000"/>
                            </p:stCondLst>
                            <p:childTnLst>
                              <p:par>
                                <p:cTn id="667" presetID="1" presetClass="exit" presetSubtype="0" fill="hold" grpId="0" nodeType="afterEffect">
                                  <p:stCondLst>
                                    <p:cond delay="0"/>
                                  </p:stCondLst>
                                  <p:childTnLst>
                                    <p:set>
                                      <p:cBhvr>
                                        <p:cTn id="668" dur="1" fill="hold">
                                          <p:stCondLst>
                                            <p:cond delay="999"/>
                                          </p:stCondLst>
                                        </p:cTn>
                                        <p:tgtEl>
                                          <p:spTgt spid="100"/>
                                        </p:tgtEl>
                                        <p:attrNameLst>
                                          <p:attrName>style.visibility</p:attrName>
                                        </p:attrNameLst>
                                      </p:cBhvr>
                                      <p:to>
                                        <p:strVal val="hidden"/>
                                      </p:to>
                                    </p:set>
                                  </p:childTnLst>
                                </p:cTn>
                              </p:par>
                            </p:childTnLst>
                          </p:cTn>
                        </p:par>
                        <p:par>
                          <p:cTn id="669" fill="hold">
                            <p:stCondLst>
                              <p:cond delay="219000"/>
                            </p:stCondLst>
                            <p:childTnLst>
                              <p:par>
                                <p:cTn id="670" presetID="1" presetClass="exit" presetSubtype="0" fill="hold" grpId="0" nodeType="afterEffect">
                                  <p:stCondLst>
                                    <p:cond delay="0"/>
                                  </p:stCondLst>
                                  <p:childTnLst>
                                    <p:set>
                                      <p:cBhvr>
                                        <p:cTn id="671" dur="1" fill="hold">
                                          <p:stCondLst>
                                            <p:cond delay="999"/>
                                          </p:stCondLst>
                                        </p:cTn>
                                        <p:tgtEl>
                                          <p:spTgt spid="99"/>
                                        </p:tgtEl>
                                        <p:attrNameLst>
                                          <p:attrName>style.visibility</p:attrName>
                                        </p:attrNameLst>
                                      </p:cBhvr>
                                      <p:to>
                                        <p:strVal val="hidden"/>
                                      </p:to>
                                    </p:set>
                                  </p:childTnLst>
                                </p:cTn>
                              </p:par>
                            </p:childTnLst>
                          </p:cTn>
                        </p:par>
                        <p:par>
                          <p:cTn id="672" fill="hold">
                            <p:stCondLst>
                              <p:cond delay="220000"/>
                            </p:stCondLst>
                            <p:childTnLst>
                              <p:par>
                                <p:cTn id="673" presetID="1" presetClass="exit" presetSubtype="0" fill="hold" grpId="0" nodeType="afterEffect">
                                  <p:stCondLst>
                                    <p:cond delay="0"/>
                                  </p:stCondLst>
                                  <p:childTnLst>
                                    <p:set>
                                      <p:cBhvr>
                                        <p:cTn id="674" dur="1" fill="hold">
                                          <p:stCondLst>
                                            <p:cond delay="999"/>
                                          </p:stCondLst>
                                        </p:cTn>
                                        <p:tgtEl>
                                          <p:spTgt spid="98"/>
                                        </p:tgtEl>
                                        <p:attrNameLst>
                                          <p:attrName>style.visibility</p:attrName>
                                        </p:attrNameLst>
                                      </p:cBhvr>
                                      <p:to>
                                        <p:strVal val="hidden"/>
                                      </p:to>
                                    </p:set>
                                  </p:childTnLst>
                                </p:cTn>
                              </p:par>
                            </p:childTnLst>
                          </p:cTn>
                        </p:par>
                        <p:par>
                          <p:cTn id="675" fill="hold">
                            <p:stCondLst>
                              <p:cond delay="221000"/>
                            </p:stCondLst>
                            <p:childTnLst>
                              <p:par>
                                <p:cTn id="676" presetID="1" presetClass="exit" presetSubtype="0" fill="hold" grpId="0" nodeType="afterEffect">
                                  <p:stCondLst>
                                    <p:cond delay="0"/>
                                  </p:stCondLst>
                                  <p:childTnLst>
                                    <p:set>
                                      <p:cBhvr>
                                        <p:cTn id="677" dur="1" fill="hold">
                                          <p:stCondLst>
                                            <p:cond delay="999"/>
                                          </p:stCondLst>
                                        </p:cTn>
                                        <p:tgtEl>
                                          <p:spTgt spid="97"/>
                                        </p:tgtEl>
                                        <p:attrNameLst>
                                          <p:attrName>style.visibility</p:attrName>
                                        </p:attrNameLst>
                                      </p:cBhvr>
                                      <p:to>
                                        <p:strVal val="hidden"/>
                                      </p:to>
                                    </p:set>
                                  </p:childTnLst>
                                </p:cTn>
                              </p:par>
                            </p:childTnLst>
                          </p:cTn>
                        </p:par>
                        <p:par>
                          <p:cTn id="678" fill="hold">
                            <p:stCondLst>
                              <p:cond delay="222000"/>
                            </p:stCondLst>
                            <p:childTnLst>
                              <p:par>
                                <p:cTn id="679" presetID="1" presetClass="exit" presetSubtype="0" fill="hold" grpId="0" nodeType="afterEffect">
                                  <p:stCondLst>
                                    <p:cond delay="0"/>
                                  </p:stCondLst>
                                  <p:childTnLst>
                                    <p:set>
                                      <p:cBhvr>
                                        <p:cTn id="680" dur="1" fill="hold">
                                          <p:stCondLst>
                                            <p:cond delay="999"/>
                                          </p:stCondLst>
                                        </p:cTn>
                                        <p:tgtEl>
                                          <p:spTgt spid="96"/>
                                        </p:tgtEl>
                                        <p:attrNameLst>
                                          <p:attrName>style.visibility</p:attrName>
                                        </p:attrNameLst>
                                      </p:cBhvr>
                                      <p:to>
                                        <p:strVal val="hidden"/>
                                      </p:to>
                                    </p:set>
                                  </p:childTnLst>
                                </p:cTn>
                              </p:par>
                            </p:childTnLst>
                          </p:cTn>
                        </p:par>
                        <p:par>
                          <p:cTn id="681" fill="hold">
                            <p:stCondLst>
                              <p:cond delay="223000"/>
                            </p:stCondLst>
                            <p:childTnLst>
                              <p:par>
                                <p:cTn id="682" presetID="1" presetClass="exit" presetSubtype="0" fill="hold" grpId="0" nodeType="afterEffect">
                                  <p:stCondLst>
                                    <p:cond delay="0"/>
                                  </p:stCondLst>
                                  <p:childTnLst>
                                    <p:set>
                                      <p:cBhvr>
                                        <p:cTn id="683" dur="1" fill="hold">
                                          <p:stCondLst>
                                            <p:cond delay="999"/>
                                          </p:stCondLst>
                                        </p:cTn>
                                        <p:tgtEl>
                                          <p:spTgt spid="95"/>
                                        </p:tgtEl>
                                        <p:attrNameLst>
                                          <p:attrName>style.visibility</p:attrName>
                                        </p:attrNameLst>
                                      </p:cBhvr>
                                      <p:to>
                                        <p:strVal val="hidden"/>
                                      </p:to>
                                    </p:set>
                                  </p:childTnLst>
                                </p:cTn>
                              </p:par>
                            </p:childTnLst>
                          </p:cTn>
                        </p:par>
                        <p:par>
                          <p:cTn id="684" fill="hold">
                            <p:stCondLst>
                              <p:cond delay="224000"/>
                            </p:stCondLst>
                            <p:childTnLst>
                              <p:par>
                                <p:cTn id="685" presetID="1" presetClass="exit" presetSubtype="0" fill="hold" grpId="0" nodeType="afterEffect">
                                  <p:stCondLst>
                                    <p:cond delay="0"/>
                                  </p:stCondLst>
                                  <p:childTnLst>
                                    <p:set>
                                      <p:cBhvr>
                                        <p:cTn id="686" dur="1" fill="hold">
                                          <p:stCondLst>
                                            <p:cond delay="999"/>
                                          </p:stCondLst>
                                        </p:cTn>
                                        <p:tgtEl>
                                          <p:spTgt spid="94"/>
                                        </p:tgtEl>
                                        <p:attrNameLst>
                                          <p:attrName>style.visibility</p:attrName>
                                        </p:attrNameLst>
                                      </p:cBhvr>
                                      <p:to>
                                        <p:strVal val="hidden"/>
                                      </p:to>
                                    </p:set>
                                  </p:childTnLst>
                                </p:cTn>
                              </p:par>
                            </p:childTnLst>
                          </p:cTn>
                        </p:par>
                        <p:par>
                          <p:cTn id="687" fill="hold">
                            <p:stCondLst>
                              <p:cond delay="225000"/>
                            </p:stCondLst>
                            <p:childTnLst>
                              <p:par>
                                <p:cTn id="688" presetID="1" presetClass="exit" presetSubtype="0" fill="hold" grpId="0" nodeType="afterEffect">
                                  <p:stCondLst>
                                    <p:cond delay="0"/>
                                  </p:stCondLst>
                                  <p:childTnLst>
                                    <p:set>
                                      <p:cBhvr>
                                        <p:cTn id="689" dur="1" fill="hold">
                                          <p:stCondLst>
                                            <p:cond delay="999"/>
                                          </p:stCondLst>
                                        </p:cTn>
                                        <p:tgtEl>
                                          <p:spTgt spid="93"/>
                                        </p:tgtEl>
                                        <p:attrNameLst>
                                          <p:attrName>style.visibility</p:attrName>
                                        </p:attrNameLst>
                                      </p:cBhvr>
                                      <p:to>
                                        <p:strVal val="hidden"/>
                                      </p:to>
                                    </p:set>
                                  </p:childTnLst>
                                </p:cTn>
                              </p:par>
                            </p:childTnLst>
                          </p:cTn>
                        </p:par>
                        <p:par>
                          <p:cTn id="690" fill="hold">
                            <p:stCondLst>
                              <p:cond delay="226000"/>
                            </p:stCondLst>
                            <p:childTnLst>
                              <p:par>
                                <p:cTn id="691" presetID="1" presetClass="exit" presetSubtype="0" fill="hold" grpId="0" nodeType="afterEffect">
                                  <p:stCondLst>
                                    <p:cond delay="0"/>
                                  </p:stCondLst>
                                  <p:childTnLst>
                                    <p:set>
                                      <p:cBhvr>
                                        <p:cTn id="692" dur="1" fill="hold">
                                          <p:stCondLst>
                                            <p:cond delay="999"/>
                                          </p:stCondLst>
                                        </p:cTn>
                                        <p:tgtEl>
                                          <p:spTgt spid="92"/>
                                        </p:tgtEl>
                                        <p:attrNameLst>
                                          <p:attrName>style.visibility</p:attrName>
                                        </p:attrNameLst>
                                      </p:cBhvr>
                                      <p:to>
                                        <p:strVal val="hidden"/>
                                      </p:to>
                                    </p:set>
                                  </p:childTnLst>
                                </p:cTn>
                              </p:par>
                            </p:childTnLst>
                          </p:cTn>
                        </p:par>
                        <p:par>
                          <p:cTn id="693" fill="hold">
                            <p:stCondLst>
                              <p:cond delay="227000"/>
                            </p:stCondLst>
                            <p:childTnLst>
                              <p:par>
                                <p:cTn id="694" presetID="1" presetClass="exit" presetSubtype="0" fill="hold" grpId="0" nodeType="afterEffect">
                                  <p:stCondLst>
                                    <p:cond delay="0"/>
                                  </p:stCondLst>
                                  <p:childTnLst>
                                    <p:set>
                                      <p:cBhvr>
                                        <p:cTn id="695" dur="1" fill="hold">
                                          <p:stCondLst>
                                            <p:cond delay="999"/>
                                          </p:stCondLst>
                                        </p:cTn>
                                        <p:tgtEl>
                                          <p:spTgt spid="91"/>
                                        </p:tgtEl>
                                        <p:attrNameLst>
                                          <p:attrName>style.visibility</p:attrName>
                                        </p:attrNameLst>
                                      </p:cBhvr>
                                      <p:to>
                                        <p:strVal val="hidden"/>
                                      </p:to>
                                    </p:set>
                                  </p:childTnLst>
                                </p:cTn>
                              </p:par>
                            </p:childTnLst>
                          </p:cTn>
                        </p:par>
                        <p:par>
                          <p:cTn id="696" fill="hold">
                            <p:stCondLst>
                              <p:cond delay="228000"/>
                            </p:stCondLst>
                            <p:childTnLst>
                              <p:par>
                                <p:cTn id="697" presetID="1" presetClass="exit" presetSubtype="0" fill="hold" grpId="0" nodeType="afterEffect">
                                  <p:stCondLst>
                                    <p:cond delay="0"/>
                                  </p:stCondLst>
                                  <p:childTnLst>
                                    <p:set>
                                      <p:cBhvr>
                                        <p:cTn id="698" dur="1" fill="hold">
                                          <p:stCondLst>
                                            <p:cond delay="999"/>
                                          </p:stCondLst>
                                        </p:cTn>
                                        <p:tgtEl>
                                          <p:spTgt spid="90"/>
                                        </p:tgtEl>
                                        <p:attrNameLst>
                                          <p:attrName>style.visibility</p:attrName>
                                        </p:attrNameLst>
                                      </p:cBhvr>
                                      <p:to>
                                        <p:strVal val="hidden"/>
                                      </p:to>
                                    </p:set>
                                  </p:childTnLst>
                                </p:cTn>
                              </p:par>
                            </p:childTnLst>
                          </p:cTn>
                        </p:par>
                        <p:par>
                          <p:cTn id="699" fill="hold">
                            <p:stCondLst>
                              <p:cond delay="229000"/>
                            </p:stCondLst>
                            <p:childTnLst>
                              <p:par>
                                <p:cTn id="700" presetID="1" presetClass="exit" presetSubtype="0" fill="hold" grpId="0" nodeType="afterEffect">
                                  <p:stCondLst>
                                    <p:cond delay="0"/>
                                  </p:stCondLst>
                                  <p:childTnLst>
                                    <p:set>
                                      <p:cBhvr>
                                        <p:cTn id="701" dur="1" fill="hold">
                                          <p:stCondLst>
                                            <p:cond delay="999"/>
                                          </p:stCondLst>
                                        </p:cTn>
                                        <p:tgtEl>
                                          <p:spTgt spid="89"/>
                                        </p:tgtEl>
                                        <p:attrNameLst>
                                          <p:attrName>style.visibility</p:attrName>
                                        </p:attrNameLst>
                                      </p:cBhvr>
                                      <p:to>
                                        <p:strVal val="hidden"/>
                                      </p:to>
                                    </p:set>
                                  </p:childTnLst>
                                </p:cTn>
                              </p:par>
                            </p:childTnLst>
                          </p:cTn>
                        </p:par>
                        <p:par>
                          <p:cTn id="702" fill="hold">
                            <p:stCondLst>
                              <p:cond delay="230000"/>
                            </p:stCondLst>
                            <p:childTnLst>
                              <p:par>
                                <p:cTn id="703" presetID="1" presetClass="exit" presetSubtype="0" fill="hold" grpId="0" nodeType="afterEffect">
                                  <p:stCondLst>
                                    <p:cond delay="0"/>
                                  </p:stCondLst>
                                  <p:childTnLst>
                                    <p:set>
                                      <p:cBhvr>
                                        <p:cTn id="704" dur="1" fill="hold">
                                          <p:stCondLst>
                                            <p:cond delay="999"/>
                                          </p:stCondLst>
                                        </p:cTn>
                                        <p:tgtEl>
                                          <p:spTgt spid="88"/>
                                        </p:tgtEl>
                                        <p:attrNameLst>
                                          <p:attrName>style.visibility</p:attrName>
                                        </p:attrNameLst>
                                      </p:cBhvr>
                                      <p:to>
                                        <p:strVal val="hidden"/>
                                      </p:to>
                                    </p:set>
                                  </p:childTnLst>
                                </p:cTn>
                              </p:par>
                            </p:childTnLst>
                          </p:cTn>
                        </p:par>
                        <p:par>
                          <p:cTn id="705" fill="hold">
                            <p:stCondLst>
                              <p:cond delay="231000"/>
                            </p:stCondLst>
                            <p:childTnLst>
                              <p:par>
                                <p:cTn id="706" presetID="1" presetClass="exit" presetSubtype="0" fill="hold" grpId="0" nodeType="afterEffect">
                                  <p:stCondLst>
                                    <p:cond delay="0"/>
                                  </p:stCondLst>
                                  <p:childTnLst>
                                    <p:set>
                                      <p:cBhvr>
                                        <p:cTn id="707" dur="1" fill="hold">
                                          <p:stCondLst>
                                            <p:cond delay="999"/>
                                          </p:stCondLst>
                                        </p:cTn>
                                        <p:tgtEl>
                                          <p:spTgt spid="87"/>
                                        </p:tgtEl>
                                        <p:attrNameLst>
                                          <p:attrName>style.visibility</p:attrName>
                                        </p:attrNameLst>
                                      </p:cBhvr>
                                      <p:to>
                                        <p:strVal val="hidden"/>
                                      </p:to>
                                    </p:set>
                                  </p:childTnLst>
                                </p:cTn>
                              </p:par>
                            </p:childTnLst>
                          </p:cTn>
                        </p:par>
                        <p:par>
                          <p:cTn id="708" fill="hold">
                            <p:stCondLst>
                              <p:cond delay="232000"/>
                            </p:stCondLst>
                            <p:childTnLst>
                              <p:par>
                                <p:cTn id="709" presetID="1" presetClass="exit" presetSubtype="0" fill="hold" grpId="0" nodeType="afterEffect">
                                  <p:stCondLst>
                                    <p:cond delay="0"/>
                                  </p:stCondLst>
                                  <p:childTnLst>
                                    <p:set>
                                      <p:cBhvr>
                                        <p:cTn id="710" dur="1" fill="hold">
                                          <p:stCondLst>
                                            <p:cond delay="999"/>
                                          </p:stCondLst>
                                        </p:cTn>
                                        <p:tgtEl>
                                          <p:spTgt spid="86"/>
                                        </p:tgtEl>
                                        <p:attrNameLst>
                                          <p:attrName>style.visibility</p:attrName>
                                        </p:attrNameLst>
                                      </p:cBhvr>
                                      <p:to>
                                        <p:strVal val="hidden"/>
                                      </p:to>
                                    </p:set>
                                  </p:childTnLst>
                                </p:cTn>
                              </p:par>
                            </p:childTnLst>
                          </p:cTn>
                        </p:par>
                        <p:par>
                          <p:cTn id="711" fill="hold">
                            <p:stCondLst>
                              <p:cond delay="233000"/>
                            </p:stCondLst>
                            <p:childTnLst>
                              <p:par>
                                <p:cTn id="712" presetID="1" presetClass="exit" presetSubtype="0" fill="hold" grpId="0" nodeType="afterEffect">
                                  <p:stCondLst>
                                    <p:cond delay="0"/>
                                  </p:stCondLst>
                                  <p:childTnLst>
                                    <p:set>
                                      <p:cBhvr>
                                        <p:cTn id="713" dur="1" fill="hold">
                                          <p:stCondLst>
                                            <p:cond delay="999"/>
                                          </p:stCondLst>
                                        </p:cTn>
                                        <p:tgtEl>
                                          <p:spTgt spid="85"/>
                                        </p:tgtEl>
                                        <p:attrNameLst>
                                          <p:attrName>style.visibility</p:attrName>
                                        </p:attrNameLst>
                                      </p:cBhvr>
                                      <p:to>
                                        <p:strVal val="hidden"/>
                                      </p:to>
                                    </p:set>
                                  </p:childTnLst>
                                </p:cTn>
                              </p:par>
                            </p:childTnLst>
                          </p:cTn>
                        </p:par>
                        <p:par>
                          <p:cTn id="714" fill="hold">
                            <p:stCondLst>
                              <p:cond delay="234000"/>
                            </p:stCondLst>
                            <p:childTnLst>
                              <p:par>
                                <p:cTn id="715" presetID="1" presetClass="exit" presetSubtype="0" fill="hold" grpId="0" nodeType="afterEffect">
                                  <p:stCondLst>
                                    <p:cond delay="0"/>
                                  </p:stCondLst>
                                  <p:childTnLst>
                                    <p:set>
                                      <p:cBhvr>
                                        <p:cTn id="716" dur="1" fill="hold">
                                          <p:stCondLst>
                                            <p:cond delay="999"/>
                                          </p:stCondLst>
                                        </p:cTn>
                                        <p:tgtEl>
                                          <p:spTgt spid="84"/>
                                        </p:tgtEl>
                                        <p:attrNameLst>
                                          <p:attrName>style.visibility</p:attrName>
                                        </p:attrNameLst>
                                      </p:cBhvr>
                                      <p:to>
                                        <p:strVal val="hidden"/>
                                      </p:to>
                                    </p:set>
                                  </p:childTnLst>
                                </p:cTn>
                              </p:par>
                            </p:childTnLst>
                          </p:cTn>
                        </p:par>
                        <p:par>
                          <p:cTn id="717" fill="hold">
                            <p:stCondLst>
                              <p:cond delay="235000"/>
                            </p:stCondLst>
                            <p:childTnLst>
                              <p:par>
                                <p:cTn id="718" presetID="1" presetClass="exit" presetSubtype="0" fill="hold" grpId="0" nodeType="afterEffect">
                                  <p:stCondLst>
                                    <p:cond delay="0"/>
                                  </p:stCondLst>
                                  <p:childTnLst>
                                    <p:set>
                                      <p:cBhvr>
                                        <p:cTn id="719" dur="1" fill="hold">
                                          <p:stCondLst>
                                            <p:cond delay="999"/>
                                          </p:stCondLst>
                                        </p:cTn>
                                        <p:tgtEl>
                                          <p:spTgt spid="83"/>
                                        </p:tgtEl>
                                        <p:attrNameLst>
                                          <p:attrName>style.visibility</p:attrName>
                                        </p:attrNameLst>
                                      </p:cBhvr>
                                      <p:to>
                                        <p:strVal val="hidden"/>
                                      </p:to>
                                    </p:set>
                                  </p:childTnLst>
                                </p:cTn>
                              </p:par>
                            </p:childTnLst>
                          </p:cTn>
                        </p:par>
                        <p:par>
                          <p:cTn id="720" fill="hold">
                            <p:stCondLst>
                              <p:cond delay="236000"/>
                            </p:stCondLst>
                            <p:childTnLst>
                              <p:par>
                                <p:cTn id="721" presetID="1" presetClass="exit" presetSubtype="0" fill="hold" grpId="0" nodeType="afterEffect">
                                  <p:stCondLst>
                                    <p:cond delay="0"/>
                                  </p:stCondLst>
                                  <p:childTnLst>
                                    <p:set>
                                      <p:cBhvr>
                                        <p:cTn id="722" dur="1" fill="hold">
                                          <p:stCondLst>
                                            <p:cond delay="999"/>
                                          </p:stCondLst>
                                        </p:cTn>
                                        <p:tgtEl>
                                          <p:spTgt spid="82"/>
                                        </p:tgtEl>
                                        <p:attrNameLst>
                                          <p:attrName>style.visibility</p:attrName>
                                        </p:attrNameLst>
                                      </p:cBhvr>
                                      <p:to>
                                        <p:strVal val="hidden"/>
                                      </p:to>
                                    </p:set>
                                  </p:childTnLst>
                                </p:cTn>
                              </p:par>
                            </p:childTnLst>
                          </p:cTn>
                        </p:par>
                        <p:par>
                          <p:cTn id="723" fill="hold">
                            <p:stCondLst>
                              <p:cond delay="237000"/>
                            </p:stCondLst>
                            <p:childTnLst>
                              <p:par>
                                <p:cTn id="724" presetID="1" presetClass="exit" presetSubtype="0" fill="hold" grpId="0" nodeType="afterEffect">
                                  <p:stCondLst>
                                    <p:cond delay="0"/>
                                  </p:stCondLst>
                                  <p:childTnLst>
                                    <p:set>
                                      <p:cBhvr>
                                        <p:cTn id="725" dur="1" fill="hold">
                                          <p:stCondLst>
                                            <p:cond delay="999"/>
                                          </p:stCondLst>
                                        </p:cTn>
                                        <p:tgtEl>
                                          <p:spTgt spid="81"/>
                                        </p:tgtEl>
                                        <p:attrNameLst>
                                          <p:attrName>style.visibility</p:attrName>
                                        </p:attrNameLst>
                                      </p:cBhvr>
                                      <p:to>
                                        <p:strVal val="hidden"/>
                                      </p:to>
                                    </p:set>
                                  </p:childTnLst>
                                </p:cTn>
                              </p:par>
                            </p:childTnLst>
                          </p:cTn>
                        </p:par>
                        <p:par>
                          <p:cTn id="726" fill="hold">
                            <p:stCondLst>
                              <p:cond delay="238000"/>
                            </p:stCondLst>
                            <p:childTnLst>
                              <p:par>
                                <p:cTn id="727" presetID="1" presetClass="exit" presetSubtype="0" fill="hold" grpId="0" nodeType="afterEffect">
                                  <p:stCondLst>
                                    <p:cond delay="0"/>
                                  </p:stCondLst>
                                  <p:childTnLst>
                                    <p:set>
                                      <p:cBhvr>
                                        <p:cTn id="728" dur="1" fill="hold">
                                          <p:stCondLst>
                                            <p:cond delay="999"/>
                                          </p:stCondLst>
                                        </p:cTn>
                                        <p:tgtEl>
                                          <p:spTgt spid="80"/>
                                        </p:tgtEl>
                                        <p:attrNameLst>
                                          <p:attrName>style.visibility</p:attrName>
                                        </p:attrNameLst>
                                      </p:cBhvr>
                                      <p:to>
                                        <p:strVal val="hidden"/>
                                      </p:to>
                                    </p:set>
                                  </p:childTnLst>
                                </p:cTn>
                              </p:par>
                            </p:childTnLst>
                          </p:cTn>
                        </p:par>
                        <p:par>
                          <p:cTn id="729" fill="hold">
                            <p:stCondLst>
                              <p:cond delay="239000"/>
                            </p:stCondLst>
                            <p:childTnLst>
                              <p:par>
                                <p:cTn id="730" presetID="1" presetClass="exit" presetSubtype="0" fill="hold" grpId="0" nodeType="afterEffect">
                                  <p:stCondLst>
                                    <p:cond delay="0"/>
                                  </p:stCondLst>
                                  <p:childTnLst>
                                    <p:set>
                                      <p:cBhvr>
                                        <p:cTn id="731" dur="1" fill="hold">
                                          <p:stCondLst>
                                            <p:cond delay="999"/>
                                          </p:stCondLst>
                                        </p:cTn>
                                        <p:tgtEl>
                                          <p:spTgt spid="79"/>
                                        </p:tgtEl>
                                        <p:attrNameLst>
                                          <p:attrName>style.visibility</p:attrName>
                                        </p:attrNameLst>
                                      </p:cBhvr>
                                      <p:to>
                                        <p:strVal val="hidden"/>
                                      </p:to>
                                    </p:set>
                                  </p:childTnLst>
                                </p:cTn>
                              </p:par>
                            </p:childTnLst>
                          </p:cTn>
                        </p:par>
                        <p:par>
                          <p:cTn id="732" fill="hold">
                            <p:stCondLst>
                              <p:cond delay="240000"/>
                            </p:stCondLst>
                            <p:childTnLst>
                              <p:par>
                                <p:cTn id="733" presetID="1" presetClass="exit" presetSubtype="0" fill="hold" grpId="0" nodeType="afterEffect">
                                  <p:stCondLst>
                                    <p:cond delay="0"/>
                                  </p:stCondLst>
                                  <p:childTnLst>
                                    <p:set>
                                      <p:cBhvr>
                                        <p:cTn id="734" dur="1" fill="hold">
                                          <p:stCondLst>
                                            <p:cond delay="999"/>
                                          </p:stCondLst>
                                        </p:cTn>
                                        <p:tgtEl>
                                          <p:spTgt spid="77"/>
                                        </p:tgtEl>
                                        <p:attrNameLst>
                                          <p:attrName>style.visibility</p:attrName>
                                        </p:attrNameLst>
                                      </p:cBhvr>
                                      <p:to>
                                        <p:strVal val="hidden"/>
                                      </p:to>
                                    </p:set>
                                  </p:childTnLst>
                                </p:cTn>
                              </p:par>
                              <p:par>
                                <p:cTn id="735" presetID="1" presetClass="exit" presetSubtype="0" fill="hold" grpId="0" nodeType="withEffect">
                                  <p:stCondLst>
                                    <p:cond delay="0"/>
                                  </p:stCondLst>
                                  <p:childTnLst>
                                    <p:set>
                                      <p:cBhvr>
                                        <p:cTn id="736" dur="1" fill="hold">
                                          <p:stCondLst>
                                            <p:cond delay="999"/>
                                          </p:stCondLst>
                                        </p:cTn>
                                        <p:tgtEl>
                                          <p:spTgt spid="78"/>
                                        </p:tgtEl>
                                        <p:attrNameLst>
                                          <p:attrName>style.visibility</p:attrName>
                                        </p:attrNameLst>
                                      </p:cBhvr>
                                      <p:to>
                                        <p:strVal val="hidden"/>
                                      </p:to>
                                    </p:set>
                                  </p:childTnLst>
                                </p:cTn>
                              </p:par>
                            </p:childTnLst>
                          </p:cTn>
                        </p:par>
                        <p:par>
                          <p:cTn id="737" fill="hold">
                            <p:stCondLst>
                              <p:cond delay="241000"/>
                            </p:stCondLst>
                            <p:childTnLst>
                              <p:par>
                                <p:cTn id="738" presetID="1" presetClass="exit" presetSubtype="0" fill="hold" grpId="0" nodeType="afterEffect">
                                  <p:stCondLst>
                                    <p:cond delay="0"/>
                                  </p:stCondLst>
                                  <p:childTnLst>
                                    <p:set>
                                      <p:cBhvr>
                                        <p:cTn id="739" dur="1" fill="hold">
                                          <p:stCondLst>
                                            <p:cond delay="999"/>
                                          </p:stCondLst>
                                        </p:cTn>
                                        <p:tgtEl>
                                          <p:spTgt spid="75"/>
                                        </p:tgtEl>
                                        <p:attrNameLst>
                                          <p:attrName>style.visibility</p:attrName>
                                        </p:attrNameLst>
                                      </p:cBhvr>
                                      <p:to>
                                        <p:strVal val="hidden"/>
                                      </p:to>
                                    </p:set>
                                  </p:childTnLst>
                                </p:cTn>
                              </p:par>
                            </p:childTnLst>
                          </p:cTn>
                        </p:par>
                        <p:par>
                          <p:cTn id="740" fill="hold">
                            <p:stCondLst>
                              <p:cond delay="242000"/>
                            </p:stCondLst>
                            <p:childTnLst>
                              <p:par>
                                <p:cTn id="741" presetID="1" presetClass="exit" presetSubtype="0" fill="hold" grpId="0" nodeType="afterEffect">
                                  <p:stCondLst>
                                    <p:cond delay="0"/>
                                  </p:stCondLst>
                                  <p:childTnLst>
                                    <p:set>
                                      <p:cBhvr>
                                        <p:cTn id="742" dur="1" fill="hold">
                                          <p:stCondLst>
                                            <p:cond delay="999"/>
                                          </p:stCondLst>
                                        </p:cTn>
                                        <p:tgtEl>
                                          <p:spTgt spid="74"/>
                                        </p:tgtEl>
                                        <p:attrNameLst>
                                          <p:attrName>style.visibility</p:attrName>
                                        </p:attrNameLst>
                                      </p:cBhvr>
                                      <p:to>
                                        <p:strVal val="hidden"/>
                                      </p:to>
                                    </p:set>
                                  </p:childTnLst>
                                </p:cTn>
                              </p:par>
                            </p:childTnLst>
                          </p:cTn>
                        </p:par>
                        <p:par>
                          <p:cTn id="743" fill="hold">
                            <p:stCondLst>
                              <p:cond delay="243000"/>
                            </p:stCondLst>
                            <p:childTnLst>
                              <p:par>
                                <p:cTn id="744" presetID="1" presetClass="exit" presetSubtype="0" fill="hold" grpId="0" nodeType="afterEffect">
                                  <p:stCondLst>
                                    <p:cond delay="0"/>
                                  </p:stCondLst>
                                  <p:childTnLst>
                                    <p:set>
                                      <p:cBhvr>
                                        <p:cTn id="745" dur="1" fill="hold">
                                          <p:stCondLst>
                                            <p:cond delay="999"/>
                                          </p:stCondLst>
                                        </p:cTn>
                                        <p:tgtEl>
                                          <p:spTgt spid="73"/>
                                        </p:tgtEl>
                                        <p:attrNameLst>
                                          <p:attrName>style.visibility</p:attrName>
                                        </p:attrNameLst>
                                      </p:cBhvr>
                                      <p:to>
                                        <p:strVal val="hidden"/>
                                      </p:to>
                                    </p:set>
                                  </p:childTnLst>
                                </p:cTn>
                              </p:par>
                            </p:childTnLst>
                          </p:cTn>
                        </p:par>
                        <p:par>
                          <p:cTn id="746" fill="hold">
                            <p:stCondLst>
                              <p:cond delay="244000"/>
                            </p:stCondLst>
                            <p:childTnLst>
                              <p:par>
                                <p:cTn id="747" presetID="1" presetClass="exit" presetSubtype="0" fill="hold" grpId="0" nodeType="afterEffect">
                                  <p:stCondLst>
                                    <p:cond delay="0"/>
                                  </p:stCondLst>
                                  <p:childTnLst>
                                    <p:set>
                                      <p:cBhvr>
                                        <p:cTn id="748" dur="1" fill="hold">
                                          <p:stCondLst>
                                            <p:cond delay="999"/>
                                          </p:stCondLst>
                                        </p:cTn>
                                        <p:tgtEl>
                                          <p:spTgt spid="72"/>
                                        </p:tgtEl>
                                        <p:attrNameLst>
                                          <p:attrName>style.visibility</p:attrName>
                                        </p:attrNameLst>
                                      </p:cBhvr>
                                      <p:to>
                                        <p:strVal val="hidden"/>
                                      </p:to>
                                    </p:set>
                                  </p:childTnLst>
                                </p:cTn>
                              </p:par>
                            </p:childTnLst>
                          </p:cTn>
                        </p:par>
                        <p:par>
                          <p:cTn id="749" fill="hold">
                            <p:stCondLst>
                              <p:cond delay="245000"/>
                            </p:stCondLst>
                            <p:childTnLst>
                              <p:par>
                                <p:cTn id="750" presetID="1" presetClass="exit" presetSubtype="0" fill="hold" grpId="0" nodeType="afterEffect">
                                  <p:stCondLst>
                                    <p:cond delay="0"/>
                                  </p:stCondLst>
                                  <p:childTnLst>
                                    <p:set>
                                      <p:cBhvr>
                                        <p:cTn id="751" dur="1" fill="hold">
                                          <p:stCondLst>
                                            <p:cond delay="999"/>
                                          </p:stCondLst>
                                        </p:cTn>
                                        <p:tgtEl>
                                          <p:spTgt spid="71"/>
                                        </p:tgtEl>
                                        <p:attrNameLst>
                                          <p:attrName>style.visibility</p:attrName>
                                        </p:attrNameLst>
                                      </p:cBhvr>
                                      <p:to>
                                        <p:strVal val="hidden"/>
                                      </p:to>
                                    </p:set>
                                  </p:childTnLst>
                                </p:cTn>
                              </p:par>
                            </p:childTnLst>
                          </p:cTn>
                        </p:par>
                        <p:par>
                          <p:cTn id="752" fill="hold">
                            <p:stCondLst>
                              <p:cond delay="246000"/>
                            </p:stCondLst>
                            <p:childTnLst>
                              <p:par>
                                <p:cTn id="753" presetID="1" presetClass="exit" presetSubtype="0" fill="hold" grpId="0" nodeType="afterEffect">
                                  <p:stCondLst>
                                    <p:cond delay="0"/>
                                  </p:stCondLst>
                                  <p:childTnLst>
                                    <p:set>
                                      <p:cBhvr>
                                        <p:cTn id="754" dur="1" fill="hold">
                                          <p:stCondLst>
                                            <p:cond delay="999"/>
                                          </p:stCondLst>
                                        </p:cTn>
                                        <p:tgtEl>
                                          <p:spTgt spid="70"/>
                                        </p:tgtEl>
                                        <p:attrNameLst>
                                          <p:attrName>style.visibility</p:attrName>
                                        </p:attrNameLst>
                                      </p:cBhvr>
                                      <p:to>
                                        <p:strVal val="hidden"/>
                                      </p:to>
                                    </p:set>
                                  </p:childTnLst>
                                </p:cTn>
                              </p:par>
                            </p:childTnLst>
                          </p:cTn>
                        </p:par>
                        <p:par>
                          <p:cTn id="755" fill="hold">
                            <p:stCondLst>
                              <p:cond delay="247000"/>
                            </p:stCondLst>
                            <p:childTnLst>
                              <p:par>
                                <p:cTn id="756" presetID="1" presetClass="exit" presetSubtype="0" fill="hold" grpId="0" nodeType="afterEffect">
                                  <p:stCondLst>
                                    <p:cond delay="0"/>
                                  </p:stCondLst>
                                  <p:childTnLst>
                                    <p:set>
                                      <p:cBhvr>
                                        <p:cTn id="757" dur="1" fill="hold">
                                          <p:stCondLst>
                                            <p:cond delay="999"/>
                                          </p:stCondLst>
                                        </p:cTn>
                                        <p:tgtEl>
                                          <p:spTgt spid="69"/>
                                        </p:tgtEl>
                                        <p:attrNameLst>
                                          <p:attrName>style.visibility</p:attrName>
                                        </p:attrNameLst>
                                      </p:cBhvr>
                                      <p:to>
                                        <p:strVal val="hidden"/>
                                      </p:to>
                                    </p:set>
                                  </p:childTnLst>
                                </p:cTn>
                              </p:par>
                            </p:childTnLst>
                          </p:cTn>
                        </p:par>
                        <p:par>
                          <p:cTn id="758" fill="hold">
                            <p:stCondLst>
                              <p:cond delay="248000"/>
                            </p:stCondLst>
                            <p:childTnLst>
                              <p:par>
                                <p:cTn id="759" presetID="1" presetClass="exit" presetSubtype="0" fill="hold" grpId="0" nodeType="afterEffect">
                                  <p:stCondLst>
                                    <p:cond delay="0"/>
                                  </p:stCondLst>
                                  <p:childTnLst>
                                    <p:set>
                                      <p:cBhvr>
                                        <p:cTn id="760" dur="1" fill="hold">
                                          <p:stCondLst>
                                            <p:cond delay="999"/>
                                          </p:stCondLst>
                                        </p:cTn>
                                        <p:tgtEl>
                                          <p:spTgt spid="68"/>
                                        </p:tgtEl>
                                        <p:attrNameLst>
                                          <p:attrName>style.visibility</p:attrName>
                                        </p:attrNameLst>
                                      </p:cBhvr>
                                      <p:to>
                                        <p:strVal val="hidden"/>
                                      </p:to>
                                    </p:set>
                                  </p:childTnLst>
                                </p:cTn>
                              </p:par>
                            </p:childTnLst>
                          </p:cTn>
                        </p:par>
                        <p:par>
                          <p:cTn id="761" fill="hold">
                            <p:stCondLst>
                              <p:cond delay="249000"/>
                            </p:stCondLst>
                            <p:childTnLst>
                              <p:par>
                                <p:cTn id="762" presetID="1" presetClass="exit" presetSubtype="0" fill="hold" grpId="0" nodeType="afterEffect">
                                  <p:stCondLst>
                                    <p:cond delay="0"/>
                                  </p:stCondLst>
                                  <p:childTnLst>
                                    <p:set>
                                      <p:cBhvr>
                                        <p:cTn id="763" dur="1" fill="hold">
                                          <p:stCondLst>
                                            <p:cond delay="999"/>
                                          </p:stCondLst>
                                        </p:cTn>
                                        <p:tgtEl>
                                          <p:spTgt spid="67"/>
                                        </p:tgtEl>
                                        <p:attrNameLst>
                                          <p:attrName>style.visibility</p:attrName>
                                        </p:attrNameLst>
                                      </p:cBhvr>
                                      <p:to>
                                        <p:strVal val="hidden"/>
                                      </p:to>
                                    </p:set>
                                  </p:childTnLst>
                                </p:cTn>
                              </p:par>
                            </p:childTnLst>
                          </p:cTn>
                        </p:par>
                        <p:par>
                          <p:cTn id="764" fill="hold">
                            <p:stCondLst>
                              <p:cond delay="250000"/>
                            </p:stCondLst>
                            <p:childTnLst>
                              <p:par>
                                <p:cTn id="765" presetID="1" presetClass="exit" presetSubtype="0" fill="hold" grpId="0" nodeType="afterEffect">
                                  <p:stCondLst>
                                    <p:cond delay="0"/>
                                  </p:stCondLst>
                                  <p:childTnLst>
                                    <p:set>
                                      <p:cBhvr>
                                        <p:cTn id="766" dur="1" fill="hold">
                                          <p:stCondLst>
                                            <p:cond delay="999"/>
                                          </p:stCondLst>
                                        </p:cTn>
                                        <p:tgtEl>
                                          <p:spTgt spid="66"/>
                                        </p:tgtEl>
                                        <p:attrNameLst>
                                          <p:attrName>style.visibility</p:attrName>
                                        </p:attrNameLst>
                                      </p:cBhvr>
                                      <p:to>
                                        <p:strVal val="hidden"/>
                                      </p:to>
                                    </p:set>
                                  </p:childTnLst>
                                </p:cTn>
                              </p:par>
                            </p:childTnLst>
                          </p:cTn>
                        </p:par>
                        <p:par>
                          <p:cTn id="767" fill="hold">
                            <p:stCondLst>
                              <p:cond delay="251000"/>
                            </p:stCondLst>
                            <p:childTnLst>
                              <p:par>
                                <p:cTn id="768" presetID="1" presetClass="exit" presetSubtype="0" fill="hold" grpId="0" nodeType="afterEffect">
                                  <p:stCondLst>
                                    <p:cond delay="0"/>
                                  </p:stCondLst>
                                  <p:childTnLst>
                                    <p:set>
                                      <p:cBhvr>
                                        <p:cTn id="769" dur="1" fill="hold">
                                          <p:stCondLst>
                                            <p:cond delay="999"/>
                                          </p:stCondLst>
                                        </p:cTn>
                                        <p:tgtEl>
                                          <p:spTgt spid="65"/>
                                        </p:tgtEl>
                                        <p:attrNameLst>
                                          <p:attrName>style.visibility</p:attrName>
                                        </p:attrNameLst>
                                      </p:cBhvr>
                                      <p:to>
                                        <p:strVal val="hidden"/>
                                      </p:to>
                                    </p:set>
                                  </p:childTnLst>
                                </p:cTn>
                              </p:par>
                            </p:childTnLst>
                          </p:cTn>
                        </p:par>
                        <p:par>
                          <p:cTn id="770" fill="hold">
                            <p:stCondLst>
                              <p:cond delay="252000"/>
                            </p:stCondLst>
                            <p:childTnLst>
                              <p:par>
                                <p:cTn id="771" presetID="1" presetClass="exit" presetSubtype="0" fill="hold" grpId="0" nodeType="afterEffect">
                                  <p:stCondLst>
                                    <p:cond delay="0"/>
                                  </p:stCondLst>
                                  <p:childTnLst>
                                    <p:set>
                                      <p:cBhvr>
                                        <p:cTn id="772" dur="1" fill="hold">
                                          <p:stCondLst>
                                            <p:cond delay="999"/>
                                          </p:stCondLst>
                                        </p:cTn>
                                        <p:tgtEl>
                                          <p:spTgt spid="64"/>
                                        </p:tgtEl>
                                        <p:attrNameLst>
                                          <p:attrName>style.visibility</p:attrName>
                                        </p:attrNameLst>
                                      </p:cBhvr>
                                      <p:to>
                                        <p:strVal val="hidden"/>
                                      </p:to>
                                    </p:set>
                                  </p:childTnLst>
                                </p:cTn>
                              </p:par>
                            </p:childTnLst>
                          </p:cTn>
                        </p:par>
                        <p:par>
                          <p:cTn id="773" fill="hold">
                            <p:stCondLst>
                              <p:cond delay="253000"/>
                            </p:stCondLst>
                            <p:childTnLst>
                              <p:par>
                                <p:cTn id="774" presetID="1" presetClass="exit" presetSubtype="0" fill="hold" grpId="0" nodeType="afterEffect">
                                  <p:stCondLst>
                                    <p:cond delay="0"/>
                                  </p:stCondLst>
                                  <p:childTnLst>
                                    <p:set>
                                      <p:cBhvr>
                                        <p:cTn id="775" dur="1" fill="hold">
                                          <p:stCondLst>
                                            <p:cond delay="999"/>
                                          </p:stCondLst>
                                        </p:cTn>
                                        <p:tgtEl>
                                          <p:spTgt spid="63"/>
                                        </p:tgtEl>
                                        <p:attrNameLst>
                                          <p:attrName>style.visibility</p:attrName>
                                        </p:attrNameLst>
                                      </p:cBhvr>
                                      <p:to>
                                        <p:strVal val="hidden"/>
                                      </p:to>
                                    </p:set>
                                  </p:childTnLst>
                                </p:cTn>
                              </p:par>
                            </p:childTnLst>
                          </p:cTn>
                        </p:par>
                        <p:par>
                          <p:cTn id="776" fill="hold">
                            <p:stCondLst>
                              <p:cond delay="254000"/>
                            </p:stCondLst>
                            <p:childTnLst>
                              <p:par>
                                <p:cTn id="777" presetID="1" presetClass="exit" presetSubtype="0" fill="hold" grpId="0" nodeType="afterEffect">
                                  <p:stCondLst>
                                    <p:cond delay="0"/>
                                  </p:stCondLst>
                                  <p:childTnLst>
                                    <p:set>
                                      <p:cBhvr>
                                        <p:cTn id="778" dur="1" fill="hold">
                                          <p:stCondLst>
                                            <p:cond delay="999"/>
                                          </p:stCondLst>
                                        </p:cTn>
                                        <p:tgtEl>
                                          <p:spTgt spid="62"/>
                                        </p:tgtEl>
                                        <p:attrNameLst>
                                          <p:attrName>style.visibility</p:attrName>
                                        </p:attrNameLst>
                                      </p:cBhvr>
                                      <p:to>
                                        <p:strVal val="hidden"/>
                                      </p:to>
                                    </p:set>
                                  </p:childTnLst>
                                </p:cTn>
                              </p:par>
                            </p:childTnLst>
                          </p:cTn>
                        </p:par>
                        <p:par>
                          <p:cTn id="779" fill="hold">
                            <p:stCondLst>
                              <p:cond delay="255000"/>
                            </p:stCondLst>
                            <p:childTnLst>
                              <p:par>
                                <p:cTn id="780" presetID="1" presetClass="exit" presetSubtype="0" fill="hold" grpId="0" nodeType="afterEffect">
                                  <p:stCondLst>
                                    <p:cond delay="0"/>
                                  </p:stCondLst>
                                  <p:childTnLst>
                                    <p:set>
                                      <p:cBhvr>
                                        <p:cTn id="781" dur="1" fill="hold">
                                          <p:stCondLst>
                                            <p:cond delay="999"/>
                                          </p:stCondLst>
                                        </p:cTn>
                                        <p:tgtEl>
                                          <p:spTgt spid="61"/>
                                        </p:tgtEl>
                                        <p:attrNameLst>
                                          <p:attrName>style.visibility</p:attrName>
                                        </p:attrNameLst>
                                      </p:cBhvr>
                                      <p:to>
                                        <p:strVal val="hidden"/>
                                      </p:to>
                                    </p:set>
                                  </p:childTnLst>
                                </p:cTn>
                              </p:par>
                            </p:childTnLst>
                          </p:cTn>
                        </p:par>
                        <p:par>
                          <p:cTn id="782" fill="hold">
                            <p:stCondLst>
                              <p:cond delay="256000"/>
                            </p:stCondLst>
                            <p:childTnLst>
                              <p:par>
                                <p:cTn id="783" presetID="1" presetClass="exit" presetSubtype="0" fill="hold" grpId="0" nodeType="afterEffect">
                                  <p:stCondLst>
                                    <p:cond delay="0"/>
                                  </p:stCondLst>
                                  <p:childTnLst>
                                    <p:set>
                                      <p:cBhvr>
                                        <p:cTn id="784" dur="1" fill="hold">
                                          <p:stCondLst>
                                            <p:cond delay="999"/>
                                          </p:stCondLst>
                                        </p:cTn>
                                        <p:tgtEl>
                                          <p:spTgt spid="60"/>
                                        </p:tgtEl>
                                        <p:attrNameLst>
                                          <p:attrName>style.visibility</p:attrName>
                                        </p:attrNameLst>
                                      </p:cBhvr>
                                      <p:to>
                                        <p:strVal val="hidden"/>
                                      </p:to>
                                    </p:set>
                                  </p:childTnLst>
                                </p:cTn>
                              </p:par>
                            </p:childTnLst>
                          </p:cTn>
                        </p:par>
                        <p:par>
                          <p:cTn id="785" fill="hold">
                            <p:stCondLst>
                              <p:cond delay="257000"/>
                            </p:stCondLst>
                            <p:childTnLst>
                              <p:par>
                                <p:cTn id="786" presetID="1" presetClass="exit" presetSubtype="0" fill="hold" grpId="0" nodeType="afterEffect">
                                  <p:stCondLst>
                                    <p:cond delay="0"/>
                                  </p:stCondLst>
                                  <p:childTnLst>
                                    <p:set>
                                      <p:cBhvr>
                                        <p:cTn id="787" dur="1" fill="hold">
                                          <p:stCondLst>
                                            <p:cond delay="999"/>
                                          </p:stCondLst>
                                        </p:cTn>
                                        <p:tgtEl>
                                          <p:spTgt spid="59"/>
                                        </p:tgtEl>
                                        <p:attrNameLst>
                                          <p:attrName>style.visibility</p:attrName>
                                        </p:attrNameLst>
                                      </p:cBhvr>
                                      <p:to>
                                        <p:strVal val="hidden"/>
                                      </p:to>
                                    </p:set>
                                  </p:childTnLst>
                                </p:cTn>
                              </p:par>
                            </p:childTnLst>
                          </p:cTn>
                        </p:par>
                        <p:par>
                          <p:cTn id="788" fill="hold">
                            <p:stCondLst>
                              <p:cond delay="258000"/>
                            </p:stCondLst>
                            <p:childTnLst>
                              <p:par>
                                <p:cTn id="789" presetID="1" presetClass="exit" presetSubtype="0" fill="hold" grpId="0" nodeType="afterEffect">
                                  <p:stCondLst>
                                    <p:cond delay="0"/>
                                  </p:stCondLst>
                                  <p:childTnLst>
                                    <p:set>
                                      <p:cBhvr>
                                        <p:cTn id="790" dur="1" fill="hold">
                                          <p:stCondLst>
                                            <p:cond delay="999"/>
                                          </p:stCondLst>
                                        </p:cTn>
                                        <p:tgtEl>
                                          <p:spTgt spid="58"/>
                                        </p:tgtEl>
                                        <p:attrNameLst>
                                          <p:attrName>style.visibility</p:attrName>
                                        </p:attrNameLst>
                                      </p:cBhvr>
                                      <p:to>
                                        <p:strVal val="hidden"/>
                                      </p:to>
                                    </p:set>
                                  </p:childTnLst>
                                </p:cTn>
                              </p:par>
                            </p:childTnLst>
                          </p:cTn>
                        </p:par>
                        <p:par>
                          <p:cTn id="791" fill="hold">
                            <p:stCondLst>
                              <p:cond delay="259000"/>
                            </p:stCondLst>
                            <p:childTnLst>
                              <p:par>
                                <p:cTn id="792" presetID="1" presetClass="exit" presetSubtype="0" fill="hold" grpId="0" nodeType="afterEffect">
                                  <p:stCondLst>
                                    <p:cond delay="0"/>
                                  </p:stCondLst>
                                  <p:childTnLst>
                                    <p:set>
                                      <p:cBhvr>
                                        <p:cTn id="793" dur="1" fill="hold">
                                          <p:stCondLst>
                                            <p:cond delay="999"/>
                                          </p:stCondLst>
                                        </p:cTn>
                                        <p:tgtEl>
                                          <p:spTgt spid="57"/>
                                        </p:tgtEl>
                                        <p:attrNameLst>
                                          <p:attrName>style.visibility</p:attrName>
                                        </p:attrNameLst>
                                      </p:cBhvr>
                                      <p:to>
                                        <p:strVal val="hidden"/>
                                      </p:to>
                                    </p:set>
                                  </p:childTnLst>
                                </p:cTn>
                              </p:par>
                            </p:childTnLst>
                          </p:cTn>
                        </p:par>
                        <p:par>
                          <p:cTn id="794" fill="hold">
                            <p:stCondLst>
                              <p:cond delay="260000"/>
                            </p:stCondLst>
                            <p:childTnLst>
                              <p:par>
                                <p:cTn id="795" presetID="1" presetClass="exit" presetSubtype="0" fill="hold" grpId="0" nodeType="afterEffect">
                                  <p:stCondLst>
                                    <p:cond delay="0"/>
                                  </p:stCondLst>
                                  <p:childTnLst>
                                    <p:set>
                                      <p:cBhvr>
                                        <p:cTn id="796" dur="1" fill="hold">
                                          <p:stCondLst>
                                            <p:cond delay="999"/>
                                          </p:stCondLst>
                                        </p:cTn>
                                        <p:tgtEl>
                                          <p:spTgt spid="56"/>
                                        </p:tgtEl>
                                        <p:attrNameLst>
                                          <p:attrName>style.visibility</p:attrName>
                                        </p:attrNameLst>
                                      </p:cBhvr>
                                      <p:to>
                                        <p:strVal val="hidden"/>
                                      </p:to>
                                    </p:set>
                                  </p:childTnLst>
                                </p:cTn>
                              </p:par>
                            </p:childTnLst>
                          </p:cTn>
                        </p:par>
                        <p:par>
                          <p:cTn id="797" fill="hold">
                            <p:stCondLst>
                              <p:cond delay="261000"/>
                            </p:stCondLst>
                            <p:childTnLst>
                              <p:par>
                                <p:cTn id="798" presetID="1" presetClass="exit" presetSubtype="0" fill="hold" grpId="0" nodeType="afterEffect">
                                  <p:stCondLst>
                                    <p:cond delay="0"/>
                                  </p:stCondLst>
                                  <p:childTnLst>
                                    <p:set>
                                      <p:cBhvr>
                                        <p:cTn id="799" dur="1" fill="hold">
                                          <p:stCondLst>
                                            <p:cond delay="999"/>
                                          </p:stCondLst>
                                        </p:cTn>
                                        <p:tgtEl>
                                          <p:spTgt spid="55"/>
                                        </p:tgtEl>
                                        <p:attrNameLst>
                                          <p:attrName>style.visibility</p:attrName>
                                        </p:attrNameLst>
                                      </p:cBhvr>
                                      <p:to>
                                        <p:strVal val="hidden"/>
                                      </p:to>
                                    </p:set>
                                  </p:childTnLst>
                                </p:cTn>
                              </p:par>
                            </p:childTnLst>
                          </p:cTn>
                        </p:par>
                        <p:par>
                          <p:cTn id="800" fill="hold">
                            <p:stCondLst>
                              <p:cond delay="262000"/>
                            </p:stCondLst>
                            <p:childTnLst>
                              <p:par>
                                <p:cTn id="801" presetID="1" presetClass="exit" presetSubtype="0" fill="hold" grpId="0" nodeType="afterEffect">
                                  <p:stCondLst>
                                    <p:cond delay="0"/>
                                  </p:stCondLst>
                                  <p:childTnLst>
                                    <p:set>
                                      <p:cBhvr>
                                        <p:cTn id="802" dur="1" fill="hold">
                                          <p:stCondLst>
                                            <p:cond delay="999"/>
                                          </p:stCondLst>
                                        </p:cTn>
                                        <p:tgtEl>
                                          <p:spTgt spid="54"/>
                                        </p:tgtEl>
                                        <p:attrNameLst>
                                          <p:attrName>style.visibility</p:attrName>
                                        </p:attrNameLst>
                                      </p:cBhvr>
                                      <p:to>
                                        <p:strVal val="hidden"/>
                                      </p:to>
                                    </p:set>
                                  </p:childTnLst>
                                </p:cTn>
                              </p:par>
                            </p:childTnLst>
                          </p:cTn>
                        </p:par>
                        <p:par>
                          <p:cTn id="803" fill="hold">
                            <p:stCondLst>
                              <p:cond delay="263000"/>
                            </p:stCondLst>
                            <p:childTnLst>
                              <p:par>
                                <p:cTn id="804" presetID="1" presetClass="exit" presetSubtype="0" fill="hold" grpId="0" nodeType="afterEffect">
                                  <p:stCondLst>
                                    <p:cond delay="0"/>
                                  </p:stCondLst>
                                  <p:childTnLst>
                                    <p:set>
                                      <p:cBhvr>
                                        <p:cTn id="805" dur="1" fill="hold">
                                          <p:stCondLst>
                                            <p:cond delay="999"/>
                                          </p:stCondLst>
                                        </p:cTn>
                                        <p:tgtEl>
                                          <p:spTgt spid="53"/>
                                        </p:tgtEl>
                                        <p:attrNameLst>
                                          <p:attrName>style.visibility</p:attrName>
                                        </p:attrNameLst>
                                      </p:cBhvr>
                                      <p:to>
                                        <p:strVal val="hidden"/>
                                      </p:to>
                                    </p:set>
                                  </p:childTnLst>
                                </p:cTn>
                              </p:par>
                            </p:childTnLst>
                          </p:cTn>
                        </p:par>
                        <p:par>
                          <p:cTn id="806" fill="hold">
                            <p:stCondLst>
                              <p:cond delay="264000"/>
                            </p:stCondLst>
                            <p:childTnLst>
                              <p:par>
                                <p:cTn id="807" presetID="1" presetClass="exit" presetSubtype="0" fill="hold" grpId="0" nodeType="afterEffect">
                                  <p:stCondLst>
                                    <p:cond delay="0"/>
                                  </p:stCondLst>
                                  <p:childTnLst>
                                    <p:set>
                                      <p:cBhvr>
                                        <p:cTn id="808" dur="1" fill="hold">
                                          <p:stCondLst>
                                            <p:cond delay="999"/>
                                          </p:stCondLst>
                                        </p:cTn>
                                        <p:tgtEl>
                                          <p:spTgt spid="52"/>
                                        </p:tgtEl>
                                        <p:attrNameLst>
                                          <p:attrName>style.visibility</p:attrName>
                                        </p:attrNameLst>
                                      </p:cBhvr>
                                      <p:to>
                                        <p:strVal val="hidden"/>
                                      </p:to>
                                    </p:set>
                                  </p:childTnLst>
                                </p:cTn>
                              </p:par>
                            </p:childTnLst>
                          </p:cTn>
                        </p:par>
                        <p:par>
                          <p:cTn id="809" fill="hold">
                            <p:stCondLst>
                              <p:cond delay="265000"/>
                            </p:stCondLst>
                            <p:childTnLst>
                              <p:par>
                                <p:cTn id="810" presetID="1" presetClass="exit" presetSubtype="0" fill="hold" grpId="0" nodeType="afterEffect">
                                  <p:stCondLst>
                                    <p:cond delay="0"/>
                                  </p:stCondLst>
                                  <p:childTnLst>
                                    <p:set>
                                      <p:cBhvr>
                                        <p:cTn id="811" dur="1" fill="hold">
                                          <p:stCondLst>
                                            <p:cond delay="999"/>
                                          </p:stCondLst>
                                        </p:cTn>
                                        <p:tgtEl>
                                          <p:spTgt spid="51"/>
                                        </p:tgtEl>
                                        <p:attrNameLst>
                                          <p:attrName>style.visibility</p:attrName>
                                        </p:attrNameLst>
                                      </p:cBhvr>
                                      <p:to>
                                        <p:strVal val="hidden"/>
                                      </p:to>
                                    </p:set>
                                  </p:childTnLst>
                                </p:cTn>
                              </p:par>
                            </p:childTnLst>
                          </p:cTn>
                        </p:par>
                        <p:par>
                          <p:cTn id="812" fill="hold">
                            <p:stCondLst>
                              <p:cond delay="266000"/>
                            </p:stCondLst>
                            <p:childTnLst>
                              <p:par>
                                <p:cTn id="813" presetID="1" presetClass="exit" presetSubtype="0" fill="hold" grpId="0" nodeType="afterEffect">
                                  <p:stCondLst>
                                    <p:cond delay="0"/>
                                  </p:stCondLst>
                                  <p:childTnLst>
                                    <p:set>
                                      <p:cBhvr>
                                        <p:cTn id="814" dur="1" fill="hold">
                                          <p:stCondLst>
                                            <p:cond delay="999"/>
                                          </p:stCondLst>
                                        </p:cTn>
                                        <p:tgtEl>
                                          <p:spTgt spid="50"/>
                                        </p:tgtEl>
                                        <p:attrNameLst>
                                          <p:attrName>style.visibility</p:attrName>
                                        </p:attrNameLst>
                                      </p:cBhvr>
                                      <p:to>
                                        <p:strVal val="hidden"/>
                                      </p:to>
                                    </p:set>
                                  </p:childTnLst>
                                </p:cTn>
                              </p:par>
                            </p:childTnLst>
                          </p:cTn>
                        </p:par>
                        <p:par>
                          <p:cTn id="815" fill="hold">
                            <p:stCondLst>
                              <p:cond delay="267000"/>
                            </p:stCondLst>
                            <p:childTnLst>
                              <p:par>
                                <p:cTn id="816" presetID="1" presetClass="exit" presetSubtype="0" fill="hold" grpId="0" nodeType="afterEffect">
                                  <p:stCondLst>
                                    <p:cond delay="0"/>
                                  </p:stCondLst>
                                  <p:childTnLst>
                                    <p:set>
                                      <p:cBhvr>
                                        <p:cTn id="817" dur="1" fill="hold">
                                          <p:stCondLst>
                                            <p:cond delay="999"/>
                                          </p:stCondLst>
                                        </p:cTn>
                                        <p:tgtEl>
                                          <p:spTgt spid="49"/>
                                        </p:tgtEl>
                                        <p:attrNameLst>
                                          <p:attrName>style.visibility</p:attrName>
                                        </p:attrNameLst>
                                      </p:cBhvr>
                                      <p:to>
                                        <p:strVal val="hidden"/>
                                      </p:to>
                                    </p:set>
                                  </p:childTnLst>
                                </p:cTn>
                              </p:par>
                            </p:childTnLst>
                          </p:cTn>
                        </p:par>
                        <p:par>
                          <p:cTn id="818" fill="hold">
                            <p:stCondLst>
                              <p:cond delay="268000"/>
                            </p:stCondLst>
                            <p:childTnLst>
                              <p:par>
                                <p:cTn id="819" presetID="1" presetClass="exit" presetSubtype="0" fill="hold" grpId="0" nodeType="afterEffect">
                                  <p:stCondLst>
                                    <p:cond delay="0"/>
                                  </p:stCondLst>
                                  <p:childTnLst>
                                    <p:set>
                                      <p:cBhvr>
                                        <p:cTn id="820" dur="1" fill="hold">
                                          <p:stCondLst>
                                            <p:cond delay="999"/>
                                          </p:stCondLst>
                                        </p:cTn>
                                        <p:tgtEl>
                                          <p:spTgt spid="48"/>
                                        </p:tgtEl>
                                        <p:attrNameLst>
                                          <p:attrName>style.visibility</p:attrName>
                                        </p:attrNameLst>
                                      </p:cBhvr>
                                      <p:to>
                                        <p:strVal val="hidden"/>
                                      </p:to>
                                    </p:set>
                                  </p:childTnLst>
                                </p:cTn>
                              </p:par>
                            </p:childTnLst>
                          </p:cTn>
                        </p:par>
                        <p:par>
                          <p:cTn id="821" fill="hold">
                            <p:stCondLst>
                              <p:cond delay="269000"/>
                            </p:stCondLst>
                            <p:childTnLst>
                              <p:par>
                                <p:cTn id="822" presetID="1" presetClass="exit" presetSubtype="0" fill="hold" grpId="0" nodeType="afterEffect">
                                  <p:stCondLst>
                                    <p:cond delay="0"/>
                                  </p:stCondLst>
                                  <p:childTnLst>
                                    <p:set>
                                      <p:cBhvr>
                                        <p:cTn id="823" dur="1" fill="hold">
                                          <p:stCondLst>
                                            <p:cond delay="999"/>
                                          </p:stCondLst>
                                        </p:cTn>
                                        <p:tgtEl>
                                          <p:spTgt spid="47"/>
                                        </p:tgtEl>
                                        <p:attrNameLst>
                                          <p:attrName>style.visibility</p:attrName>
                                        </p:attrNameLst>
                                      </p:cBhvr>
                                      <p:to>
                                        <p:strVal val="hidden"/>
                                      </p:to>
                                    </p:set>
                                  </p:childTnLst>
                                </p:cTn>
                              </p:par>
                            </p:childTnLst>
                          </p:cTn>
                        </p:par>
                        <p:par>
                          <p:cTn id="824" fill="hold">
                            <p:stCondLst>
                              <p:cond delay="270000"/>
                            </p:stCondLst>
                            <p:childTnLst>
                              <p:par>
                                <p:cTn id="825" presetID="1" presetClass="exit" presetSubtype="0" fill="hold" grpId="0" nodeType="afterEffect">
                                  <p:stCondLst>
                                    <p:cond delay="0"/>
                                  </p:stCondLst>
                                  <p:childTnLst>
                                    <p:set>
                                      <p:cBhvr>
                                        <p:cTn id="826" dur="1" fill="hold">
                                          <p:stCondLst>
                                            <p:cond delay="999"/>
                                          </p:stCondLst>
                                        </p:cTn>
                                        <p:tgtEl>
                                          <p:spTgt spid="46"/>
                                        </p:tgtEl>
                                        <p:attrNameLst>
                                          <p:attrName>style.visibility</p:attrName>
                                        </p:attrNameLst>
                                      </p:cBhvr>
                                      <p:to>
                                        <p:strVal val="hidden"/>
                                      </p:to>
                                    </p:set>
                                  </p:childTnLst>
                                </p:cTn>
                              </p:par>
                            </p:childTnLst>
                          </p:cTn>
                        </p:par>
                        <p:par>
                          <p:cTn id="827" fill="hold">
                            <p:stCondLst>
                              <p:cond delay="271000"/>
                            </p:stCondLst>
                            <p:childTnLst>
                              <p:par>
                                <p:cTn id="828" presetID="1" presetClass="exit" presetSubtype="0" fill="hold" grpId="0" nodeType="afterEffect">
                                  <p:stCondLst>
                                    <p:cond delay="0"/>
                                  </p:stCondLst>
                                  <p:childTnLst>
                                    <p:set>
                                      <p:cBhvr>
                                        <p:cTn id="829" dur="1" fill="hold">
                                          <p:stCondLst>
                                            <p:cond delay="999"/>
                                          </p:stCondLst>
                                        </p:cTn>
                                        <p:tgtEl>
                                          <p:spTgt spid="45"/>
                                        </p:tgtEl>
                                        <p:attrNameLst>
                                          <p:attrName>style.visibility</p:attrName>
                                        </p:attrNameLst>
                                      </p:cBhvr>
                                      <p:to>
                                        <p:strVal val="hidden"/>
                                      </p:to>
                                    </p:set>
                                  </p:childTnLst>
                                </p:cTn>
                              </p:par>
                            </p:childTnLst>
                          </p:cTn>
                        </p:par>
                        <p:par>
                          <p:cTn id="830" fill="hold">
                            <p:stCondLst>
                              <p:cond delay="272000"/>
                            </p:stCondLst>
                            <p:childTnLst>
                              <p:par>
                                <p:cTn id="831" presetID="1" presetClass="exit" presetSubtype="0" fill="hold" grpId="0" nodeType="afterEffect">
                                  <p:stCondLst>
                                    <p:cond delay="0"/>
                                  </p:stCondLst>
                                  <p:childTnLst>
                                    <p:set>
                                      <p:cBhvr>
                                        <p:cTn id="832" dur="1" fill="hold">
                                          <p:stCondLst>
                                            <p:cond delay="999"/>
                                          </p:stCondLst>
                                        </p:cTn>
                                        <p:tgtEl>
                                          <p:spTgt spid="44"/>
                                        </p:tgtEl>
                                        <p:attrNameLst>
                                          <p:attrName>style.visibility</p:attrName>
                                        </p:attrNameLst>
                                      </p:cBhvr>
                                      <p:to>
                                        <p:strVal val="hidden"/>
                                      </p:to>
                                    </p:set>
                                  </p:childTnLst>
                                </p:cTn>
                              </p:par>
                            </p:childTnLst>
                          </p:cTn>
                        </p:par>
                        <p:par>
                          <p:cTn id="833" fill="hold">
                            <p:stCondLst>
                              <p:cond delay="273000"/>
                            </p:stCondLst>
                            <p:childTnLst>
                              <p:par>
                                <p:cTn id="834" presetID="1" presetClass="exit" presetSubtype="0" fill="hold" grpId="0" nodeType="afterEffect">
                                  <p:stCondLst>
                                    <p:cond delay="0"/>
                                  </p:stCondLst>
                                  <p:childTnLst>
                                    <p:set>
                                      <p:cBhvr>
                                        <p:cTn id="835" dur="1" fill="hold">
                                          <p:stCondLst>
                                            <p:cond delay="999"/>
                                          </p:stCondLst>
                                        </p:cTn>
                                        <p:tgtEl>
                                          <p:spTgt spid="43"/>
                                        </p:tgtEl>
                                        <p:attrNameLst>
                                          <p:attrName>style.visibility</p:attrName>
                                        </p:attrNameLst>
                                      </p:cBhvr>
                                      <p:to>
                                        <p:strVal val="hidden"/>
                                      </p:to>
                                    </p:set>
                                  </p:childTnLst>
                                </p:cTn>
                              </p:par>
                            </p:childTnLst>
                          </p:cTn>
                        </p:par>
                        <p:par>
                          <p:cTn id="836" fill="hold">
                            <p:stCondLst>
                              <p:cond delay="274000"/>
                            </p:stCondLst>
                            <p:childTnLst>
                              <p:par>
                                <p:cTn id="837" presetID="1" presetClass="exit" presetSubtype="0" fill="hold" grpId="0" nodeType="afterEffect">
                                  <p:stCondLst>
                                    <p:cond delay="0"/>
                                  </p:stCondLst>
                                  <p:childTnLst>
                                    <p:set>
                                      <p:cBhvr>
                                        <p:cTn id="838" dur="1" fill="hold">
                                          <p:stCondLst>
                                            <p:cond delay="999"/>
                                          </p:stCondLst>
                                        </p:cTn>
                                        <p:tgtEl>
                                          <p:spTgt spid="42"/>
                                        </p:tgtEl>
                                        <p:attrNameLst>
                                          <p:attrName>style.visibility</p:attrName>
                                        </p:attrNameLst>
                                      </p:cBhvr>
                                      <p:to>
                                        <p:strVal val="hidden"/>
                                      </p:to>
                                    </p:set>
                                  </p:childTnLst>
                                </p:cTn>
                              </p:par>
                            </p:childTnLst>
                          </p:cTn>
                        </p:par>
                        <p:par>
                          <p:cTn id="839" fill="hold">
                            <p:stCondLst>
                              <p:cond delay="275000"/>
                            </p:stCondLst>
                            <p:childTnLst>
                              <p:par>
                                <p:cTn id="840" presetID="1" presetClass="exit" presetSubtype="0" fill="hold" grpId="0" nodeType="afterEffect">
                                  <p:stCondLst>
                                    <p:cond delay="0"/>
                                  </p:stCondLst>
                                  <p:childTnLst>
                                    <p:set>
                                      <p:cBhvr>
                                        <p:cTn id="841" dur="1" fill="hold">
                                          <p:stCondLst>
                                            <p:cond delay="999"/>
                                          </p:stCondLst>
                                        </p:cTn>
                                        <p:tgtEl>
                                          <p:spTgt spid="41"/>
                                        </p:tgtEl>
                                        <p:attrNameLst>
                                          <p:attrName>style.visibility</p:attrName>
                                        </p:attrNameLst>
                                      </p:cBhvr>
                                      <p:to>
                                        <p:strVal val="hidden"/>
                                      </p:to>
                                    </p:set>
                                  </p:childTnLst>
                                </p:cTn>
                              </p:par>
                            </p:childTnLst>
                          </p:cTn>
                        </p:par>
                        <p:par>
                          <p:cTn id="842" fill="hold">
                            <p:stCondLst>
                              <p:cond delay="276000"/>
                            </p:stCondLst>
                            <p:childTnLst>
                              <p:par>
                                <p:cTn id="843" presetID="1" presetClass="exit" presetSubtype="0" fill="hold" grpId="0" nodeType="afterEffect">
                                  <p:stCondLst>
                                    <p:cond delay="0"/>
                                  </p:stCondLst>
                                  <p:childTnLst>
                                    <p:set>
                                      <p:cBhvr>
                                        <p:cTn id="844" dur="1" fill="hold">
                                          <p:stCondLst>
                                            <p:cond delay="999"/>
                                          </p:stCondLst>
                                        </p:cTn>
                                        <p:tgtEl>
                                          <p:spTgt spid="40"/>
                                        </p:tgtEl>
                                        <p:attrNameLst>
                                          <p:attrName>style.visibility</p:attrName>
                                        </p:attrNameLst>
                                      </p:cBhvr>
                                      <p:to>
                                        <p:strVal val="hidden"/>
                                      </p:to>
                                    </p:set>
                                  </p:childTnLst>
                                </p:cTn>
                              </p:par>
                            </p:childTnLst>
                          </p:cTn>
                        </p:par>
                        <p:par>
                          <p:cTn id="845" fill="hold">
                            <p:stCondLst>
                              <p:cond delay="277000"/>
                            </p:stCondLst>
                            <p:childTnLst>
                              <p:par>
                                <p:cTn id="846" presetID="1" presetClass="exit" presetSubtype="0" fill="hold" grpId="0" nodeType="afterEffect">
                                  <p:stCondLst>
                                    <p:cond delay="0"/>
                                  </p:stCondLst>
                                  <p:childTnLst>
                                    <p:set>
                                      <p:cBhvr>
                                        <p:cTn id="847" dur="1" fill="hold">
                                          <p:stCondLst>
                                            <p:cond delay="999"/>
                                          </p:stCondLst>
                                        </p:cTn>
                                        <p:tgtEl>
                                          <p:spTgt spid="39"/>
                                        </p:tgtEl>
                                        <p:attrNameLst>
                                          <p:attrName>style.visibility</p:attrName>
                                        </p:attrNameLst>
                                      </p:cBhvr>
                                      <p:to>
                                        <p:strVal val="hidden"/>
                                      </p:to>
                                    </p:set>
                                  </p:childTnLst>
                                </p:cTn>
                              </p:par>
                            </p:childTnLst>
                          </p:cTn>
                        </p:par>
                        <p:par>
                          <p:cTn id="848" fill="hold">
                            <p:stCondLst>
                              <p:cond delay="278000"/>
                            </p:stCondLst>
                            <p:childTnLst>
                              <p:par>
                                <p:cTn id="849" presetID="1" presetClass="exit" presetSubtype="0" fill="hold" grpId="0" nodeType="afterEffect">
                                  <p:stCondLst>
                                    <p:cond delay="0"/>
                                  </p:stCondLst>
                                  <p:childTnLst>
                                    <p:set>
                                      <p:cBhvr>
                                        <p:cTn id="850" dur="1" fill="hold">
                                          <p:stCondLst>
                                            <p:cond delay="999"/>
                                          </p:stCondLst>
                                        </p:cTn>
                                        <p:tgtEl>
                                          <p:spTgt spid="38"/>
                                        </p:tgtEl>
                                        <p:attrNameLst>
                                          <p:attrName>style.visibility</p:attrName>
                                        </p:attrNameLst>
                                      </p:cBhvr>
                                      <p:to>
                                        <p:strVal val="hidden"/>
                                      </p:to>
                                    </p:set>
                                  </p:childTnLst>
                                </p:cTn>
                              </p:par>
                            </p:childTnLst>
                          </p:cTn>
                        </p:par>
                        <p:par>
                          <p:cTn id="851" fill="hold">
                            <p:stCondLst>
                              <p:cond delay="279000"/>
                            </p:stCondLst>
                            <p:childTnLst>
                              <p:par>
                                <p:cTn id="852" presetID="1" presetClass="exit" presetSubtype="0" fill="hold" grpId="0" nodeType="afterEffect">
                                  <p:stCondLst>
                                    <p:cond delay="0"/>
                                  </p:stCondLst>
                                  <p:childTnLst>
                                    <p:set>
                                      <p:cBhvr>
                                        <p:cTn id="853" dur="1" fill="hold">
                                          <p:stCondLst>
                                            <p:cond delay="999"/>
                                          </p:stCondLst>
                                        </p:cTn>
                                        <p:tgtEl>
                                          <p:spTgt spid="37"/>
                                        </p:tgtEl>
                                        <p:attrNameLst>
                                          <p:attrName>style.visibility</p:attrName>
                                        </p:attrNameLst>
                                      </p:cBhvr>
                                      <p:to>
                                        <p:strVal val="hidden"/>
                                      </p:to>
                                    </p:set>
                                  </p:childTnLst>
                                </p:cTn>
                              </p:par>
                            </p:childTnLst>
                          </p:cTn>
                        </p:par>
                        <p:par>
                          <p:cTn id="854" fill="hold">
                            <p:stCondLst>
                              <p:cond delay="280000"/>
                            </p:stCondLst>
                            <p:childTnLst>
                              <p:par>
                                <p:cTn id="855" presetID="1" presetClass="exit" presetSubtype="0" fill="hold" grpId="0" nodeType="afterEffect">
                                  <p:stCondLst>
                                    <p:cond delay="0"/>
                                  </p:stCondLst>
                                  <p:childTnLst>
                                    <p:set>
                                      <p:cBhvr>
                                        <p:cTn id="856" dur="1" fill="hold">
                                          <p:stCondLst>
                                            <p:cond delay="999"/>
                                          </p:stCondLst>
                                        </p:cTn>
                                        <p:tgtEl>
                                          <p:spTgt spid="36"/>
                                        </p:tgtEl>
                                        <p:attrNameLst>
                                          <p:attrName>style.visibility</p:attrName>
                                        </p:attrNameLst>
                                      </p:cBhvr>
                                      <p:to>
                                        <p:strVal val="hidden"/>
                                      </p:to>
                                    </p:set>
                                  </p:childTnLst>
                                </p:cTn>
                              </p:par>
                            </p:childTnLst>
                          </p:cTn>
                        </p:par>
                        <p:par>
                          <p:cTn id="857" fill="hold">
                            <p:stCondLst>
                              <p:cond delay="281000"/>
                            </p:stCondLst>
                            <p:childTnLst>
                              <p:par>
                                <p:cTn id="858" presetID="1" presetClass="exit" presetSubtype="0" fill="hold" grpId="0" nodeType="afterEffect">
                                  <p:stCondLst>
                                    <p:cond delay="0"/>
                                  </p:stCondLst>
                                  <p:childTnLst>
                                    <p:set>
                                      <p:cBhvr>
                                        <p:cTn id="859" dur="1" fill="hold">
                                          <p:stCondLst>
                                            <p:cond delay="999"/>
                                          </p:stCondLst>
                                        </p:cTn>
                                        <p:tgtEl>
                                          <p:spTgt spid="35"/>
                                        </p:tgtEl>
                                        <p:attrNameLst>
                                          <p:attrName>style.visibility</p:attrName>
                                        </p:attrNameLst>
                                      </p:cBhvr>
                                      <p:to>
                                        <p:strVal val="hidden"/>
                                      </p:to>
                                    </p:set>
                                  </p:childTnLst>
                                </p:cTn>
                              </p:par>
                            </p:childTnLst>
                          </p:cTn>
                        </p:par>
                        <p:par>
                          <p:cTn id="860" fill="hold">
                            <p:stCondLst>
                              <p:cond delay="282000"/>
                            </p:stCondLst>
                            <p:childTnLst>
                              <p:par>
                                <p:cTn id="861" presetID="1" presetClass="exit" presetSubtype="0" fill="hold" grpId="0" nodeType="afterEffect">
                                  <p:stCondLst>
                                    <p:cond delay="0"/>
                                  </p:stCondLst>
                                  <p:childTnLst>
                                    <p:set>
                                      <p:cBhvr>
                                        <p:cTn id="862" dur="1" fill="hold">
                                          <p:stCondLst>
                                            <p:cond delay="999"/>
                                          </p:stCondLst>
                                        </p:cTn>
                                        <p:tgtEl>
                                          <p:spTgt spid="34"/>
                                        </p:tgtEl>
                                        <p:attrNameLst>
                                          <p:attrName>style.visibility</p:attrName>
                                        </p:attrNameLst>
                                      </p:cBhvr>
                                      <p:to>
                                        <p:strVal val="hidden"/>
                                      </p:to>
                                    </p:set>
                                  </p:childTnLst>
                                </p:cTn>
                              </p:par>
                            </p:childTnLst>
                          </p:cTn>
                        </p:par>
                        <p:par>
                          <p:cTn id="863" fill="hold">
                            <p:stCondLst>
                              <p:cond delay="283000"/>
                            </p:stCondLst>
                            <p:childTnLst>
                              <p:par>
                                <p:cTn id="864" presetID="1" presetClass="exit" presetSubtype="0" fill="hold" grpId="0" nodeType="afterEffect">
                                  <p:stCondLst>
                                    <p:cond delay="0"/>
                                  </p:stCondLst>
                                  <p:childTnLst>
                                    <p:set>
                                      <p:cBhvr>
                                        <p:cTn id="865" dur="1" fill="hold">
                                          <p:stCondLst>
                                            <p:cond delay="999"/>
                                          </p:stCondLst>
                                        </p:cTn>
                                        <p:tgtEl>
                                          <p:spTgt spid="33"/>
                                        </p:tgtEl>
                                        <p:attrNameLst>
                                          <p:attrName>style.visibility</p:attrName>
                                        </p:attrNameLst>
                                      </p:cBhvr>
                                      <p:to>
                                        <p:strVal val="hidden"/>
                                      </p:to>
                                    </p:set>
                                  </p:childTnLst>
                                </p:cTn>
                              </p:par>
                            </p:childTnLst>
                          </p:cTn>
                        </p:par>
                        <p:par>
                          <p:cTn id="866" fill="hold">
                            <p:stCondLst>
                              <p:cond delay="284000"/>
                            </p:stCondLst>
                            <p:childTnLst>
                              <p:par>
                                <p:cTn id="867" presetID="1" presetClass="exit" presetSubtype="0" fill="hold" grpId="0" nodeType="afterEffect">
                                  <p:stCondLst>
                                    <p:cond delay="0"/>
                                  </p:stCondLst>
                                  <p:childTnLst>
                                    <p:set>
                                      <p:cBhvr>
                                        <p:cTn id="868" dur="1" fill="hold">
                                          <p:stCondLst>
                                            <p:cond delay="999"/>
                                          </p:stCondLst>
                                        </p:cTn>
                                        <p:tgtEl>
                                          <p:spTgt spid="32"/>
                                        </p:tgtEl>
                                        <p:attrNameLst>
                                          <p:attrName>style.visibility</p:attrName>
                                        </p:attrNameLst>
                                      </p:cBhvr>
                                      <p:to>
                                        <p:strVal val="hidden"/>
                                      </p:to>
                                    </p:set>
                                  </p:childTnLst>
                                </p:cTn>
                              </p:par>
                            </p:childTnLst>
                          </p:cTn>
                        </p:par>
                        <p:par>
                          <p:cTn id="869" fill="hold">
                            <p:stCondLst>
                              <p:cond delay="285000"/>
                            </p:stCondLst>
                            <p:childTnLst>
                              <p:par>
                                <p:cTn id="870" presetID="1" presetClass="exit" presetSubtype="0" fill="hold" grpId="0" nodeType="afterEffect">
                                  <p:stCondLst>
                                    <p:cond delay="0"/>
                                  </p:stCondLst>
                                  <p:childTnLst>
                                    <p:set>
                                      <p:cBhvr>
                                        <p:cTn id="871" dur="1" fill="hold">
                                          <p:stCondLst>
                                            <p:cond delay="999"/>
                                          </p:stCondLst>
                                        </p:cTn>
                                        <p:tgtEl>
                                          <p:spTgt spid="31"/>
                                        </p:tgtEl>
                                        <p:attrNameLst>
                                          <p:attrName>style.visibility</p:attrName>
                                        </p:attrNameLst>
                                      </p:cBhvr>
                                      <p:to>
                                        <p:strVal val="hidden"/>
                                      </p:to>
                                    </p:set>
                                  </p:childTnLst>
                                </p:cTn>
                              </p:par>
                            </p:childTnLst>
                          </p:cTn>
                        </p:par>
                        <p:par>
                          <p:cTn id="872" fill="hold">
                            <p:stCondLst>
                              <p:cond delay="286000"/>
                            </p:stCondLst>
                            <p:childTnLst>
                              <p:par>
                                <p:cTn id="873" presetID="1" presetClass="exit" presetSubtype="0" fill="hold" grpId="0" nodeType="afterEffect">
                                  <p:stCondLst>
                                    <p:cond delay="0"/>
                                  </p:stCondLst>
                                  <p:childTnLst>
                                    <p:set>
                                      <p:cBhvr>
                                        <p:cTn id="874" dur="1" fill="hold">
                                          <p:stCondLst>
                                            <p:cond delay="999"/>
                                          </p:stCondLst>
                                        </p:cTn>
                                        <p:tgtEl>
                                          <p:spTgt spid="30"/>
                                        </p:tgtEl>
                                        <p:attrNameLst>
                                          <p:attrName>style.visibility</p:attrName>
                                        </p:attrNameLst>
                                      </p:cBhvr>
                                      <p:to>
                                        <p:strVal val="hidden"/>
                                      </p:to>
                                    </p:set>
                                  </p:childTnLst>
                                </p:cTn>
                              </p:par>
                            </p:childTnLst>
                          </p:cTn>
                        </p:par>
                        <p:par>
                          <p:cTn id="875" fill="hold">
                            <p:stCondLst>
                              <p:cond delay="287000"/>
                            </p:stCondLst>
                            <p:childTnLst>
                              <p:par>
                                <p:cTn id="876" presetID="1" presetClass="exit" presetSubtype="0" fill="hold" grpId="0" nodeType="afterEffect">
                                  <p:stCondLst>
                                    <p:cond delay="0"/>
                                  </p:stCondLst>
                                  <p:childTnLst>
                                    <p:set>
                                      <p:cBhvr>
                                        <p:cTn id="877" dur="1" fill="hold">
                                          <p:stCondLst>
                                            <p:cond delay="999"/>
                                          </p:stCondLst>
                                        </p:cTn>
                                        <p:tgtEl>
                                          <p:spTgt spid="29"/>
                                        </p:tgtEl>
                                        <p:attrNameLst>
                                          <p:attrName>style.visibility</p:attrName>
                                        </p:attrNameLst>
                                      </p:cBhvr>
                                      <p:to>
                                        <p:strVal val="hidden"/>
                                      </p:to>
                                    </p:set>
                                  </p:childTnLst>
                                </p:cTn>
                              </p:par>
                            </p:childTnLst>
                          </p:cTn>
                        </p:par>
                        <p:par>
                          <p:cTn id="878" fill="hold">
                            <p:stCondLst>
                              <p:cond delay="288000"/>
                            </p:stCondLst>
                            <p:childTnLst>
                              <p:par>
                                <p:cTn id="879" presetID="1" presetClass="exit" presetSubtype="0" fill="hold" grpId="0" nodeType="afterEffect">
                                  <p:stCondLst>
                                    <p:cond delay="0"/>
                                  </p:stCondLst>
                                  <p:childTnLst>
                                    <p:set>
                                      <p:cBhvr>
                                        <p:cTn id="880" dur="1" fill="hold">
                                          <p:stCondLst>
                                            <p:cond delay="999"/>
                                          </p:stCondLst>
                                        </p:cTn>
                                        <p:tgtEl>
                                          <p:spTgt spid="28"/>
                                        </p:tgtEl>
                                        <p:attrNameLst>
                                          <p:attrName>style.visibility</p:attrName>
                                        </p:attrNameLst>
                                      </p:cBhvr>
                                      <p:to>
                                        <p:strVal val="hidden"/>
                                      </p:to>
                                    </p:set>
                                  </p:childTnLst>
                                </p:cTn>
                              </p:par>
                            </p:childTnLst>
                          </p:cTn>
                        </p:par>
                        <p:par>
                          <p:cTn id="881" fill="hold">
                            <p:stCondLst>
                              <p:cond delay="289000"/>
                            </p:stCondLst>
                            <p:childTnLst>
                              <p:par>
                                <p:cTn id="882" presetID="1" presetClass="exit" presetSubtype="0" fill="hold" grpId="0" nodeType="afterEffect">
                                  <p:stCondLst>
                                    <p:cond delay="0"/>
                                  </p:stCondLst>
                                  <p:childTnLst>
                                    <p:set>
                                      <p:cBhvr>
                                        <p:cTn id="883" dur="1" fill="hold">
                                          <p:stCondLst>
                                            <p:cond delay="999"/>
                                          </p:stCondLst>
                                        </p:cTn>
                                        <p:tgtEl>
                                          <p:spTgt spid="27"/>
                                        </p:tgtEl>
                                        <p:attrNameLst>
                                          <p:attrName>style.visibility</p:attrName>
                                        </p:attrNameLst>
                                      </p:cBhvr>
                                      <p:to>
                                        <p:strVal val="hidden"/>
                                      </p:to>
                                    </p:set>
                                  </p:childTnLst>
                                </p:cTn>
                              </p:par>
                            </p:childTnLst>
                          </p:cTn>
                        </p:par>
                        <p:par>
                          <p:cTn id="884" fill="hold">
                            <p:stCondLst>
                              <p:cond delay="290000"/>
                            </p:stCondLst>
                            <p:childTnLst>
                              <p:par>
                                <p:cTn id="885" presetID="1" presetClass="exit" presetSubtype="0" fill="hold" grpId="0" nodeType="afterEffect">
                                  <p:stCondLst>
                                    <p:cond delay="0"/>
                                  </p:stCondLst>
                                  <p:childTnLst>
                                    <p:set>
                                      <p:cBhvr>
                                        <p:cTn id="886" dur="1" fill="hold">
                                          <p:stCondLst>
                                            <p:cond delay="999"/>
                                          </p:stCondLst>
                                        </p:cTn>
                                        <p:tgtEl>
                                          <p:spTgt spid="26"/>
                                        </p:tgtEl>
                                        <p:attrNameLst>
                                          <p:attrName>style.visibility</p:attrName>
                                        </p:attrNameLst>
                                      </p:cBhvr>
                                      <p:to>
                                        <p:strVal val="hidden"/>
                                      </p:to>
                                    </p:set>
                                  </p:childTnLst>
                                </p:cTn>
                              </p:par>
                            </p:childTnLst>
                          </p:cTn>
                        </p:par>
                        <p:par>
                          <p:cTn id="887" fill="hold">
                            <p:stCondLst>
                              <p:cond delay="291000"/>
                            </p:stCondLst>
                            <p:childTnLst>
                              <p:par>
                                <p:cTn id="888" presetID="1" presetClass="exit" presetSubtype="0" fill="hold" grpId="0" nodeType="afterEffect">
                                  <p:stCondLst>
                                    <p:cond delay="0"/>
                                  </p:stCondLst>
                                  <p:childTnLst>
                                    <p:set>
                                      <p:cBhvr>
                                        <p:cTn id="889" dur="1" fill="hold">
                                          <p:stCondLst>
                                            <p:cond delay="999"/>
                                          </p:stCondLst>
                                        </p:cTn>
                                        <p:tgtEl>
                                          <p:spTgt spid="25"/>
                                        </p:tgtEl>
                                        <p:attrNameLst>
                                          <p:attrName>style.visibility</p:attrName>
                                        </p:attrNameLst>
                                      </p:cBhvr>
                                      <p:to>
                                        <p:strVal val="hidden"/>
                                      </p:to>
                                    </p:set>
                                  </p:childTnLst>
                                </p:cTn>
                              </p:par>
                            </p:childTnLst>
                          </p:cTn>
                        </p:par>
                        <p:par>
                          <p:cTn id="890" fill="hold">
                            <p:stCondLst>
                              <p:cond delay="292000"/>
                            </p:stCondLst>
                            <p:childTnLst>
                              <p:par>
                                <p:cTn id="891" presetID="1" presetClass="exit" presetSubtype="0" fill="hold" grpId="0" nodeType="afterEffect">
                                  <p:stCondLst>
                                    <p:cond delay="0"/>
                                  </p:stCondLst>
                                  <p:childTnLst>
                                    <p:set>
                                      <p:cBhvr>
                                        <p:cTn id="892" dur="1" fill="hold">
                                          <p:stCondLst>
                                            <p:cond delay="999"/>
                                          </p:stCondLst>
                                        </p:cTn>
                                        <p:tgtEl>
                                          <p:spTgt spid="24"/>
                                        </p:tgtEl>
                                        <p:attrNameLst>
                                          <p:attrName>style.visibility</p:attrName>
                                        </p:attrNameLst>
                                      </p:cBhvr>
                                      <p:to>
                                        <p:strVal val="hidden"/>
                                      </p:to>
                                    </p:set>
                                  </p:childTnLst>
                                </p:cTn>
                              </p:par>
                            </p:childTnLst>
                          </p:cTn>
                        </p:par>
                        <p:par>
                          <p:cTn id="893" fill="hold">
                            <p:stCondLst>
                              <p:cond delay="293000"/>
                            </p:stCondLst>
                            <p:childTnLst>
                              <p:par>
                                <p:cTn id="894" presetID="1" presetClass="exit" presetSubtype="0" fill="hold" grpId="0" nodeType="afterEffect">
                                  <p:stCondLst>
                                    <p:cond delay="0"/>
                                  </p:stCondLst>
                                  <p:childTnLst>
                                    <p:set>
                                      <p:cBhvr>
                                        <p:cTn id="895" dur="1" fill="hold">
                                          <p:stCondLst>
                                            <p:cond delay="999"/>
                                          </p:stCondLst>
                                        </p:cTn>
                                        <p:tgtEl>
                                          <p:spTgt spid="23"/>
                                        </p:tgtEl>
                                        <p:attrNameLst>
                                          <p:attrName>style.visibility</p:attrName>
                                        </p:attrNameLst>
                                      </p:cBhvr>
                                      <p:to>
                                        <p:strVal val="hidden"/>
                                      </p:to>
                                    </p:set>
                                  </p:childTnLst>
                                </p:cTn>
                              </p:par>
                            </p:childTnLst>
                          </p:cTn>
                        </p:par>
                        <p:par>
                          <p:cTn id="896" fill="hold">
                            <p:stCondLst>
                              <p:cond delay="294000"/>
                            </p:stCondLst>
                            <p:childTnLst>
                              <p:par>
                                <p:cTn id="897" presetID="1" presetClass="exit" presetSubtype="0" fill="hold" grpId="0" nodeType="afterEffect">
                                  <p:stCondLst>
                                    <p:cond delay="0"/>
                                  </p:stCondLst>
                                  <p:childTnLst>
                                    <p:set>
                                      <p:cBhvr>
                                        <p:cTn id="898" dur="1" fill="hold">
                                          <p:stCondLst>
                                            <p:cond delay="999"/>
                                          </p:stCondLst>
                                        </p:cTn>
                                        <p:tgtEl>
                                          <p:spTgt spid="18"/>
                                        </p:tgtEl>
                                        <p:attrNameLst>
                                          <p:attrName>style.visibility</p:attrName>
                                        </p:attrNameLst>
                                      </p:cBhvr>
                                      <p:to>
                                        <p:strVal val="hidden"/>
                                      </p:to>
                                    </p:set>
                                  </p:childTnLst>
                                </p:cTn>
                              </p:par>
                            </p:childTnLst>
                          </p:cTn>
                        </p:par>
                        <p:par>
                          <p:cTn id="899" fill="hold">
                            <p:stCondLst>
                              <p:cond delay="295000"/>
                            </p:stCondLst>
                            <p:childTnLst>
                              <p:par>
                                <p:cTn id="900" presetID="1" presetClass="exit" presetSubtype="0" fill="hold" grpId="0" nodeType="afterEffect">
                                  <p:stCondLst>
                                    <p:cond delay="0"/>
                                  </p:stCondLst>
                                  <p:childTnLst>
                                    <p:set>
                                      <p:cBhvr>
                                        <p:cTn id="901" dur="1" fill="hold">
                                          <p:stCondLst>
                                            <p:cond delay="999"/>
                                          </p:stCondLst>
                                        </p:cTn>
                                        <p:tgtEl>
                                          <p:spTgt spid="17"/>
                                        </p:tgtEl>
                                        <p:attrNameLst>
                                          <p:attrName>style.visibility</p:attrName>
                                        </p:attrNameLst>
                                      </p:cBhvr>
                                      <p:to>
                                        <p:strVal val="hidden"/>
                                      </p:to>
                                    </p:set>
                                  </p:childTnLst>
                                </p:cTn>
                              </p:par>
                            </p:childTnLst>
                          </p:cTn>
                        </p:par>
                        <p:par>
                          <p:cTn id="902" fill="hold">
                            <p:stCondLst>
                              <p:cond delay="296000"/>
                            </p:stCondLst>
                            <p:childTnLst>
                              <p:par>
                                <p:cTn id="903" presetID="1" presetClass="exit" presetSubtype="0" fill="hold" grpId="0" nodeType="afterEffect">
                                  <p:stCondLst>
                                    <p:cond delay="0"/>
                                  </p:stCondLst>
                                  <p:childTnLst>
                                    <p:set>
                                      <p:cBhvr>
                                        <p:cTn id="904" dur="1" fill="hold">
                                          <p:stCondLst>
                                            <p:cond delay="999"/>
                                          </p:stCondLst>
                                        </p:cTn>
                                        <p:tgtEl>
                                          <p:spTgt spid="16"/>
                                        </p:tgtEl>
                                        <p:attrNameLst>
                                          <p:attrName>style.visibility</p:attrName>
                                        </p:attrNameLst>
                                      </p:cBhvr>
                                      <p:to>
                                        <p:strVal val="hidden"/>
                                      </p:to>
                                    </p:set>
                                  </p:childTnLst>
                                </p:cTn>
                              </p:par>
                            </p:childTnLst>
                          </p:cTn>
                        </p:par>
                        <p:par>
                          <p:cTn id="905" fill="hold">
                            <p:stCondLst>
                              <p:cond delay="297000"/>
                            </p:stCondLst>
                            <p:childTnLst>
                              <p:par>
                                <p:cTn id="906" presetID="1" presetClass="exit" presetSubtype="0" fill="hold" grpId="0" nodeType="afterEffect">
                                  <p:stCondLst>
                                    <p:cond delay="0"/>
                                  </p:stCondLst>
                                  <p:childTnLst>
                                    <p:set>
                                      <p:cBhvr>
                                        <p:cTn id="907" dur="1" fill="hold">
                                          <p:stCondLst>
                                            <p:cond delay="999"/>
                                          </p:stCondLst>
                                        </p:cTn>
                                        <p:tgtEl>
                                          <p:spTgt spid="15"/>
                                        </p:tgtEl>
                                        <p:attrNameLst>
                                          <p:attrName>style.visibility</p:attrName>
                                        </p:attrNameLst>
                                      </p:cBhvr>
                                      <p:to>
                                        <p:strVal val="hidden"/>
                                      </p:to>
                                    </p:set>
                                  </p:childTnLst>
                                </p:cTn>
                              </p:par>
                            </p:childTnLst>
                          </p:cTn>
                        </p:par>
                        <p:par>
                          <p:cTn id="908" fill="hold">
                            <p:stCondLst>
                              <p:cond delay="298000"/>
                            </p:stCondLst>
                            <p:childTnLst>
                              <p:par>
                                <p:cTn id="909" presetID="1" presetClass="exit" presetSubtype="0" fill="hold" grpId="0" nodeType="afterEffect">
                                  <p:stCondLst>
                                    <p:cond delay="0"/>
                                  </p:stCondLst>
                                  <p:childTnLst>
                                    <p:set>
                                      <p:cBhvr>
                                        <p:cTn id="910" dur="1" fill="hold">
                                          <p:stCondLst>
                                            <p:cond delay="999"/>
                                          </p:stCondLst>
                                        </p:cTn>
                                        <p:tgtEl>
                                          <p:spTgt spid="14"/>
                                        </p:tgtEl>
                                        <p:attrNameLst>
                                          <p:attrName>style.visibility</p:attrName>
                                        </p:attrNameLst>
                                      </p:cBhvr>
                                      <p:to>
                                        <p:strVal val="hidden"/>
                                      </p:to>
                                    </p:set>
                                  </p:childTnLst>
                                </p:cTn>
                              </p:par>
                            </p:childTnLst>
                          </p:cTn>
                        </p:par>
                        <p:par>
                          <p:cTn id="911" fill="hold">
                            <p:stCondLst>
                              <p:cond delay="299000"/>
                            </p:stCondLst>
                            <p:childTnLst>
                              <p:par>
                                <p:cTn id="912" presetID="1" presetClass="exit" presetSubtype="0" fill="hold" grpId="0" nodeType="afterEffect">
                                  <p:stCondLst>
                                    <p:cond delay="0"/>
                                  </p:stCondLst>
                                  <p:childTnLst>
                                    <p:set>
                                      <p:cBhvr>
                                        <p:cTn id="913" dur="1" fill="hold">
                                          <p:stCondLst>
                                            <p:cond delay="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rieval Practice Challenge Grid!"/>
          <p:cNvSpPr txBox="1"/>
          <p:nvPr/>
        </p:nvSpPr>
        <p:spPr>
          <a:xfrm>
            <a:off x="2185705" y="360842"/>
            <a:ext cx="5770676" cy="6259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652" tIns="35652" rIns="35652" bIns="35652" anchor="ctr">
            <a:spAutoFit/>
          </a:bodyPr>
          <a:lstStyle>
            <a:lvl1pPr>
              <a:defRPr sz="4800" b="1">
                <a:latin typeface="+mj-lt"/>
                <a:ea typeface="+mj-ea"/>
                <a:cs typeface="+mj-cs"/>
                <a:sym typeface="Helvetica Neue"/>
              </a:defRPr>
            </a:lvl1pPr>
          </a:lstStyle>
          <a:p>
            <a:pPr algn="ctr" defTabSz="410058" hangingPunct="0"/>
            <a:r>
              <a:rPr lang="en-GB" sz="3600" u="sng" kern="0" dirty="0">
                <a:solidFill>
                  <a:srgbClr val="000000"/>
                </a:solidFill>
                <a:latin typeface="Segoe UI Light" panose="020B0502040204020203" pitchFamily="34" charset="0"/>
                <a:cs typeface="Segoe UI Light" panose="020B0502040204020203" pitchFamily="34" charset="0"/>
              </a:rPr>
              <a:t>Retrieval Practice Brain Dump</a:t>
            </a:r>
            <a:endParaRPr sz="3600" u="sng" kern="0" dirty="0">
              <a:solidFill>
                <a:srgbClr val="000000"/>
              </a:solidFill>
              <a:latin typeface="Segoe UI Light" panose="020B0502040204020203" pitchFamily="34" charset="0"/>
              <a:cs typeface="Segoe UI Light" panose="020B0502040204020203" pitchFamily="34" charset="0"/>
            </a:endParaRPr>
          </a:p>
        </p:txBody>
      </p:sp>
      <p:sp>
        <p:nvSpPr>
          <p:cNvPr id="11" name="TextBox 10"/>
          <p:cNvSpPr txBox="1"/>
          <p:nvPr/>
        </p:nvSpPr>
        <p:spPr>
          <a:xfrm>
            <a:off x="251531" y="390925"/>
            <a:ext cx="1747345" cy="52306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srgbClr val="000000"/>
                </a:solidFill>
                <a:latin typeface="Segoe UI Light" panose="020B0502040204020203" pitchFamily="34" charset="0"/>
                <a:cs typeface="Segoe UI Light" panose="020B0502040204020203" pitchFamily="34" charset="0"/>
              </a:rPr>
              <a:t>DO NOW</a:t>
            </a:r>
          </a:p>
        </p:txBody>
      </p:sp>
      <p:pic>
        <p:nvPicPr>
          <p:cNvPr id="1030" name="Picture 6" descr="Brain, bulb, creativity, idea, innovation, inspiration, lightbulb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0004" y="64276"/>
            <a:ext cx="1348500" cy="1348500"/>
          </a:xfrm>
          <a:prstGeom prst="rect">
            <a:avLst/>
          </a:prstGeom>
          <a:noFill/>
          <a:extLst>
            <a:ext uri="{909E8E84-426E-40DD-AFC4-6F175D3DCCD1}">
              <a14:hiddenFill xmlns:a14="http://schemas.microsoft.com/office/drawing/2010/main">
                <a:solidFill>
                  <a:srgbClr val="FFFFFF"/>
                </a:solidFill>
              </a14:hiddenFill>
            </a:ext>
          </a:extLst>
        </p:spPr>
      </p:pic>
      <p:sp>
        <p:nvSpPr>
          <p:cNvPr id="324" name="Rectangle 323"/>
          <p:cNvSpPr/>
          <p:nvPr/>
        </p:nvSpPr>
        <p:spPr>
          <a:xfrm>
            <a:off x="518282" y="1737687"/>
            <a:ext cx="8086175" cy="44134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35656" tIns="35656" rIns="35656" bIns="35656" numCol="1" spcCol="26744" rtlCol="0" anchor="ctr">
            <a:spAutoFit/>
          </a:bodyPr>
          <a:lstStyle/>
          <a:p>
            <a:pPr defTabSz="410100" hangingPunct="0"/>
            <a:r>
              <a:rPr lang="en-GB" sz="2400" b="1" kern="0" dirty="0">
                <a:solidFill>
                  <a:srgbClr val="000000"/>
                </a:solidFill>
                <a:latin typeface="Segoe UI Light" panose="020B0502040204020203" pitchFamily="34" charset="0"/>
                <a:ea typeface="Helvetica Neue Medium"/>
                <a:cs typeface="Segoe UI Light" panose="020B0502040204020203" pitchFamily="34" charset="0"/>
                <a:sym typeface="Helvetica Neue Medium"/>
              </a:rPr>
              <a:t>Task: Write down as much as you can recall about algorithms.</a:t>
            </a:r>
          </a:p>
        </p:txBody>
      </p:sp>
      <p:sp>
        <p:nvSpPr>
          <p:cNvPr id="325" name="TextBox 324"/>
          <p:cNvSpPr txBox="1"/>
          <p:nvPr/>
        </p:nvSpPr>
        <p:spPr>
          <a:xfrm>
            <a:off x="-2106877" y="0"/>
            <a:ext cx="1897956"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none" lIns="50800" tIns="50800" rIns="50800" bIns="50800" numCol="1" spcCol="38100" rtlCol="0" anchor="ctr">
            <a:spAutoFit/>
          </a:bodyPr>
          <a:lstStyle/>
          <a:p>
            <a:pPr algn="ctr" defTabSz="584200" hangingPunct="0"/>
            <a:r>
              <a:rPr lang="en-GB" sz="3600" dirty="0">
                <a:solidFill>
                  <a:srgbClr val="000000"/>
                </a:solidFill>
                <a:latin typeface="Helvetica Neue Medium"/>
                <a:ea typeface="Helvetica Neue Medium"/>
                <a:cs typeface="Helvetica Neue Medium"/>
                <a:sym typeface="Helvetica Neue Medium"/>
              </a:rPr>
              <a:t>Example</a:t>
            </a:r>
          </a:p>
        </p:txBody>
      </p:sp>
      <p:sp>
        <p:nvSpPr>
          <p:cNvPr id="326" name="TextBox 325"/>
          <p:cNvSpPr txBox="1"/>
          <p:nvPr/>
        </p:nvSpPr>
        <p:spPr>
          <a:xfrm>
            <a:off x="304376" y="1052736"/>
            <a:ext cx="1747344" cy="523069"/>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srgbClr val="FFFFFF"/>
                </a:solidFill>
                <a:latin typeface="Segoe UI Light" panose="020B0502040204020203" pitchFamily="34" charset="0"/>
                <a:cs typeface="Segoe UI Light" panose="020B0502040204020203" pitchFamily="34" charset="0"/>
              </a:rPr>
              <a:t>Answers</a:t>
            </a:r>
          </a:p>
        </p:txBody>
      </p:sp>
      <p:sp>
        <p:nvSpPr>
          <p:cNvPr id="2" name="TextBox 1"/>
          <p:cNvSpPr txBox="1"/>
          <p:nvPr/>
        </p:nvSpPr>
        <p:spPr>
          <a:xfrm>
            <a:off x="518282" y="3061797"/>
            <a:ext cx="8086175" cy="2318583"/>
          </a:xfrm>
          <a:prstGeom prst="rect">
            <a:avLst/>
          </a:prstGeom>
          <a:no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a:p>
            <a:pPr marL="0" marR="0" indent="0" algn="ctr" defTabSz="584200" rtl="0" fontAlgn="auto" latinLnBrk="0" hangingPunct="0">
              <a:lnSpc>
                <a:spcPct val="100000"/>
              </a:lnSpc>
              <a:spcBef>
                <a:spcPts val="0"/>
              </a:spcBef>
              <a:spcAft>
                <a:spcPts val="0"/>
              </a:spcAft>
              <a:buClrTx/>
              <a:buSzTx/>
              <a:buFontTx/>
              <a:buNone/>
              <a:tabLst/>
            </a:pPr>
            <a:endParaRPr lang="en-GB" sz="2400" dirty="0">
              <a:solidFill>
                <a:srgbClr val="000000"/>
              </a:solidFill>
              <a:latin typeface="Helvetica Neue Medium"/>
              <a:ea typeface="Helvetica Neue Medium"/>
              <a:cs typeface="Helvetica Neue Medium"/>
              <a:sym typeface="Helvetica Neue Medium"/>
            </a:endParaRPr>
          </a:p>
          <a:p>
            <a:pPr marL="0" marR="0" indent="0" algn="ctr" defTabSz="5842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rPr>
              <a:t>Insert possible</a:t>
            </a:r>
            <a:r>
              <a:rPr kumimoji="0" lang="en-GB" sz="2400" b="0" i="0" u="none" strike="noStrike" cap="none" spc="0" normalizeH="0" dirty="0">
                <a:ln>
                  <a:noFill/>
                </a:ln>
                <a:solidFill>
                  <a:srgbClr val="000000"/>
                </a:solidFill>
                <a:effectLst/>
                <a:uFillTx/>
                <a:latin typeface="Helvetica Neue Medium"/>
                <a:ea typeface="Helvetica Neue Medium"/>
                <a:cs typeface="Helvetica Neue Medium"/>
                <a:sym typeface="Helvetica Neue Medium"/>
              </a:rPr>
              <a:t> answers</a:t>
            </a:r>
          </a:p>
          <a:p>
            <a:pPr marL="0" marR="0" indent="0" algn="ctr" defTabSz="584200" rtl="0" fontAlgn="auto" latinLnBrk="0" hangingPunct="0">
              <a:lnSpc>
                <a:spcPct val="100000"/>
              </a:lnSpc>
              <a:spcBef>
                <a:spcPts val="0"/>
              </a:spcBef>
              <a:spcAft>
                <a:spcPts val="0"/>
              </a:spcAft>
              <a:buClrTx/>
              <a:buSzTx/>
              <a:buFontTx/>
              <a:buNone/>
              <a:tabLst/>
            </a:pPr>
            <a:endParaRPr lang="en-GB" sz="2400" baseline="0" dirty="0">
              <a:solidFill>
                <a:srgbClr val="000000"/>
              </a:solidFill>
              <a:latin typeface="Helvetica Neue Medium"/>
              <a:ea typeface="Helvetica Neue Medium"/>
              <a:cs typeface="Helvetica Neue Medium"/>
              <a:sym typeface="Helvetica Neue Medium"/>
            </a:endParaRPr>
          </a:p>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dirty="0">
              <a:ln>
                <a:noFill/>
              </a:ln>
              <a:solidFill>
                <a:srgbClr val="000000"/>
              </a:solidFill>
              <a:effectLst/>
              <a:uFillTx/>
              <a:latin typeface="Helvetica Neue Medium"/>
              <a:ea typeface="Helvetica Neue Medium"/>
              <a:cs typeface="Helvetica Neue Medium"/>
              <a:sym typeface="Helvetica Neue Medium"/>
            </a:endParaRPr>
          </a:p>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72273209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rieval Practice Challenge Grid!"/>
          <p:cNvSpPr txBox="1"/>
          <p:nvPr/>
        </p:nvSpPr>
        <p:spPr>
          <a:xfrm>
            <a:off x="2185705" y="360842"/>
            <a:ext cx="5770676" cy="6259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652" tIns="35652" rIns="35652" bIns="35652" anchor="ctr">
            <a:spAutoFit/>
          </a:bodyPr>
          <a:lstStyle>
            <a:lvl1pPr>
              <a:defRPr sz="4800" b="1">
                <a:latin typeface="+mj-lt"/>
                <a:ea typeface="+mj-ea"/>
                <a:cs typeface="+mj-cs"/>
                <a:sym typeface="Helvetica Neue"/>
              </a:defRPr>
            </a:lvl1pPr>
          </a:lstStyle>
          <a:p>
            <a:pPr algn="ctr" defTabSz="410058" hangingPunct="0"/>
            <a:r>
              <a:rPr lang="en-GB" sz="3600" u="sng" kern="0" dirty="0">
                <a:solidFill>
                  <a:srgbClr val="000000"/>
                </a:solidFill>
                <a:latin typeface="Segoe UI Light" panose="020B0502040204020203" pitchFamily="34" charset="0"/>
                <a:cs typeface="Segoe UI Light" panose="020B0502040204020203" pitchFamily="34" charset="0"/>
              </a:rPr>
              <a:t>Retrieval Practice Brain Dump</a:t>
            </a:r>
            <a:endParaRPr sz="3600" u="sng" kern="0" dirty="0">
              <a:solidFill>
                <a:srgbClr val="000000"/>
              </a:solidFill>
              <a:latin typeface="Segoe UI Light" panose="020B0502040204020203" pitchFamily="34" charset="0"/>
              <a:cs typeface="Segoe UI Light" panose="020B0502040204020203" pitchFamily="34" charset="0"/>
            </a:endParaRPr>
          </a:p>
        </p:txBody>
      </p:sp>
      <p:sp>
        <p:nvSpPr>
          <p:cNvPr id="10" name="Rectangular Callout 9"/>
          <p:cNvSpPr/>
          <p:nvPr/>
        </p:nvSpPr>
        <p:spPr>
          <a:xfrm>
            <a:off x="2947840" y="5897251"/>
            <a:ext cx="3227052" cy="379777"/>
          </a:xfrm>
          <a:prstGeom prst="wedgeRectCallout">
            <a:avLst>
              <a:gd name="adj1" fmla="val -8190"/>
              <a:gd name="adj2" fmla="val 142903"/>
            </a:avLst>
          </a:prstGeom>
          <a:solidFill>
            <a:srgbClr val="FFFFFF"/>
          </a:solidFill>
          <a:ln w="762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652" tIns="35652" rIns="35652" bIns="35652" numCol="1" spcCol="26740" rtlCol="0" anchor="ctr">
            <a:spAutoFit/>
          </a:bodyPr>
          <a:lstStyle/>
          <a:p>
            <a:pPr algn="ctr" defTabSz="410058" hangingPunct="0"/>
            <a:r>
              <a:rPr lang="en-GB" sz="2000" b="1" kern="0" dirty="0">
                <a:solidFill>
                  <a:srgbClr val="000000"/>
                </a:solidFill>
                <a:latin typeface="Segoe UI Light" panose="020B0502040204020203" pitchFamily="34" charset="0"/>
                <a:cs typeface="Segoe UI Light" panose="020B0502040204020203" pitchFamily="34" charset="0"/>
                <a:sym typeface="Helvetica Neue Medium"/>
              </a:rPr>
              <a:t>No notes allowed!</a:t>
            </a:r>
          </a:p>
        </p:txBody>
      </p:sp>
      <p:sp>
        <p:nvSpPr>
          <p:cNvPr id="11" name="TextBox 10"/>
          <p:cNvSpPr txBox="1"/>
          <p:nvPr/>
        </p:nvSpPr>
        <p:spPr>
          <a:xfrm>
            <a:off x="251531" y="390925"/>
            <a:ext cx="1747345" cy="52306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srgbClr val="000000"/>
                </a:solidFill>
                <a:latin typeface="Segoe UI Light" panose="020B0502040204020203" pitchFamily="34" charset="0"/>
                <a:cs typeface="Segoe UI Light" panose="020B0502040204020203" pitchFamily="34" charset="0"/>
              </a:rPr>
              <a:t>DO NOW</a:t>
            </a:r>
          </a:p>
        </p:txBody>
      </p:sp>
      <p:sp>
        <p:nvSpPr>
          <p:cNvPr id="12" name="Rectangle 1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13" name="Rectangle 1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14" name="Rectangle 1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15" name="Rectangle 1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16" name="Rectangle 1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17" name="Rectangle 1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18" name="Rectangle 1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23" name="Rectangle 2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24" name="Rectangle 2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25" name="Rectangle 2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26" name="Rectangle 2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27" name="Rectangle 2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28" name="Rectangle 2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29" name="Rectangle 2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30" name="Rectangle 2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31" name="Rectangle 3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32" name="Rectangle 3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33" name="Rectangle 3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34" name="Rectangle 3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35" name="Rectangle 3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36" name="Rectangle 3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37" name="Rectangle 3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38" name="Rectangle 3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39" name="Rectangle 3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40" name="Rectangle 3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41" name="Rectangle 4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42" name="Rectangle 4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43" name="Rectangle 4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44" name="Rectangle 4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45" name="Rectangle 4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46" name="Rectangle 4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47" name="Rectangle 4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48" name="Rectangle 4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49" name="Rectangle 4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50" name="Rectangle 4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51" name="Rectangle 5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52" name="Rectangle 5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53" name="Rectangle 5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54" name="Rectangle 5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55" name="Rectangle 5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56" name="Rectangle 5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57" name="Rectangle 5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58" name="Rectangle 5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59" name="Rectangle 5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60" name="Rectangle 5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61" name="Rectangle 6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62" name="Rectangle 6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63" name="Rectangle 6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64" name="Rectangle 6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65" name="Rectangle 6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66" name="Rectangle 6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67" name="Rectangle 6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68" name="Rectangle 6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69" name="Rectangle 6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70" name="Rectangle 6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71" name="Rectangle 7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72" name="Rectangle 7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73" name="Rectangle 7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74" name="Rectangle 7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75" name="Rectangle 7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76" name="Rectangle 75"/>
          <p:cNvSpPr/>
          <p:nvPr/>
        </p:nvSpPr>
        <p:spPr>
          <a:xfrm>
            <a:off x="179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00</a:t>
            </a:r>
          </a:p>
        </p:txBody>
      </p:sp>
      <p:sp>
        <p:nvSpPr>
          <p:cNvPr id="77" name="Rectangle 7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78" name="Rectangle 77"/>
          <p:cNvSpPr/>
          <p:nvPr/>
        </p:nvSpPr>
        <p:spPr>
          <a:xfrm>
            <a:off x="179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01</a:t>
            </a:r>
          </a:p>
        </p:txBody>
      </p:sp>
      <p:sp>
        <p:nvSpPr>
          <p:cNvPr id="79" name="Rectangle 7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80" name="Rectangle 7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81" name="Rectangle 8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82" name="Rectangle 8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83" name="Rectangle 8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84" name="Rectangle 8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85" name="Rectangle 8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86" name="Rectangle 8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87" name="Rectangle 8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88" name="Rectangle 8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89" name="Rectangle 8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90" name="Rectangle 8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91" name="Rectangle 9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92" name="Rectangle 9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93" name="Rectangle 9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94" name="Rectangle 9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95" name="Rectangle 9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96" name="Rectangle 9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97" name="Rectangle 9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98" name="Rectangle 9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99" name="Rectangle 9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100" name="Rectangle 9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101" name="Rectangle 10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102" name="Rectangle 10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103" name="Rectangle 10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104" name="Rectangle 10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105" name="Rectangle 10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106" name="Rectangle 10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107" name="Rectangle 10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108" name="Rectangle 10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109" name="Rectangle 10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110" name="Rectangle 10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111" name="Rectangle 11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112" name="Rectangle 11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113" name="Rectangle 11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114" name="Rectangle 11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115" name="Rectangle 11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116" name="Rectangle 11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117" name="Rectangle 11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118" name="Rectangle 11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119" name="Rectangle 11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120" name="Rectangle 11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121" name="Rectangle 12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122" name="Rectangle 12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123" name="Rectangle 12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124" name="Rectangle 12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125" name="Rectangle 12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126" name="Rectangle 12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127" name="Rectangle 12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128" name="Rectangle 12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129" name="Rectangle 12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130" name="Rectangle 12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131" name="Rectangle 13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132" name="Rectangle 13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133" name="Rectangle 13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134" name="Rectangle 13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135" name="Rectangle 13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136" name="Rectangle 13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137" name="Rectangle 13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138" name="Rectangle 13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139" name="Rectangle 138"/>
          <p:cNvSpPr/>
          <p:nvPr/>
        </p:nvSpPr>
        <p:spPr>
          <a:xfrm>
            <a:off x="179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02</a:t>
            </a:r>
          </a:p>
        </p:txBody>
      </p:sp>
      <p:sp>
        <p:nvSpPr>
          <p:cNvPr id="140" name="Rectangle 13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141" name="Rectangle 14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142" name="Rectangle 14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143" name="Rectangle 14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144" name="Rectangle 14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145" name="Rectangle 14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146" name="Rectangle 14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147" name="Rectangle 14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148" name="Rectangle 14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149" name="Rectangle 14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150" name="Rectangle 14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151" name="Rectangle 15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152" name="Rectangle 15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153" name="Rectangle 15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154" name="Rectangle 15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155" name="Rectangle 15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156" name="Rectangle 15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157" name="Rectangle 15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158" name="Rectangle 15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159" name="Rectangle 15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160" name="Rectangle 15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161" name="Rectangle 16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162" name="Rectangle 16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163" name="Rectangle 16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164" name="Rectangle 16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165" name="Rectangle 16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166" name="Rectangle 16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167" name="Rectangle 16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168" name="Rectangle 16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169" name="Rectangle 16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170" name="Rectangle 16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171" name="Rectangle 17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172" name="Rectangle 17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173" name="Rectangle 17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174" name="Rectangle 17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175" name="Rectangle 17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176" name="Rectangle 17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177" name="Rectangle 17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178" name="Rectangle 17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179" name="Rectangle 17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180" name="Rectangle 17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181" name="Rectangle 18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182" name="Rectangle 18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183" name="Rectangle 18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184" name="Rectangle 18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185" name="Rectangle 18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186" name="Rectangle 18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187" name="Rectangle 18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188" name="Rectangle 18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189" name="Rectangle 18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190" name="Rectangle 18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191" name="Rectangle 19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192" name="Rectangle 19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193" name="Rectangle 19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194" name="Rectangle 19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195" name="Rectangle 19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196" name="Rectangle 19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197" name="Rectangle 19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198" name="Rectangle 19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199" name="Rectangle 19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200" name="Rectangle 199"/>
          <p:cNvSpPr/>
          <p:nvPr/>
        </p:nvSpPr>
        <p:spPr>
          <a:xfrm>
            <a:off x="179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03</a:t>
            </a:r>
          </a:p>
        </p:txBody>
      </p:sp>
      <p:sp>
        <p:nvSpPr>
          <p:cNvPr id="201" name="Rectangle 20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202" name="Rectangle 20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203" name="Rectangle 20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204" name="Rectangle 20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205" name="Rectangle 20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206" name="Rectangle 20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207" name="Rectangle 20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208" name="Rectangle 20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209" name="Rectangle 20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210" name="Rectangle 20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211" name="Rectangle 21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212" name="Rectangle 21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213" name="Rectangle 21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214" name="Rectangle 21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215" name="Rectangle 21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216" name="Rectangle 21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217" name="Rectangle 21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218" name="Rectangle 21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219" name="Rectangle 21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220" name="Rectangle 21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221" name="Rectangle 22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222" name="Rectangle 22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223" name="Rectangle 22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224" name="Rectangle 22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225" name="Rectangle 22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226" name="Rectangle 22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227" name="Rectangle 22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228" name="Rectangle 22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229" name="Rectangle 22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230" name="Rectangle 22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231" name="Rectangle 23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232" name="Rectangle 23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233" name="Rectangle 23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234" name="Rectangle 23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235" name="Rectangle 23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236" name="Rectangle 23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237" name="Rectangle 23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238" name="Rectangle 23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239" name="Rectangle 23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240" name="Rectangle 23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241" name="Rectangle 24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242" name="Rectangle 24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243" name="Rectangle 24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244" name="Rectangle 24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245" name="Rectangle 24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246" name="Rectangle 24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247" name="Rectangle 24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248" name="Rectangle 24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249" name="Rectangle 24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250" name="Rectangle 24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251" name="Rectangle 25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252" name="Rectangle 25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253" name="Rectangle 25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254" name="Rectangle 25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255" name="Rectangle 25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256" name="Rectangle 25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257" name="Rectangle 25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258" name="Rectangle 25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259" name="Rectangle 25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260" name="Rectangle 25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261" name="Rectangle 260"/>
          <p:cNvSpPr/>
          <p:nvPr/>
        </p:nvSpPr>
        <p:spPr>
          <a:xfrm>
            <a:off x="179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04</a:t>
            </a:r>
          </a:p>
        </p:txBody>
      </p:sp>
      <p:sp>
        <p:nvSpPr>
          <p:cNvPr id="262" name="Rectangle 26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263" name="Rectangle 26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264" name="Rectangle 26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265" name="Rectangle 26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266" name="Rectangle 26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267" name="Rectangle 26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268" name="Rectangle 26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269" name="Rectangle 26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270" name="Rectangle 26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271" name="Rectangle 27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272" name="Rectangle 27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273" name="Rectangle 27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274" name="Rectangle 27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275" name="Rectangle 27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276" name="Rectangle 27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277" name="Rectangle 27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278" name="Rectangle 27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279" name="Rectangle 27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280" name="Rectangle 27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281" name="Rectangle 28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282" name="Rectangle 28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283" name="Rectangle 28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284" name="Rectangle 28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285" name="Rectangle 28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286" name="Rectangle 28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287" name="Rectangle 28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288" name="Rectangle 28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289" name="Rectangle 28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290" name="Rectangle 28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291" name="Rectangle 29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292" name="Rectangle 29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293" name="Rectangle 29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294" name="Rectangle 29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295" name="Rectangle 29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296" name="Rectangle 29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297" name="Rectangle 29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298" name="Rectangle 29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299" name="Rectangle 29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300" name="Rectangle 29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301" name="Rectangle 30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302" name="Rectangle 30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303" name="Rectangle 30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304" name="Rectangle 30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305" name="Rectangle 30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306" name="Rectangle 30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307" name="Rectangle 30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308" name="Rectangle 30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309" name="Rectangle 30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310" name="Rectangle 30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311" name="Rectangle 31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312" name="Rectangle 311"/>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313" name="Rectangle 312"/>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314" name="Rectangle 313"/>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315" name="Rectangle 314"/>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316" name="Rectangle 315"/>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317" name="Rectangle 316"/>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318" name="Rectangle 317"/>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319" name="Rectangle 318"/>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320" name="Rectangle 319"/>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321" name="Rectangle 320"/>
          <p:cNvSpPr/>
          <p:nvPr/>
        </p:nvSpPr>
        <p:spPr>
          <a:xfrm>
            <a:off x="122571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322" name="Rectangle 321"/>
          <p:cNvSpPr/>
          <p:nvPr/>
        </p:nvSpPr>
        <p:spPr>
          <a:xfrm>
            <a:off x="179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05</a:t>
            </a:r>
          </a:p>
        </p:txBody>
      </p:sp>
      <p:sp>
        <p:nvSpPr>
          <p:cNvPr id="323" name="Rectangle 322"/>
          <p:cNvSpPr/>
          <p:nvPr/>
        </p:nvSpPr>
        <p:spPr>
          <a:xfrm>
            <a:off x="1017711" y="1052736"/>
            <a:ext cx="208006"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defRPr/>
            </a:pPr>
            <a:r>
              <a:rPr lang="en-GB" sz="4000" kern="0" dirty="0">
                <a:solidFill>
                  <a:prstClr val="white"/>
                </a:solidFill>
                <a:latin typeface="Calibri" panose="020F0502020204030204"/>
              </a:rPr>
              <a:t>:</a:t>
            </a:r>
            <a:endParaRPr lang="en-GB" kern="0" dirty="0">
              <a:solidFill>
                <a:prstClr val="white"/>
              </a:solidFill>
              <a:latin typeface="Calibri" panose="020F0502020204030204"/>
            </a:endParaRPr>
          </a:p>
        </p:txBody>
      </p:sp>
      <p:pic>
        <p:nvPicPr>
          <p:cNvPr id="1030" name="Picture 6" descr="Brain, bulb, creativity, idea, innovation, inspiration, lightbulb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0004" y="64276"/>
            <a:ext cx="1348500" cy="1348500"/>
          </a:xfrm>
          <a:prstGeom prst="rect">
            <a:avLst/>
          </a:prstGeom>
          <a:noFill/>
          <a:extLst>
            <a:ext uri="{909E8E84-426E-40DD-AFC4-6F175D3DCCD1}">
              <a14:hiddenFill xmlns:a14="http://schemas.microsoft.com/office/drawing/2010/main">
                <a:solidFill>
                  <a:srgbClr val="FFFFFF"/>
                </a:solidFill>
              </a14:hiddenFill>
            </a:ext>
          </a:extLst>
        </p:spPr>
      </p:pic>
      <p:sp>
        <p:nvSpPr>
          <p:cNvPr id="324" name="Rectangle 323"/>
          <p:cNvSpPr/>
          <p:nvPr/>
        </p:nvSpPr>
        <p:spPr>
          <a:xfrm>
            <a:off x="518282" y="1737687"/>
            <a:ext cx="8086175" cy="44134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35656" tIns="35656" rIns="35656" bIns="35656" numCol="1" spcCol="26744" rtlCol="0" anchor="ctr">
            <a:spAutoFit/>
          </a:bodyPr>
          <a:lstStyle/>
          <a:p>
            <a:pPr defTabSz="410100" hangingPunct="0"/>
            <a:r>
              <a:rPr lang="en-GB" sz="2400" b="1" kern="0" dirty="0">
                <a:solidFill>
                  <a:srgbClr val="000000"/>
                </a:solidFill>
                <a:latin typeface="Segoe UI Light" panose="020B0502040204020203" pitchFamily="34" charset="0"/>
                <a:ea typeface="Helvetica Neue Medium"/>
                <a:cs typeface="Segoe UI Light" panose="020B0502040204020203" pitchFamily="34" charset="0"/>
                <a:sym typeface="Helvetica Neue Medium"/>
              </a:rPr>
              <a:t>Task: Insert task.</a:t>
            </a:r>
          </a:p>
        </p:txBody>
      </p:sp>
      <p:sp>
        <p:nvSpPr>
          <p:cNvPr id="325" name="TextBox 324"/>
          <p:cNvSpPr txBox="1"/>
          <p:nvPr/>
        </p:nvSpPr>
        <p:spPr>
          <a:xfrm>
            <a:off x="-2145409" y="0"/>
            <a:ext cx="1975028"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none" lIns="50800" tIns="50800" rIns="50800" bIns="50800" numCol="1" spcCol="38100" rtlCol="0" anchor="ctr">
            <a:spAutoFit/>
          </a:bodyPr>
          <a:lstStyle/>
          <a:p>
            <a:pPr algn="ctr" defTabSz="584200" hangingPunct="0"/>
            <a:r>
              <a:rPr lang="en-GB" sz="3600" dirty="0">
                <a:solidFill>
                  <a:srgbClr val="000000"/>
                </a:solidFill>
                <a:latin typeface="Helvetica Neue Medium"/>
                <a:ea typeface="Helvetica Neue Medium"/>
                <a:cs typeface="Helvetica Neue Medium"/>
                <a:sym typeface="Helvetica Neue Medium"/>
              </a:rPr>
              <a:t>Template</a:t>
            </a:r>
          </a:p>
        </p:txBody>
      </p:sp>
    </p:spTree>
    <p:extLst>
      <p:ext uri="{BB962C8B-B14F-4D97-AF65-F5344CB8AC3E}">
        <p14:creationId xmlns:p14="http://schemas.microsoft.com/office/powerpoint/2010/main" val="96810200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0"/>
                                  </p:stCondLst>
                                  <p:childTnLst>
                                    <p:set>
                                      <p:cBhvr>
                                        <p:cTn id="6" dur="1" fill="hold">
                                          <p:stCondLst>
                                            <p:cond delay="999"/>
                                          </p:stCondLst>
                                        </p:cTn>
                                        <p:tgtEl>
                                          <p:spTgt spid="32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999"/>
                                          </p:stCondLst>
                                        </p:cTn>
                                        <p:tgtEl>
                                          <p:spTgt spid="322"/>
                                        </p:tgtEl>
                                        <p:attrNameLst>
                                          <p:attrName>style.visibility</p:attrName>
                                        </p:attrNameLst>
                                      </p:cBhvr>
                                      <p:to>
                                        <p:strVal val="hidden"/>
                                      </p:to>
                                    </p:set>
                                  </p:childTnLst>
                                </p:cTn>
                              </p:par>
                            </p:childTnLst>
                          </p:cTn>
                        </p:par>
                        <p:par>
                          <p:cTn id="9" fill="hold">
                            <p:stCondLst>
                              <p:cond delay="1000"/>
                            </p:stCondLst>
                            <p:childTnLst>
                              <p:par>
                                <p:cTn id="10" presetID="1" presetClass="exit" presetSubtype="0" fill="hold" grpId="0" nodeType="afterEffect">
                                  <p:stCondLst>
                                    <p:cond delay="0"/>
                                  </p:stCondLst>
                                  <p:childTnLst>
                                    <p:set>
                                      <p:cBhvr>
                                        <p:cTn id="11" dur="1" fill="hold">
                                          <p:stCondLst>
                                            <p:cond delay="999"/>
                                          </p:stCondLst>
                                        </p:cTn>
                                        <p:tgtEl>
                                          <p:spTgt spid="320"/>
                                        </p:tgtEl>
                                        <p:attrNameLst>
                                          <p:attrName>style.visibility</p:attrName>
                                        </p:attrNameLst>
                                      </p:cBhvr>
                                      <p:to>
                                        <p:strVal val="hidden"/>
                                      </p:to>
                                    </p:set>
                                  </p:childTnLst>
                                </p:cTn>
                              </p:par>
                            </p:childTnLst>
                          </p:cTn>
                        </p:par>
                        <p:par>
                          <p:cTn id="12" fill="hold">
                            <p:stCondLst>
                              <p:cond delay="2000"/>
                            </p:stCondLst>
                            <p:childTnLst>
                              <p:par>
                                <p:cTn id="13" presetID="1" presetClass="exit" presetSubtype="0" fill="hold" grpId="0" nodeType="afterEffect">
                                  <p:stCondLst>
                                    <p:cond delay="0"/>
                                  </p:stCondLst>
                                  <p:childTnLst>
                                    <p:set>
                                      <p:cBhvr>
                                        <p:cTn id="14" dur="1" fill="hold">
                                          <p:stCondLst>
                                            <p:cond delay="999"/>
                                          </p:stCondLst>
                                        </p:cTn>
                                        <p:tgtEl>
                                          <p:spTgt spid="319"/>
                                        </p:tgtEl>
                                        <p:attrNameLst>
                                          <p:attrName>style.visibility</p:attrName>
                                        </p:attrNameLst>
                                      </p:cBhvr>
                                      <p:to>
                                        <p:strVal val="hidden"/>
                                      </p:to>
                                    </p:set>
                                  </p:childTnLst>
                                </p:cTn>
                              </p:par>
                            </p:childTnLst>
                          </p:cTn>
                        </p:par>
                        <p:par>
                          <p:cTn id="15" fill="hold">
                            <p:stCondLst>
                              <p:cond delay="3000"/>
                            </p:stCondLst>
                            <p:childTnLst>
                              <p:par>
                                <p:cTn id="16" presetID="1" presetClass="exit" presetSubtype="0" fill="hold" grpId="0" nodeType="afterEffect">
                                  <p:stCondLst>
                                    <p:cond delay="0"/>
                                  </p:stCondLst>
                                  <p:childTnLst>
                                    <p:set>
                                      <p:cBhvr>
                                        <p:cTn id="17" dur="1" fill="hold">
                                          <p:stCondLst>
                                            <p:cond delay="999"/>
                                          </p:stCondLst>
                                        </p:cTn>
                                        <p:tgtEl>
                                          <p:spTgt spid="318"/>
                                        </p:tgtEl>
                                        <p:attrNameLst>
                                          <p:attrName>style.visibility</p:attrName>
                                        </p:attrNameLst>
                                      </p:cBhvr>
                                      <p:to>
                                        <p:strVal val="hidden"/>
                                      </p:to>
                                    </p:set>
                                  </p:childTnLst>
                                </p:cTn>
                              </p:par>
                            </p:childTnLst>
                          </p:cTn>
                        </p:par>
                        <p:par>
                          <p:cTn id="18" fill="hold">
                            <p:stCondLst>
                              <p:cond delay="4000"/>
                            </p:stCondLst>
                            <p:childTnLst>
                              <p:par>
                                <p:cTn id="19" presetID="1" presetClass="exit" presetSubtype="0" fill="hold" grpId="0" nodeType="afterEffect">
                                  <p:stCondLst>
                                    <p:cond delay="0"/>
                                  </p:stCondLst>
                                  <p:childTnLst>
                                    <p:set>
                                      <p:cBhvr>
                                        <p:cTn id="20" dur="1" fill="hold">
                                          <p:stCondLst>
                                            <p:cond delay="999"/>
                                          </p:stCondLst>
                                        </p:cTn>
                                        <p:tgtEl>
                                          <p:spTgt spid="317"/>
                                        </p:tgtEl>
                                        <p:attrNameLst>
                                          <p:attrName>style.visibility</p:attrName>
                                        </p:attrNameLst>
                                      </p:cBhvr>
                                      <p:to>
                                        <p:strVal val="hidden"/>
                                      </p:to>
                                    </p:set>
                                  </p:childTnLst>
                                </p:cTn>
                              </p:par>
                            </p:childTnLst>
                          </p:cTn>
                        </p:par>
                        <p:par>
                          <p:cTn id="21" fill="hold">
                            <p:stCondLst>
                              <p:cond delay="5000"/>
                            </p:stCondLst>
                            <p:childTnLst>
                              <p:par>
                                <p:cTn id="22" presetID="1" presetClass="exit" presetSubtype="0" fill="hold" grpId="0" nodeType="afterEffect">
                                  <p:stCondLst>
                                    <p:cond delay="0"/>
                                  </p:stCondLst>
                                  <p:childTnLst>
                                    <p:set>
                                      <p:cBhvr>
                                        <p:cTn id="23" dur="1" fill="hold">
                                          <p:stCondLst>
                                            <p:cond delay="999"/>
                                          </p:stCondLst>
                                        </p:cTn>
                                        <p:tgtEl>
                                          <p:spTgt spid="316"/>
                                        </p:tgtEl>
                                        <p:attrNameLst>
                                          <p:attrName>style.visibility</p:attrName>
                                        </p:attrNameLst>
                                      </p:cBhvr>
                                      <p:to>
                                        <p:strVal val="hidden"/>
                                      </p:to>
                                    </p:set>
                                  </p:childTnLst>
                                </p:cTn>
                              </p:par>
                            </p:childTnLst>
                          </p:cTn>
                        </p:par>
                        <p:par>
                          <p:cTn id="24" fill="hold">
                            <p:stCondLst>
                              <p:cond delay="6000"/>
                            </p:stCondLst>
                            <p:childTnLst>
                              <p:par>
                                <p:cTn id="25" presetID="1" presetClass="exit" presetSubtype="0" fill="hold" grpId="0" nodeType="afterEffect">
                                  <p:stCondLst>
                                    <p:cond delay="0"/>
                                  </p:stCondLst>
                                  <p:childTnLst>
                                    <p:set>
                                      <p:cBhvr>
                                        <p:cTn id="26" dur="1" fill="hold">
                                          <p:stCondLst>
                                            <p:cond delay="999"/>
                                          </p:stCondLst>
                                        </p:cTn>
                                        <p:tgtEl>
                                          <p:spTgt spid="315"/>
                                        </p:tgtEl>
                                        <p:attrNameLst>
                                          <p:attrName>style.visibility</p:attrName>
                                        </p:attrNameLst>
                                      </p:cBhvr>
                                      <p:to>
                                        <p:strVal val="hidden"/>
                                      </p:to>
                                    </p:set>
                                  </p:childTnLst>
                                </p:cTn>
                              </p:par>
                            </p:childTnLst>
                          </p:cTn>
                        </p:par>
                        <p:par>
                          <p:cTn id="27" fill="hold">
                            <p:stCondLst>
                              <p:cond delay="7000"/>
                            </p:stCondLst>
                            <p:childTnLst>
                              <p:par>
                                <p:cTn id="28" presetID="1" presetClass="exit" presetSubtype="0" fill="hold" grpId="0" nodeType="afterEffect">
                                  <p:stCondLst>
                                    <p:cond delay="0"/>
                                  </p:stCondLst>
                                  <p:childTnLst>
                                    <p:set>
                                      <p:cBhvr>
                                        <p:cTn id="29" dur="1" fill="hold">
                                          <p:stCondLst>
                                            <p:cond delay="999"/>
                                          </p:stCondLst>
                                        </p:cTn>
                                        <p:tgtEl>
                                          <p:spTgt spid="314"/>
                                        </p:tgtEl>
                                        <p:attrNameLst>
                                          <p:attrName>style.visibility</p:attrName>
                                        </p:attrNameLst>
                                      </p:cBhvr>
                                      <p:to>
                                        <p:strVal val="hidden"/>
                                      </p:to>
                                    </p:set>
                                  </p:childTnLst>
                                </p:cTn>
                              </p:par>
                            </p:childTnLst>
                          </p:cTn>
                        </p:par>
                        <p:par>
                          <p:cTn id="30" fill="hold">
                            <p:stCondLst>
                              <p:cond delay="8000"/>
                            </p:stCondLst>
                            <p:childTnLst>
                              <p:par>
                                <p:cTn id="31" presetID="1" presetClass="exit" presetSubtype="0" fill="hold" grpId="0" nodeType="afterEffect">
                                  <p:stCondLst>
                                    <p:cond delay="0"/>
                                  </p:stCondLst>
                                  <p:childTnLst>
                                    <p:set>
                                      <p:cBhvr>
                                        <p:cTn id="32" dur="1" fill="hold">
                                          <p:stCondLst>
                                            <p:cond delay="999"/>
                                          </p:stCondLst>
                                        </p:cTn>
                                        <p:tgtEl>
                                          <p:spTgt spid="313"/>
                                        </p:tgtEl>
                                        <p:attrNameLst>
                                          <p:attrName>style.visibility</p:attrName>
                                        </p:attrNameLst>
                                      </p:cBhvr>
                                      <p:to>
                                        <p:strVal val="hidden"/>
                                      </p:to>
                                    </p:set>
                                  </p:childTnLst>
                                </p:cTn>
                              </p:par>
                            </p:childTnLst>
                          </p:cTn>
                        </p:par>
                        <p:par>
                          <p:cTn id="33" fill="hold">
                            <p:stCondLst>
                              <p:cond delay="9000"/>
                            </p:stCondLst>
                            <p:childTnLst>
                              <p:par>
                                <p:cTn id="34" presetID="1" presetClass="exit" presetSubtype="0" fill="hold" grpId="0" nodeType="afterEffect">
                                  <p:stCondLst>
                                    <p:cond delay="0"/>
                                  </p:stCondLst>
                                  <p:childTnLst>
                                    <p:set>
                                      <p:cBhvr>
                                        <p:cTn id="35" dur="1" fill="hold">
                                          <p:stCondLst>
                                            <p:cond delay="999"/>
                                          </p:stCondLst>
                                        </p:cTn>
                                        <p:tgtEl>
                                          <p:spTgt spid="312"/>
                                        </p:tgtEl>
                                        <p:attrNameLst>
                                          <p:attrName>style.visibility</p:attrName>
                                        </p:attrNameLst>
                                      </p:cBhvr>
                                      <p:to>
                                        <p:strVal val="hidden"/>
                                      </p:to>
                                    </p:set>
                                  </p:childTnLst>
                                </p:cTn>
                              </p:par>
                            </p:childTnLst>
                          </p:cTn>
                        </p:par>
                        <p:par>
                          <p:cTn id="36" fill="hold">
                            <p:stCondLst>
                              <p:cond delay="10000"/>
                            </p:stCondLst>
                            <p:childTnLst>
                              <p:par>
                                <p:cTn id="37" presetID="1" presetClass="exit" presetSubtype="0" fill="hold" grpId="0" nodeType="afterEffect">
                                  <p:stCondLst>
                                    <p:cond delay="0"/>
                                  </p:stCondLst>
                                  <p:childTnLst>
                                    <p:set>
                                      <p:cBhvr>
                                        <p:cTn id="38" dur="1" fill="hold">
                                          <p:stCondLst>
                                            <p:cond delay="999"/>
                                          </p:stCondLst>
                                        </p:cTn>
                                        <p:tgtEl>
                                          <p:spTgt spid="311"/>
                                        </p:tgtEl>
                                        <p:attrNameLst>
                                          <p:attrName>style.visibility</p:attrName>
                                        </p:attrNameLst>
                                      </p:cBhvr>
                                      <p:to>
                                        <p:strVal val="hidden"/>
                                      </p:to>
                                    </p:set>
                                  </p:childTnLst>
                                </p:cTn>
                              </p:par>
                            </p:childTnLst>
                          </p:cTn>
                        </p:par>
                        <p:par>
                          <p:cTn id="39" fill="hold">
                            <p:stCondLst>
                              <p:cond delay="11000"/>
                            </p:stCondLst>
                            <p:childTnLst>
                              <p:par>
                                <p:cTn id="40" presetID="1" presetClass="exit" presetSubtype="0" fill="hold" grpId="0" nodeType="afterEffect">
                                  <p:stCondLst>
                                    <p:cond delay="0"/>
                                  </p:stCondLst>
                                  <p:childTnLst>
                                    <p:set>
                                      <p:cBhvr>
                                        <p:cTn id="41" dur="1" fill="hold">
                                          <p:stCondLst>
                                            <p:cond delay="999"/>
                                          </p:stCondLst>
                                        </p:cTn>
                                        <p:tgtEl>
                                          <p:spTgt spid="310"/>
                                        </p:tgtEl>
                                        <p:attrNameLst>
                                          <p:attrName>style.visibility</p:attrName>
                                        </p:attrNameLst>
                                      </p:cBhvr>
                                      <p:to>
                                        <p:strVal val="hidden"/>
                                      </p:to>
                                    </p:set>
                                  </p:childTnLst>
                                </p:cTn>
                              </p:par>
                            </p:childTnLst>
                          </p:cTn>
                        </p:par>
                        <p:par>
                          <p:cTn id="42" fill="hold">
                            <p:stCondLst>
                              <p:cond delay="12000"/>
                            </p:stCondLst>
                            <p:childTnLst>
                              <p:par>
                                <p:cTn id="43" presetID="1" presetClass="exit" presetSubtype="0" fill="hold" grpId="0" nodeType="afterEffect">
                                  <p:stCondLst>
                                    <p:cond delay="0"/>
                                  </p:stCondLst>
                                  <p:childTnLst>
                                    <p:set>
                                      <p:cBhvr>
                                        <p:cTn id="44" dur="1" fill="hold">
                                          <p:stCondLst>
                                            <p:cond delay="999"/>
                                          </p:stCondLst>
                                        </p:cTn>
                                        <p:tgtEl>
                                          <p:spTgt spid="309"/>
                                        </p:tgtEl>
                                        <p:attrNameLst>
                                          <p:attrName>style.visibility</p:attrName>
                                        </p:attrNameLst>
                                      </p:cBhvr>
                                      <p:to>
                                        <p:strVal val="hidden"/>
                                      </p:to>
                                    </p:set>
                                  </p:childTnLst>
                                </p:cTn>
                              </p:par>
                            </p:childTnLst>
                          </p:cTn>
                        </p:par>
                        <p:par>
                          <p:cTn id="45" fill="hold">
                            <p:stCondLst>
                              <p:cond delay="13000"/>
                            </p:stCondLst>
                            <p:childTnLst>
                              <p:par>
                                <p:cTn id="46" presetID="1" presetClass="exit" presetSubtype="0" fill="hold" grpId="0" nodeType="afterEffect">
                                  <p:stCondLst>
                                    <p:cond delay="0"/>
                                  </p:stCondLst>
                                  <p:childTnLst>
                                    <p:set>
                                      <p:cBhvr>
                                        <p:cTn id="47" dur="1" fill="hold">
                                          <p:stCondLst>
                                            <p:cond delay="999"/>
                                          </p:stCondLst>
                                        </p:cTn>
                                        <p:tgtEl>
                                          <p:spTgt spid="308"/>
                                        </p:tgtEl>
                                        <p:attrNameLst>
                                          <p:attrName>style.visibility</p:attrName>
                                        </p:attrNameLst>
                                      </p:cBhvr>
                                      <p:to>
                                        <p:strVal val="hidden"/>
                                      </p:to>
                                    </p:set>
                                  </p:childTnLst>
                                </p:cTn>
                              </p:par>
                            </p:childTnLst>
                          </p:cTn>
                        </p:par>
                        <p:par>
                          <p:cTn id="48" fill="hold">
                            <p:stCondLst>
                              <p:cond delay="14000"/>
                            </p:stCondLst>
                            <p:childTnLst>
                              <p:par>
                                <p:cTn id="49" presetID="1" presetClass="exit" presetSubtype="0" fill="hold" grpId="0" nodeType="afterEffect">
                                  <p:stCondLst>
                                    <p:cond delay="0"/>
                                  </p:stCondLst>
                                  <p:childTnLst>
                                    <p:set>
                                      <p:cBhvr>
                                        <p:cTn id="50" dur="1" fill="hold">
                                          <p:stCondLst>
                                            <p:cond delay="999"/>
                                          </p:stCondLst>
                                        </p:cTn>
                                        <p:tgtEl>
                                          <p:spTgt spid="307"/>
                                        </p:tgtEl>
                                        <p:attrNameLst>
                                          <p:attrName>style.visibility</p:attrName>
                                        </p:attrNameLst>
                                      </p:cBhvr>
                                      <p:to>
                                        <p:strVal val="hidden"/>
                                      </p:to>
                                    </p:set>
                                  </p:childTnLst>
                                </p:cTn>
                              </p:par>
                            </p:childTnLst>
                          </p:cTn>
                        </p:par>
                        <p:par>
                          <p:cTn id="51" fill="hold">
                            <p:stCondLst>
                              <p:cond delay="15000"/>
                            </p:stCondLst>
                            <p:childTnLst>
                              <p:par>
                                <p:cTn id="52" presetID="1" presetClass="exit" presetSubtype="0" fill="hold" grpId="0" nodeType="afterEffect">
                                  <p:stCondLst>
                                    <p:cond delay="0"/>
                                  </p:stCondLst>
                                  <p:childTnLst>
                                    <p:set>
                                      <p:cBhvr>
                                        <p:cTn id="53" dur="1" fill="hold">
                                          <p:stCondLst>
                                            <p:cond delay="999"/>
                                          </p:stCondLst>
                                        </p:cTn>
                                        <p:tgtEl>
                                          <p:spTgt spid="306"/>
                                        </p:tgtEl>
                                        <p:attrNameLst>
                                          <p:attrName>style.visibility</p:attrName>
                                        </p:attrNameLst>
                                      </p:cBhvr>
                                      <p:to>
                                        <p:strVal val="hidden"/>
                                      </p:to>
                                    </p:set>
                                  </p:childTnLst>
                                </p:cTn>
                              </p:par>
                            </p:childTnLst>
                          </p:cTn>
                        </p:par>
                        <p:par>
                          <p:cTn id="54" fill="hold">
                            <p:stCondLst>
                              <p:cond delay="16000"/>
                            </p:stCondLst>
                            <p:childTnLst>
                              <p:par>
                                <p:cTn id="55" presetID="1" presetClass="exit" presetSubtype="0" fill="hold" grpId="0" nodeType="afterEffect">
                                  <p:stCondLst>
                                    <p:cond delay="0"/>
                                  </p:stCondLst>
                                  <p:childTnLst>
                                    <p:set>
                                      <p:cBhvr>
                                        <p:cTn id="56" dur="1" fill="hold">
                                          <p:stCondLst>
                                            <p:cond delay="999"/>
                                          </p:stCondLst>
                                        </p:cTn>
                                        <p:tgtEl>
                                          <p:spTgt spid="305"/>
                                        </p:tgtEl>
                                        <p:attrNameLst>
                                          <p:attrName>style.visibility</p:attrName>
                                        </p:attrNameLst>
                                      </p:cBhvr>
                                      <p:to>
                                        <p:strVal val="hidden"/>
                                      </p:to>
                                    </p:set>
                                  </p:childTnLst>
                                </p:cTn>
                              </p:par>
                            </p:childTnLst>
                          </p:cTn>
                        </p:par>
                        <p:par>
                          <p:cTn id="57" fill="hold">
                            <p:stCondLst>
                              <p:cond delay="17000"/>
                            </p:stCondLst>
                            <p:childTnLst>
                              <p:par>
                                <p:cTn id="58" presetID="1" presetClass="exit" presetSubtype="0" fill="hold" grpId="0" nodeType="afterEffect">
                                  <p:stCondLst>
                                    <p:cond delay="0"/>
                                  </p:stCondLst>
                                  <p:childTnLst>
                                    <p:set>
                                      <p:cBhvr>
                                        <p:cTn id="59" dur="1" fill="hold">
                                          <p:stCondLst>
                                            <p:cond delay="999"/>
                                          </p:stCondLst>
                                        </p:cTn>
                                        <p:tgtEl>
                                          <p:spTgt spid="304"/>
                                        </p:tgtEl>
                                        <p:attrNameLst>
                                          <p:attrName>style.visibility</p:attrName>
                                        </p:attrNameLst>
                                      </p:cBhvr>
                                      <p:to>
                                        <p:strVal val="hidden"/>
                                      </p:to>
                                    </p:set>
                                  </p:childTnLst>
                                </p:cTn>
                              </p:par>
                            </p:childTnLst>
                          </p:cTn>
                        </p:par>
                        <p:par>
                          <p:cTn id="60" fill="hold">
                            <p:stCondLst>
                              <p:cond delay="18000"/>
                            </p:stCondLst>
                            <p:childTnLst>
                              <p:par>
                                <p:cTn id="61" presetID="1" presetClass="exit" presetSubtype="0" fill="hold" grpId="0" nodeType="afterEffect">
                                  <p:stCondLst>
                                    <p:cond delay="0"/>
                                  </p:stCondLst>
                                  <p:childTnLst>
                                    <p:set>
                                      <p:cBhvr>
                                        <p:cTn id="62" dur="1" fill="hold">
                                          <p:stCondLst>
                                            <p:cond delay="999"/>
                                          </p:stCondLst>
                                        </p:cTn>
                                        <p:tgtEl>
                                          <p:spTgt spid="303"/>
                                        </p:tgtEl>
                                        <p:attrNameLst>
                                          <p:attrName>style.visibility</p:attrName>
                                        </p:attrNameLst>
                                      </p:cBhvr>
                                      <p:to>
                                        <p:strVal val="hidden"/>
                                      </p:to>
                                    </p:set>
                                  </p:childTnLst>
                                </p:cTn>
                              </p:par>
                            </p:childTnLst>
                          </p:cTn>
                        </p:par>
                        <p:par>
                          <p:cTn id="63" fill="hold">
                            <p:stCondLst>
                              <p:cond delay="19000"/>
                            </p:stCondLst>
                            <p:childTnLst>
                              <p:par>
                                <p:cTn id="64" presetID="1" presetClass="exit" presetSubtype="0" fill="hold" grpId="0" nodeType="afterEffect">
                                  <p:stCondLst>
                                    <p:cond delay="0"/>
                                  </p:stCondLst>
                                  <p:childTnLst>
                                    <p:set>
                                      <p:cBhvr>
                                        <p:cTn id="65" dur="1" fill="hold">
                                          <p:stCondLst>
                                            <p:cond delay="999"/>
                                          </p:stCondLst>
                                        </p:cTn>
                                        <p:tgtEl>
                                          <p:spTgt spid="302"/>
                                        </p:tgtEl>
                                        <p:attrNameLst>
                                          <p:attrName>style.visibility</p:attrName>
                                        </p:attrNameLst>
                                      </p:cBhvr>
                                      <p:to>
                                        <p:strVal val="hidden"/>
                                      </p:to>
                                    </p:set>
                                  </p:childTnLst>
                                </p:cTn>
                              </p:par>
                            </p:childTnLst>
                          </p:cTn>
                        </p:par>
                        <p:par>
                          <p:cTn id="66" fill="hold">
                            <p:stCondLst>
                              <p:cond delay="20000"/>
                            </p:stCondLst>
                            <p:childTnLst>
                              <p:par>
                                <p:cTn id="67" presetID="1" presetClass="exit" presetSubtype="0" fill="hold" grpId="0" nodeType="afterEffect">
                                  <p:stCondLst>
                                    <p:cond delay="0"/>
                                  </p:stCondLst>
                                  <p:childTnLst>
                                    <p:set>
                                      <p:cBhvr>
                                        <p:cTn id="68" dur="1" fill="hold">
                                          <p:stCondLst>
                                            <p:cond delay="999"/>
                                          </p:stCondLst>
                                        </p:cTn>
                                        <p:tgtEl>
                                          <p:spTgt spid="301"/>
                                        </p:tgtEl>
                                        <p:attrNameLst>
                                          <p:attrName>style.visibility</p:attrName>
                                        </p:attrNameLst>
                                      </p:cBhvr>
                                      <p:to>
                                        <p:strVal val="hidden"/>
                                      </p:to>
                                    </p:set>
                                  </p:childTnLst>
                                </p:cTn>
                              </p:par>
                            </p:childTnLst>
                          </p:cTn>
                        </p:par>
                        <p:par>
                          <p:cTn id="69" fill="hold">
                            <p:stCondLst>
                              <p:cond delay="21000"/>
                            </p:stCondLst>
                            <p:childTnLst>
                              <p:par>
                                <p:cTn id="70" presetID="1" presetClass="exit" presetSubtype="0" fill="hold" grpId="0" nodeType="afterEffect">
                                  <p:stCondLst>
                                    <p:cond delay="0"/>
                                  </p:stCondLst>
                                  <p:childTnLst>
                                    <p:set>
                                      <p:cBhvr>
                                        <p:cTn id="71" dur="1" fill="hold">
                                          <p:stCondLst>
                                            <p:cond delay="999"/>
                                          </p:stCondLst>
                                        </p:cTn>
                                        <p:tgtEl>
                                          <p:spTgt spid="300"/>
                                        </p:tgtEl>
                                        <p:attrNameLst>
                                          <p:attrName>style.visibility</p:attrName>
                                        </p:attrNameLst>
                                      </p:cBhvr>
                                      <p:to>
                                        <p:strVal val="hidden"/>
                                      </p:to>
                                    </p:set>
                                  </p:childTnLst>
                                </p:cTn>
                              </p:par>
                            </p:childTnLst>
                          </p:cTn>
                        </p:par>
                        <p:par>
                          <p:cTn id="72" fill="hold">
                            <p:stCondLst>
                              <p:cond delay="22000"/>
                            </p:stCondLst>
                            <p:childTnLst>
                              <p:par>
                                <p:cTn id="73" presetID="1" presetClass="exit" presetSubtype="0" fill="hold" grpId="0" nodeType="afterEffect">
                                  <p:stCondLst>
                                    <p:cond delay="0"/>
                                  </p:stCondLst>
                                  <p:childTnLst>
                                    <p:set>
                                      <p:cBhvr>
                                        <p:cTn id="74" dur="1" fill="hold">
                                          <p:stCondLst>
                                            <p:cond delay="999"/>
                                          </p:stCondLst>
                                        </p:cTn>
                                        <p:tgtEl>
                                          <p:spTgt spid="299"/>
                                        </p:tgtEl>
                                        <p:attrNameLst>
                                          <p:attrName>style.visibility</p:attrName>
                                        </p:attrNameLst>
                                      </p:cBhvr>
                                      <p:to>
                                        <p:strVal val="hidden"/>
                                      </p:to>
                                    </p:set>
                                  </p:childTnLst>
                                </p:cTn>
                              </p:par>
                            </p:childTnLst>
                          </p:cTn>
                        </p:par>
                        <p:par>
                          <p:cTn id="75" fill="hold">
                            <p:stCondLst>
                              <p:cond delay="23000"/>
                            </p:stCondLst>
                            <p:childTnLst>
                              <p:par>
                                <p:cTn id="76" presetID="1" presetClass="exit" presetSubtype="0" fill="hold" grpId="0" nodeType="afterEffect">
                                  <p:stCondLst>
                                    <p:cond delay="0"/>
                                  </p:stCondLst>
                                  <p:childTnLst>
                                    <p:set>
                                      <p:cBhvr>
                                        <p:cTn id="77" dur="1" fill="hold">
                                          <p:stCondLst>
                                            <p:cond delay="999"/>
                                          </p:stCondLst>
                                        </p:cTn>
                                        <p:tgtEl>
                                          <p:spTgt spid="298"/>
                                        </p:tgtEl>
                                        <p:attrNameLst>
                                          <p:attrName>style.visibility</p:attrName>
                                        </p:attrNameLst>
                                      </p:cBhvr>
                                      <p:to>
                                        <p:strVal val="hidden"/>
                                      </p:to>
                                    </p:set>
                                  </p:childTnLst>
                                </p:cTn>
                              </p:par>
                            </p:childTnLst>
                          </p:cTn>
                        </p:par>
                        <p:par>
                          <p:cTn id="78" fill="hold">
                            <p:stCondLst>
                              <p:cond delay="24000"/>
                            </p:stCondLst>
                            <p:childTnLst>
                              <p:par>
                                <p:cTn id="79" presetID="1" presetClass="exit" presetSubtype="0" fill="hold" grpId="0" nodeType="afterEffect">
                                  <p:stCondLst>
                                    <p:cond delay="0"/>
                                  </p:stCondLst>
                                  <p:childTnLst>
                                    <p:set>
                                      <p:cBhvr>
                                        <p:cTn id="80" dur="1" fill="hold">
                                          <p:stCondLst>
                                            <p:cond delay="999"/>
                                          </p:stCondLst>
                                        </p:cTn>
                                        <p:tgtEl>
                                          <p:spTgt spid="297"/>
                                        </p:tgtEl>
                                        <p:attrNameLst>
                                          <p:attrName>style.visibility</p:attrName>
                                        </p:attrNameLst>
                                      </p:cBhvr>
                                      <p:to>
                                        <p:strVal val="hidden"/>
                                      </p:to>
                                    </p:set>
                                  </p:childTnLst>
                                </p:cTn>
                              </p:par>
                            </p:childTnLst>
                          </p:cTn>
                        </p:par>
                        <p:par>
                          <p:cTn id="81" fill="hold">
                            <p:stCondLst>
                              <p:cond delay="25000"/>
                            </p:stCondLst>
                            <p:childTnLst>
                              <p:par>
                                <p:cTn id="82" presetID="1" presetClass="exit" presetSubtype="0" fill="hold" grpId="0" nodeType="afterEffect">
                                  <p:stCondLst>
                                    <p:cond delay="0"/>
                                  </p:stCondLst>
                                  <p:childTnLst>
                                    <p:set>
                                      <p:cBhvr>
                                        <p:cTn id="83" dur="1" fill="hold">
                                          <p:stCondLst>
                                            <p:cond delay="999"/>
                                          </p:stCondLst>
                                        </p:cTn>
                                        <p:tgtEl>
                                          <p:spTgt spid="296"/>
                                        </p:tgtEl>
                                        <p:attrNameLst>
                                          <p:attrName>style.visibility</p:attrName>
                                        </p:attrNameLst>
                                      </p:cBhvr>
                                      <p:to>
                                        <p:strVal val="hidden"/>
                                      </p:to>
                                    </p:set>
                                  </p:childTnLst>
                                </p:cTn>
                              </p:par>
                            </p:childTnLst>
                          </p:cTn>
                        </p:par>
                        <p:par>
                          <p:cTn id="84" fill="hold">
                            <p:stCondLst>
                              <p:cond delay="26000"/>
                            </p:stCondLst>
                            <p:childTnLst>
                              <p:par>
                                <p:cTn id="85" presetID="1" presetClass="exit" presetSubtype="0" fill="hold" grpId="0" nodeType="afterEffect">
                                  <p:stCondLst>
                                    <p:cond delay="0"/>
                                  </p:stCondLst>
                                  <p:childTnLst>
                                    <p:set>
                                      <p:cBhvr>
                                        <p:cTn id="86" dur="1" fill="hold">
                                          <p:stCondLst>
                                            <p:cond delay="999"/>
                                          </p:stCondLst>
                                        </p:cTn>
                                        <p:tgtEl>
                                          <p:spTgt spid="295"/>
                                        </p:tgtEl>
                                        <p:attrNameLst>
                                          <p:attrName>style.visibility</p:attrName>
                                        </p:attrNameLst>
                                      </p:cBhvr>
                                      <p:to>
                                        <p:strVal val="hidden"/>
                                      </p:to>
                                    </p:set>
                                  </p:childTnLst>
                                </p:cTn>
                              </p:par>
                            </p:childTnLst>
                          </p:cTn>
                        </p:par>
                        <p:par>
                          <p:cTn id="87" fill="hold">
                            <p:stCondLst>
                              <p:cond delay="27000"/>
                            </p:stCondLst>
                            <p:childTnLst>
                              <p:par>
                                <p:cTn id="88" presetID="1" presetClass="exit" presetSubtype="0" fill="hold" grpId="0" nodeType="afterEffect">
                                  <p:stCondLst>
                                    <p:cond delay="0"/>
                                  </p:stCondLst>
                                  <p:childTnLst>
                                    <p:set>
                                      <p:cBhvr>
                                        <p:cTn id="89" dur="1" fill="hold">
                                          <p:stCondLst>
                                            <p:cond delay="999"/>
                                          </p:stCondLst>
                                        </p:cTn>
                                        <p:tgtEl>
                                          <p:spTgt spid="294"/>
                                        </p:tgtEl>
                                        <p:attrNameLst>
                                          <p:attrName>style.visibility</p:attrName>
                                        </p:attrNameLst>
                                      </p:cBhvr>
                                      <p:to>
                                        <p:strVal val="hidden"/>
                                      </p:to>
                                    </p:set>
                                  </p:childTnLst>
                                </p:cTn>
                              </p:par>
                            </p:childTnLst>
                          </p:cTn>
                        </p:par>
                        <p:par>
                          <p:cTn id="90" fill="hold">
                            <p:stCondLst>
                              <p:cond delay="28000"/>
                            </p:stCondLst>
                            <p:childTnLst>
                              <p:par>
                                <p:cTn id="91" presetID="1" presetClass="exit" presetSubtype="0" fill="hold" grpId="0" nodeType="afterEffect">
                                  <p:stCondLst>
                                    <p:cond delay="0"/>
                                  </p:stCondLst>
                                  <p:childTnLst>
                                    <p:set>
                                      <p:cBhvr>
                                        <p:cTn id="92" dur="1" fill="hold">
                                          <p:stCondLst>
                                            <p:cond delay="999"/>
                                          </p:stCondLst>
                                        </p:cTn>
                                        <p:tgtEl>
                                          <p:spTgt spid="293"/>
                                        </p:tgtEl>
                                        <p:attrNameLst>
                                          <p:attrName>style.visibility</p:attrName>
                                        </p:attrNameLst>
                                      </p:cBhvr>
                                      <p:to>
                                        <p:strVal val="hidden"/>
                                      </p:to>
                                    </p:set>
                                  </p:childTnLst>
                                </p:cTn>
                              </p:par>
                            </p:childTnLst>
                          </p:cTn>
                        </p:par>
                        <p:par>
                          <p:cTn id="93" fill="hold">
                            <p:stCondLst>
                              <p:cond delay="29000"/>
                            </p:stCondLst>
                            <p:childTnLst>
                              <p:par>
                                <p:cTn id="94" presetID="1" presetClass="exit" presetSubtype="0" fill="hold" grpId="0" nodeType="afterEffect">
                                  <p:stCondLst>
                                    <p:cond delay="0"/>
                                  </p:stCondLst>
                                  <p:childTnLst>
                                    <p:set>
                                      <p:cBhvr>
                                        <p:cTn id="95" dur="1" fill="hold">
                                          <p:stCondLst>
                                            <p:cond delay="999"/>
                                          </p:stCondLst>
                                        </p:cTn>
                                        <p:tgtEl>
                                          <p:spTgt spid="292"/>
                                        </p:tgtEl>
                                        <p:attrNameLst>
                                          <p:attrName>style.visibility</p:attrName>
                                        </p:attrNameLst>
                                      </p:cBhvr>
                                      <p:to>
                                        <p:strVal val="hidden"/>
                                      </p:to>
                                    </p:set>
                                  </p:childTnLst>
                                </p:cTn>
                              </p:par>
                            </p:childTnLst>
                          </p:cTn>
                        </p:par>
                        <p:par>
                          <p:cTn id="96" fill="hold">
                            <p:stCondLst>
                              <p:cond delay="30000"/>
                            </p:stCondLst>
                            <p:childTnLst>
                              <p:par>
                                <p:cTn id="97" presetID="1" presetClass="exit" presetSubtype="0" fill="hold" grpId="0" nodeType="afterEffect">
                                  <p:stCondLst>
                                    <p:cond delay="0"/>
                                  </p:stCondLst>
                                  <p:childTnLst>
                                    <p:set>
                                      <p:cBhvr>
                                        <p:cTn id="98" dur="1" fill="hold">
                                          <p:stCondLst>
                                            <p:cond delay="999"/>
                                          </p:stCondLst>
                                        </p:cTn>
                                        <p:tgtEl>
                                          <p:spTgt spid="291"/>
                                        </p:tgtEl>
                                        <p:attrNameLst>
                                          <p:attrName>style.visibility</p:attrName>
                                        </p:attrNameLst>
                                      </p:cBhvr>
                                      <p:to>
                                        <p:strVal val="hidden"/>
                                      </p:to>
                                    </p:set>
                                  </p:childTnLst>
                                </p:cTn>
                              </p:par>
                            </p:childTnLst>
                          </p:cTn>
                        </p:par>
                        <p:par>
                          <p:cTn id="99" fill="hold">
                            <p:stCondLst>
                              <p:cond delay="31000"/>
                            </p:stCondLst>
                            <p:childTnLst>
                              <p:par>
                                <p:cTn id="100" presetID="1" presetClass="exit" presetSubtype="0" fill="hold" grpId="0" nodeType="afterEffect">
                                  <p:stCondLst>
                                    <p:cond delay="0"/>
                                  </p:stCondLst>
                                  <p:childTnLst>
                                    <p:set>
                                      <p:cBhvr>
                                        <p:cTn id="101" dur="1" fill="hold">
                                          <p:stCondLst>
                                            <p:cond delay="999"/>
                                          </p:stCondLst>
                                        </p:cTn>
                                        <p:tgtEl>
                                          <p:spTgt spid="290"/>
                                        </p:tgtEl>
                                        <p:attrNameLst>
                                          <p:attrName>style.visibility</p:attrName>
                                        </p:attrNameLst>
                                      </p:cBhvr>
                                      <p:to>
                                        <p:strVal val="hidden"/>
                                      </p:to>
                                    </p:set>
                                  </p:childTnLst>
                                </p:cTn>
                              </p:par>
                            </p:childTnLst>
                          </p:cTn>
                        </p:par>
                        <p:par>
                          <p:cTn id="102" fill="hold">
                            <p:stCondLst>
                              <p:cond delay="32000"/>
                            </p:stCondLst>
                            <p:childTnLst>
                              <p:par>
                                <p:cTn id="103" presetID="1" presetClass="exit" presetSubtype="0" fill="hold" grpId="0" nodeType="afterEffect">
                                  <p:stCondLst>
                                    <p:cond delay="0"/>
                                  </p:stCondLst>
                                  <p:childTnLst>
                                    <p:set>
                                      <p:cBhvr>
                                        <p:cTn id="104" dur="1" fill="hold">
                                          <p:stCondLst>
                                            <p:cond delay="999"/>
                                          </p:stCondLst>
                                        </p:cTn>
                                        <p:tgtEl>
                                          <p:spTgt spid="289"/>
                                        </p:tgtEl>
                                        <p:attrNameLst>
                                          <p:attrName>style.visibility</p:attrName>
                                        </p:attrNameLst>
                                      </p:cBhvr>
                                      <p:to>
                                        <p:strVal val="hidden"/>
                                      </p:to>
                                    </p:set>
                                  </p:childTnLst>
                                </p:cTn>
                              </p:par>
                            </p:childTnLst>
                          </p:cTn>
                        </p:par>
                        <p:par>
                          <p:cTn id="105" fill="hold">
                            <p:stCondLst>
                              <p:cond delay="33000"/>
                            </p:stCondLst>
                            <p:childTnLst>
                              <p:par>
                                <p:cTn id="106" presetID="1" presetClass="exit" presetSubtype="0" fill="hold" grpId="0" nodeType="afterEffect">
                                  <p:stCondLst>
                                    <p:cond delay="0"/>
                                  </p:stCondLst>
                                  <p:childTnLst>
                                    <p:set>
                                      <p:cBhvr>
                                        <p:cTn id="107" dur="1" fill="hold">
                                          <p:stCondLst>
                                            <p:cond delay="999"/>
                                          </p:stCondLst>
                                        </p:cTn>
                                        <p:tgtEl>
                                          <p:spTgt spid="288"/>
                                        </p:tgtEl>
                                        <p:attrNameLst>
                                          <p:attrName>style.visibility</p:attrName>
                                        </p:attrNameLst>
                                      </p:cBhvr>
                                      <p:to>
                                        <p:strVal val="hidden"/>
                                      </p:to>
                                    </p:set>
                                  </p:childTnLst>
                                </p:cTn>
                              </p:par>
                            </p:childTnLst>
                          </p:cTn>
                        </p:par>
                        <p:par>
                          <p:cTn id="108" fill="hold">
                            <p:stCondLst>
                              <p:cond delay="34000"/>
                            </p:stCondLst>
                            <p:childTnLst>
                              <p:par>
                                <p:cTn id="109" presetID="1" presetClass="exit" presetSubtype="0" fill="hold" grpId="0" nodeType="afterEffect">
                                  <p:stCondLst>
                                    <p:cond delay="0"/>
                                  </p:stCondLst>
                                  <p:childTnLst>
                                    <p:set>
                                      <p:cBhvr>
                                        <p:cTn id="110" dur="1" fill="hold">
                                          <p:stCondLst>
                                            <p:cond delay="999"/>
                                          </p:stCondLst>
                                        </p:cTn>
                                        <p:tgtEl>
                                          <p:spTgt spid="287"/>
                                        </p:tgtEl>
                                        <p:attrNameLst>
                                          <p:attrName>style.visibility</p:attrName>
                                        </p:attrNameLst>
                                      </p:cBhvr>
                                      <p:to>
                                        <p:strVal val="hidden"/>
                                      </p:to>
                                    </p:set>
                                  </p:childTnLst>
                                </p:cTn>
                              </p:par>
                            </p:childTnLst>
                          </p:cTn>
                        </p:par>
                        <p:par>
                          <p:cTn id="111" fill="hold">
                            <p:stCondLst>
                              <p:cond delay="35000"/>
                            </p:stCondLst>
                            <p:childTnLst>
                              <p:par>
                                <p:cTn id="112" presetID="1" presetClass="exit" presetSubtype="0" fill="hold" grpId="0" nodeType="afterEffect">
                                  <p:stCondLst>
                                    <p:cond delay="0"/>
                                  </p:stCondLst>
                                  <p:childTnLst>
                                    <p:set>
                                      <p:cBhvr>
                                        <p:cTn id="113" dur="1" fill="hold">
                                          <p:stCondLst>
                                            <p:cond delay="999"/>
                                          </p:stCondLst>
                                        </p:cTn>
                                        <p:tgtEl>
                                          <p:spTgt spid="286"/>
                                        </p:tgtEl>
                                        <p:attrNameLst>
                                          <p:attrName>style.visibility</p:attrName>
                                        </p:attrNameLst>
                                      </p:cBhvr>
                                      <p:to>
                                        <p:strVal val="hidden"/>
                                      </p:to>
                                    </p:set>
                                  </p:childTnLst>
                                </p:cTn>
                              </p:par>
                            </p:childTnLst>
                          </p:cTn>
                        </p:par>
                        <p:par>
                          <p:cTn id="114" fill="hold">
                            <p:stCondLst>
                              <p:cond delay="36000"/>
                            </p:stCondLst>
                            <p:childTnLst>
                              <p:par>
                                <p:cTn id="115" presetID="1" presetClass="exit" presetSubtype="0" fill="hold" grpId="0" nodeType="afterEffect">
                                  <p:stCondLst>
                                    <p:cond delay="0"/>
                                  </p:stCondLst>
                                  <p:childTnLst>
                                    <p:set>
                                      <p:cBhvr>
                                        <p:cTn id="116" dur="1" fill="hold">
                                          <p:stCondLst>
                                            <p:cond delay="999"/>
                                          </p:stCondLst>
                                        </p:cTn>
                                        <p:tgtEl>
                                          <p:spTgt spid="285"/>
                                        </p:tgtEl>
                                        <p:attrNameLst>
                                          <p:attrName>style.visibility</p:attrName>
                                        </p:attrNameLst>
                                      </p:cBhvr>
                                      <p:to>
                                        <p:strVal val="hidden"/>
                                      </p:to>
                                    </p:set>
                                  </p:childTnLst>
                                </p:cTn>
                              </p:par>
                            </p:childTnLst>
                          </p:cTn>
                        </p:par>
                        <p:par>
                          <p:cTn id="117" fill="hold">
                            <p:stCondLst>
                              <p:cond delay="37000"/>
                            </p:stCondLst>
                            <p:childTnLst>
                              <p:par>
                                <p:cTn id="118" presetID="1" presetClass="exit" presetSubtype="0" fill="hold" grpId="0" nodeType="afterEffect">
                                  <p:stCondLst>
                                    <p:cond delay="0"/>
                                  </p:stCondLst>
                                  <p:childTnLst>
                                    <p:set>
                                      <p:cBhvr>
                                        <p:cTn id="119" dur="1" fill="hold">
                                          <p:stCondLst>
                                            <p:cond delay="999"/>
                                          </p:stCondLst>
                                        </p:cTn>
                                        <p:tgtEl>
                                          <p:spTgt spid="284"/>
                                        </p:tgtEl>
                                        <p:attrNameLst>
                                          <p:attrName>style.visibility</p:attrName>
                                        </p:attrNameLst>
                                      </p:cBhvr>
                                      <p:to>
                                        <p:strVal val="hidden"/>
                                      </p:to>
                                    </p:set>
                                  </p:childTnLst>
                                </p:cTn>
                              </p:par>
                            </p:childTnLst>
                          </p:cTn>
                        </p:par>
                        <p:par>
                          <p:cTn id="120" fill="hold">
                            <p:stCondLst>
                              <p:cond delay="38000"/>
                            </p:stCondLst>
                            <p:childTnLst>
                              <p:par>
                                <p:cTn id="121" presetID="1" presetClass="exit" presetSubtype="0" fill="hold" grpId="0" nodeType="afterEffect">
                                  <p:stCondLst>
                                    <p:cond delay="0"/>
                                  </p:stCondLst>
                                  <p:childTnLst>
                                    <p:set>
                                      <p:cBhvr>
                                        <p:cTn id="122" dur="1" fill="hold">
                                          <p:stCondLst>
                                            <p:cond delay="999"/>
                                          </p:stCondLst>
                                        </p:cTn>
                                        <p:tgtEl>
                                          <p:spTgt spid="283"/>
                                        </p:tgtEl>
                                        <p:attrNameLst>
                                          <p:attrName>style.visibility</p:attrName>
                                        </p:attrNameLst>
                                      </p:cBhvr>
                                      <p:to>
                                        <p:strVal val="hidden"/>
                                      </p:to>
                                    </p:set>
                                  </p:childTnLst>
                                </p:cTn>
                              </p:par>
                            </p:childTnLst>
                          </p:cTn>
                        </p:par>
                        <p:par>
                          <p:cTn id="123" fill="hold">
                            <p:stCondLst>
                              <p:cond delay="39000"/>
                            </p:stCondLst>
                            <p:childTnLst>
                              <p:par>
                                <p:cTn id="124" presetID="1" presetClass="exit" presetSubtype="0" fill="hold" grpId="0" nodeType="afterEffect">
                                  <p:stCondLst>
                                    <p:cond delay="0"/>
                                  </p:stCondLst>
                                  <p:childTnLst>
                                    <p:set>
                                      <p:cBhvr>
                                        <p:cTn id="125" dur="1" fill="hold">
                                          <p:stCondLst>
                                            <p:cond delay="999"/>
                                          </p:stCondLst>
                                        </p:cTn>
                                        <p:tgtEl>
                                          <p:spTgt spid="282"/>
                                        </p:tgtEl>
                                        <p:attrNameLst>
                                          <p:attrName>style.visibility</p:attrName>
                                        </p:attrNameLst>
                                      </p:cBhvr>
                                      <p:to>
                                        <p:strVal val="hidden"/>
                                      </p:to>
                                    </p:set>
                                  </p:childTnLst>
                                </p:cTn>
                              </p:par>
                            </p:childTnLst>
                          </p:cTn>
                        </p:par>
                        <p:par>
                          <p:cTn id="126" fill="hold">
                            <p:stCondLst>
                              <p:cond delay="40000"/>
                            </p:stCondLst>
                            <p:childTnLst>
                              <p:par>
                                <p:cTn id="127" presetID="1" presetClass="exit" presetSubtype="0" fill="hold" grpId="0" nodeType="afterEffect">
                                  <p:stCondLst>
                                    <p:cond delay="0"/>
                                  </p:stCondLst>
                                  <p:childTnLst>
                                    <p:set>
                                      <p:cBhvr>
                                        <p:cTn id="128" dur="1" fill="hold">
                                          <p:stCondLst>
                                            <p:cond delay="999"/>
                                          </p:stCondLst>
                                        </p:cTn>
                                        <p:tgtEl>
                                          <p:spTgt spid="281"/>
                                        </p:tgtEl>
                                        <p:attrNameLst>
                                          <p:attrName>style.visibility</p:attrName>
                                        </p:attrNameLst>
                                      </p:cBhvr>
                                      <p:to>
                                        <p:strVal val="hidden"/>
                                      </p:to>
                                    </p:set>
                                  </p:childTnLst>
                                </p:cTn>
                              </p:par>
                            </p:childTnLst>
                          </p:cTn>
                        </p:par>
                        <p:par>
                          <p:cTn id="129" fill="hold">
                            <p:stCondLst>
                              <p:cond delay="41000"/>
                            </p:stCondLst>
                            <p:childTnLst>
                              <p:par>
                                <p:cTn id="130" presetID="1" presetClass="exit" presetSubtype="0" fill="hold" grpId="0" nodeType="afterEffect">
                                  <p:stCondLst>
                                    <p:cond delay="0"/>
                                  </p:stCondLst>
                                  <p:childTnLst>
                                    <p:set>
                                      <p:cBhvr>
                                        <p:cTn id="131" dur="1" fill="hold">
                                          <p:stCondLst>
                                            <p:cond delay="999"/>
                                          </p:stCondLst>
                                        </p:cTn>
                                        <p:tgtEl>
                                          <p:spTgt spid="280"/>
                                        </p:tgtEl>
                                        <p:attrNameLst>
                                          <p:attrName>style.visibility</p:attrName>
                                        </p:attrNameLst>
                                      </p:cBhvr>
                                      <p:to>
                                        <p:strVal val="hidden"/>
                                      </p:to>
                                    </p:set>
                                  </p:childTnLst>
                                </p:cTn>
                              </p:par>
                            </p:childTnLst>
                          </p:cTn>
                        </p:par>
                        <p:par>
                          <p:cTn id="132" fill="hold">
                            <p:stCondLst>
                              <p:cond delay="42000"/>
                            </p:stCondLst>
                            <p:childTnLst>
                              <p:par>
                                <p:cTn id="133" presetID="1" presetClass="exit" presetSubtype="0" fill="hold" grpId="0" nodeType="afterEffect">
                                  <p:stCondLst>
                                    <p:cond delay="0"/>
                                  </p:stCondLst>
                                  <p:childTnLst>
                                    <p:set>
                                      <p:cBhvr>
                                        <p:cTn id="134" dur="1" fill="hold">
                                          <p:stCondLst>
                                            <p:cond delay="999"/>
                                          </p:stCondLst>
                                        </p:cTn>
                                        <p:tgtEl>
                                          <p:spTgt spid="279"/>
                                        </p:tgtEl>
                                        <p:attrNameLst>
                                          <p:attrName>style.visibility</p:attrName>
                                        </p:attrNameLst>
                                      </p:cBhvr>
                                      <p:to>
                                        <p:strVal val="hidden"/>
                                      </p:to>
                                    </p:set>
                                  </p:childTnLst>
                                </p:cTn>
                              </p:par>
                            </p:childTnLst>
                          </p:cTn>
                        </p:par>
                        <p:par>
                          <p:cTn id="135" fill="hold">
                            <p:stCondLst>
                              <p:cond delay="43000"/>
                            </p:stCondLst>
                            <p:childTnLst>
                              <p:par>
                                <p:cTn id="136" presetID="1" presetClass="exit" presetSubtype="0" fill="hold" grpId="0" nodeType="afterEffect">
                                  <p:stCondLst>
                                    <p:cond delay="0"/>
                                  </p:stCondLst>
                                  <p:childTnLst>
                                    <p:set>
                                      <p:cBhvr>
                                        <p:cTn id="137" dur="1" fill="hold">
                                          <p:stCondLst>
                                            <p:cond delay="999"/>
                                          </p:stCondLst>
                                        </p:cTn>
                                        <p:tgtEl>
                                          <p:spTgt spid="278"/>
                                        </p:tgtEl>
                                        <p:attrNameLst>
                                          <p:attrName>style.visibility</p:attrName>
                                        </p:attrNameLst>
                                      </p:cBhvr>
                                      <p:to>
                                        <p:strVal val="hidden"/>
                                      </p:to>
                                    </p:set>
                                  </p:childTnLst>
                                </p:cTn>
                              </p:par>
                            </p:childTnLst>
                          </p:cTn>
                        </p:par>
                        <p:par>
                          <p:cTn id="138" fill="hold">
                            <p:stCondLst>
                              <p:cond delay="44000"/>
                            </p:stCondLst>
                            <p:childTnLst>
                              <p:par>
                                <p:cTn id="139" presetID="1" presetClass="exit" presetSubtype="0" fill="hold" grpId="0" nodeType="afterEffect">
                                  <p:stCondLst>
                                    <p:cond delay="0"/>
                                  </p:stCondLst>
                                  <p:childTnLst>
                                    <p:set>
                                      <p:cBhvr>
                                        <p:cTn id="140" dur="1" fill="hold">
                                          <p:stCondLst>
                                            <p:cond delay="999"/>
                                          </p:stCondLst>
                                        </p:cTn>
                                        <p:tgtEl>
                                          <p:spTgt spid="277"/>
                                        </p:tgtEl>
                                        <p:attrNameLst>
                                          <p:attrName>style.visibility</p:attrName>
                                        </p:attrNameLst>
                                      </p:cBhvr>
                                      <p:to>
                                        <p:strVal val="hidden"/>
                                      </p:to>
                                    </p:set>
                                  </p:childTnLst>
                                </p:cTn>
                              </p:par>
                            </p:childTnLst>
                          </p:cTn>
                        </p:par>
                        <p:par>
                          <p:cTn id="141" fill="hold">
                            <p:stCondLst>
                              <p:cond delay="45000"/>
                            </p:stCondLst>
                            <p:childTnLst>
                              <p:par>
                                <p:cTn id="142" presetID="1" presetClass="exit" presetSubtype="0" fill="hold" grpId="0" nodeType="afterEffect">
                                  <p:stCondLst>
                                    <p:cond delay="0"/>
                                  </p:stCondLst>
                                  <p:childTnLst>
                                    <p:set>
                                      <p:cBhvr>
                                        <p:cTn id="143" dur="1" fill="hold">
                                          <p:stCondLst>
                                            <p:cond delay="999"/>
                                          </p:stCondLst>
                                        </p:cTn>
                                        <p:tgtEl>
                                          <p:spTgt spid="276"/>
                                        </p:tgtEl>
                                        <p:attrNameLst>
                                          <p:attrName>style.visibility</p:attrName>
                                        </p:attrNameLst>
                                      </p:cBhvr>
                                      <p:to>
                                        <p:strVal val="hidden"/>
                                      </p:to>
                                    </p:set>
                                  </p:childTnLst>
                                </p:cTn>
                              </p:par>
                            </p:childTnLst>
                          </p:cTn>
                        </p:par>
                        <p:par>
                          <p:cTn id="144" fill="hold">
                            <p:stCondLst>
                              <p:cond delay="46000"/>
                            </p:stCondLst>
                            <p:childTnLst>
                              <p:par>
                                <p:cTn id="145" presetID="1" presetClass="exit" presetSubtype="0" fill="hold" grpId="0" nodeType="afterEffect">
                                  <p:stCondLst>
                                    <p:cond delay="0"/>
                                  </p:stCondLst>
                                  <p:childTnLst>
                                    <p:set>
                                      <p:cBhvr>
                                        <p:cTn id="146" dur="1" fill="hold">
                                          <p:stCondLst>
                                            <p:cond delay="999"/>
                                          </p:stCondLst>
                                        </p:cTn>
                                        <p:tgtEl>
                                          <p:spTgt spid="275"/>
                                        </p:tgtEl>
                                        <p:attrNameLst>
                                          <p:attrName>style.visibility</p:attrName>
                                        </p:attrNameLst>
                                      </p:cBhvr>
                                      <p:to>
                                        <p:strVal val="hidden"/>
                                      </p:to>
                                    </p:set>
                                  </p:childTnLst>
                                </p:cTn>
                              </p:par>
                            </p:childTnLst>
                          </p:cTn>
                        </p:par>
                        <p:par>
                          <p:cTn id="147" fill="hold">
                            <p:stCondLst>
                              <p:cond delay="47000"/>
                            </p:stCondLst>
                            <p:childTnLst>
                              <p:par>
                                <p:cTn id="148" presetID="1" presetClass="exit" presetSubtype="0" fill="hold" grpId="0" nodeType="afterEffect">
                                  <p:stCondLst>
                                    <p:cond delay="0"/>
                                  </p:stCondLst>
                                  <p:childTnLst>
                                    <p:set>
                                      <p:cBhvr>
                                        <p:cTn id="149" dur="1" fill="hold">
                                          <p:stCondLst>
                                            <p:cond delay="999"/>
                                          </p:stCondLst>
                                        </p:cTn>
                                        <p:tgtEl>
                                          <p:spTgt spid="274"/>
                                        </p:tgtEl>
                                        <p:attrNameLst>
                                          <p:attrName>style.visibility</p:attrName>
                                        </p:attrNameLst>
                                      </p:cBhvr>
                                      <p:to>
                                        <p:strVal val="hidden"/>
                                      </p:to>
                                    </p:set>
                                  </p:childTnLst>
                                </p:cTn>
                              </p:par>
                            </p:childTnLst>
                          </p:cTn>
                        </p:par>
                        <p:par>
                          <p:cTn id="150" fill="hold">
                            <p:stCondLst>
                              <p:cond delay="48000"/>
                            </p:stCondLst>
                            <p:childTnLst>
                              <p:par>
                                <p:cTn id="151" presetID="1" presetClass="exit" presetSubtype="0" fill="hold" grpId="0" nodeType="afterEffect">
                                  <p:stCondLst>
                                    <p:cond delay="0"/>
                                  </p:stCondLst>
                                  <p:childTnLst>
                                    <p:set>
                                      <p:cBhvr>
                                        <p:cTn id="152" dur="1" fill="hold">
                                          <p:stCondLst>
                                            <p:cond delay="999"/>
                                          </p:stCondLst>
                                        </p:cTn>
                                        <p:tgtEl>
                                          <p:spTgt spid="273"/>
                                        </p:tgtEl>
                                        <p:attrNameLst>
                                          <p:attrName>style.visibility</p:attrName>
                                        </p:attrNameLst>
                                      </p:cBhvr>
                                      <p:to>
                                        <p:strVal val="hidden"/>
                                      </p:to>
                                    </p:set>
                                  </p:childTnLst>
                                </p:cTn>
                              </p:par>
                            </p:childTnLst>
                          </p:cTn>
                        </p:par>
                        <p:par>
                          <p:cTn id="153" fill="hold">
                            <p:stCondLst>
                              <p:cond delay="49000"/>
                            </p:stCondLst>
                            <p:childTnLst>
                              <p:par>
                                <p:cTn id="154" presetID="1" presetClass="exit" presetSubtype="0" fill="hold" grpId="0" nodeType="afterEffect">
                                  <p:stCondLst>
                                    <p:cond delay="0"/>
                                  </p:stCondLst>
                                  <p:childTnLst>
                                    <p:set>
                                      <p:cBhvr>
                                        <p:cTn id="155" dur="1" fill="hold">
                                          <p:stCondLst>
                                            <p:cond delay="999"/>
                                          </p:stCondLst>
                                        </p:cTn>
                                        <p:tgtEl>
                                          <p:spTgt spid="272"/>
                                        </p:tgtEl>
                                        <p:attrNameLst>
                                          <p:attrName>style.visibility</p:attrName>
                                        </p:attrNameLst>
                                      </p:cBhvr>
                                      <p:to>
                                        <p:strVal val="hidden"/>
                                      </p:to>
                                    </p:set>
                                  </p:childTnLst>
                                </p:cTn>
                              </p:par>
                            </p:childTnLst>
                          </p:cTn>
                        </p:par>
                        <p:par>
                          <p:cTn id="156" fill="hold">
                            <p:stCondLst>
                              <p:cond delay="50000"/>
                            </p:stCondLst>
                            <p:childTnLst>
                              <p:par>
                                <p:cTn id="157" presetID="1" presetClass="exit" presetSubtype="0" fill="hold" grpId="0" nodeType="afterEffect">
                                  <p:stCondLst>
                                    <p:cond delay="0"/>
                                  </p:stCondLst>
                                  <p:childTnLst>
                                    <p:set>
                                      <p:cBhvr>
                                        <p:cTn id="158" dur="1" fill="hold">
                                          <p:stCondLst>
                                            <p:cond delay="999"/>
                                          </p:stCondLst>
                                        </p:cTn>
                                        <p:tgtEl>
                                          <p:spTgt spid="271"/>
                                        </p:tgtEl>
                                        <p:attrNameLst>
                                          <p:attrName>style.visibility</p:attrName>
                                        </p:attrNameLst>
                                      </p:cBhvr>
                                      <p:to>
                                        <p:strVal val="hidden"/>
                                      </p:to>
                                    </p:set>
                                  </p:childTnLst>
                                </p:cTn>
                              </p:par>
                            </p:childTnLst>
                          </p:cTn>
                        </p:par>
                        <p:par>
                          <p:cTn id="159" fill="hold">
                            <p:stCondLst>
                              <p:cond delay="51000"/>
                            </p:stCondLst>
                            <p:childTnLst>
                              <p:par>
                                <p:cTn id="160" presetID="1" presetClass="exit" presetSubtype="0" fill="hold" grpId="0" nodeType="afterEffect">
                                  <p:stCondLst>
                                    <p:cond delay="0"/>
                                  </p:stCondLst>
                                  <p:childTnLst>
                                    <p:set>
                                      <p:cBhvr>
                                        <p:cTn id="161" dur="1" fill="hold">
                                          <p:stCondLst>
                                            <p:cond delay="999"/>
                                          </p:stCondLst>
                                        </p:cTn>
                                        <p:tgtEl>
                                          <p:spTgt spid="270"/>
                                        </p:tgtEl>
                                        <p:attrNameLst>
                                          <p:attrName>style.visibility</p:attrName>
                                        </p:attrNameLst>
                                      </p:cBhvr>
                                      <p:to>
                                        <p:strVal val="hidden"/>
                                      </p:to>
                                    </p:set>
                                  </p:childTnLst>
                                </p:cTn>
                              </p:par>
                            </p:childTnLst>
                          </p:cTn>
                        </p:par>
                        <p:par>
                          <p:cTn id="162" fill="hold">
                            <p:stCondLst>
                              <p:cond delay="52000"/>
                            </p:stCondLst>
                            <p:childTnLst>
                              <p:par>
                                <p:cTn id="163" presetID="1" presetClass="exit" presetSubtype="0" fill="hold" grpId="0" nodeType="afterEffect">
                                  <p:stCondLst>
                                    <p:cond delay="0"/>
                                  </p:stCondLst>
                                  <p:childTnLst>
                                    <p:set>
                                      <p:cBhvr>
                                        <p:cTn id="164" dur="1" fill="hold">
                                          <p:stCondLst>
                                            <p:cond delay="999"/>
                                          </p:stCondLst>
                                        </p:cTn>
                                        <p:tgtEl>
                                          <p:spTgt spid="269"/>
                                        </p:tgtEl>
                                        <p:attrNameLst>
                                          <p:attrName>style.visibility</p:attrName>
                                        </p:attrNameLst>
                                      </p:cBhvr>
                                      <p:to>
                                        <p:strVal val="hidden"/>
                                      </p:to>
                                    </p:set>
                                  </p:childTnLst>
                                </p:cTn>
                              </p:par>
                            </p:childTnLst>
                          </p:cTn>
                        </p:par>
                        <p:par>
                          <p:cTn id="165" fill="hold">
                            <p:stCondLst>
                              <p:cond delay="53000"/>
                            </p:stCondLst>
                            <p:childTnLst>
                              <p:par>
                                <p:cTn id="166" presetID="1" presetClass="exit" presetSubtype="0" fill="hold" grpId="0" nodeType="afterEffect">
                                  <p:stCondLst>
                                    <p:cond delay="0"/>
                                  </p:stCondLst>
                                  <p:childTnLst>
                                    <p:set>
                                      <p:cBhvr>
                                        <p:cTn id="167" dur="1" fill="hold">
                                          <p:stCondLst>
                                            <p:cond delay="999"/>
                                          </p:stCondLst>
                                        </p:cTn>
                                        <p:tgtEl>
                                          <p:spTgt spid="268"/>
                                        </p:tgtEl>
                                        <p:attrNameLst>
                                          <p:attrName>style.visibility</p:attrName>
                                        </p:attrNameLst>
                                      </p:cBhvr>
                                      <p:to>
                                        <p:strVal val="hidden"/>
                                      </p:to>
                                    </p:set>
                                  </p:childTnLst>
                                </p:cTn>
                              </p:par>
                            </p:childTnLst>
                          </p:cTn>
                        </p:par>
                        <p:par>
                          <p:cTn id="168" fill="hold">
                            <p:stCondLst>
                              <p:cond delay="54000"/>
                            </p:stCondLst>
                            <p:childTnLst>
                              <p:par>
                                <p:cTn id="169" presetID="1" presetClass="exit" presetSubtype="0" fill="hold" grpId="0" nodeType="afterEffect">
                                  <p:stCondLst>
                                    <p:cond delay="0"/>
                                  </p:stCondLst>
                                  <p:childTnLst>
                                    <p:set>
                                      <p:cBhvr>
                                        <p:cTn id="170" dur="1" fill="hold">
                                          <p:stCondLst>
                                            <p:cond delay="999"/>
                                          </p:stCondLst>
                                        </p:cTn>
                                        <p:tgtEl>
                                          <p:spTgt spid="267"/>
                                        </p:tgtEl>
                                        <p:attrNameLst>
                                          <p:attrName>style.visibility</p:attrName>
                                        </p:attrNameLst>
                                      </p:cBhvr>
                                      <p:to>
                                        <p:strVal val="hidden"/>
                                      </p:to>
                                    </p:set>
                                  </p:childTnLst>
                                </p:cTn>
                              </p:par>
                            </p:childTnLst>
                          </p:cTn>
                        </p:par>
                        <p:par>
                          <p:cTn id="171" fill="hold">
                            <p:stCondLst>
                              <p:cond delay="55000"/>
                            </p:stCondLst>
                            <p:childTnLst>
                              <p:par>
                                <p:cTn id="172" presetID="1" presetClass="exit" presetSubtype="0" fill="hold" grpId="0" nodeType="afterEffect">
                                  <p:stCondLst>
                                    <p:cond delay="0"/>
                                  </p:stCondLst>
                                  <p:childTnLst>
                                    <p:set>
                                      <p:cBhvr>
                                        <p:cTn id="173" dur="1" fill="hold">
                                          <p:stCondLst>
                                            <p:cond delay="999"/>
                                          </p:stCondLst>
                                        </p:cTn>
                                        <p:tgtEl>
                                          <p:spTgt spid="266"/>
                                        </p:tgtEl>
                                        <p:attrNameLst>
                                          <p:attrName>style.visibility</p:attrName>
                                        </p:attrNameLst>
                                      </p:cBhvr>
                                      <p:to>
                                        <p:strVal val="hidden"/>
                                      </p:to>
                                    </p:set>
                                  </p:childTnLst>
                                </p:cTn>
                              </p:par>
                            </p:childTnLst>
                          </p:cTn>
                        </p:par>
                        <p:par>
                          <p:cTn id="174" fill="hold">
                            <p:stCondLst>
                              <p:cond delay="56000"/>
                            </p:stCondLst>
                            <p:childTnLst>
                              <p:par>
                                <p:cTn id="175" presetID="1" presetClass="exit" presetSubtype="0" fill="hold" grpId="0" nodeType="afterEffect">
                                  <p:stCondLst>
                                    <p:cond delay="0"/>
                                  </p:stCondLst>
                                  <p:childTnLst>
                                    <p:set>
                                      <p:cBhvr>
                                        <p:cTn id="176" dur="1" fill="hold">
                                          <p:stCondLst>
                                            <p:cond delay="999"/>
                                          </p:stCondLst>
                                        </p:cTn>
                                        <p:tgtEl>
                                          <p:spTgt spid="265"/>
                                        </p:tgtEl>
                                        <p:attrNameLst>
                                          <p:attrName>style.visibility</p:attrName>
                                        </p:attrNameLst>
                                      </p:cBhvr>
                                      <p:to>
                                        <p:strVal val="hidden"/>
                                      </p:to>
                                    </p:set>
                                  </p:childTnLst>
                                </p:cTn>
                              </p:par>
                            </p:childTnLst>
                          </p:cTn>
                        </p:par>
                        <p:par>
                          <p:cTn id="177" fill="hold">
                            <p:stCondLst>
                              <p:cond delay="57000"/>
                            </p:stCondLst>
                            <p:childTnLst>
                              <p:par>
                                <p:cTn id="178" presetID="1" presetClass="exit" presetSubtype="0" fill="hold" grpId="0" nodeType="afterEffect">
                                  <p:stCondLst>
                                    <p:cond delay="0"/>
                                  </p:stCondLst>
                                  <p:childTnLst>
                                    <p:set>
                                      <p:cBhvr>
                                        <p:cTn id="179" dur="1" fill="hold">
                                          <p:stCondLst>
                                            <p:cond delay="999"/>
                                          </p:stCondLst>
                                        </p:cTn>
                                        <p:tgtEl>
                                          <p:spTgt spid="264"/>
                                        </p:tgtEl>
                                        <p:attrNameLst>
                                          <p:attrName>style.visibility</p:attrName>
                                        </p:attrNameLst>
                                      </p:cBhvr>
                                      <p:to>
                                        <p:strVal val="hidden"/>
                                      </p:to>
                                    </p:set>
                                  </p:childTnLst>
                                </p:cTn>
                              </p:par>
                            </p:childTnLst>
                          </p:cTn>
                        </p:par>
                        <p:par>
                          <p:cTn id="180" fill="hold">
                            <p:stCondLst>
                              <p:cond delay="58000"/>
                            </p:stCondLst>
                            <p:childTnLst>
                              <p:par>
                                <p:cTn id="181" presetID="1" presetClass="exit" presetSubtype="0" fill="hold" grpId="0" nodeType="afterEffect">
                                  <p:stCondLst>
                                    <p:cond delay="0"/>
                                  </p:stCondLst>
                                  <p:childTnLst>
                                    <p:set>
                                      <p:cBhvr>
                                        <p:cTn id="182" dur="1" fill="hold">
                                          <p:stCondLst>
                                            <p:cond delay="999"/>
                                          </p:stCondLst>
                                        </p:cTn>
                                        <p:tgtEl>
                                          <p:spTgt spid="263"/>
                                        </p:tgtEl>
                                        <p:attrNameLst>
                                          <p:attrName>style.visibility</p:attrName>
                                        </p:attrNameLst>
                                      </p:cBhvr>
                                      <p:to>
                                        <p:strVal val="hidden"/>
                                      </p:to>
                                    </p:set>
                                  </p:childTnLst>
                                </p:cTn>
                              </p:par>
                            </p:childTnLst>
                          </p:cTn>
                        </p:par>
                        <p:par>
                          <p:cTn id="183" fill="hold">
                            <p:stCondLst>
                              <p:cond delay="59000"/>
                            </p:stCondLst>
                            <p:childTnLst>
                              <p:par>
                                <p:cTn id="184" presetID="1" presetClass="exit" presetSubtype="0" fill="hold" grpId="0" nodeType="afterEffect">
                                  <p:stCondLst>
                                    <p:cond delay="0"/>
                                  </p:stCondLst>
                                  <p:childTnLst>
                                    <p:set>
                                      <p:cBhvr>
                                        <p:cTn id="185" dur="1" fill="hold">
                                          <p:stCondLst>
                                            <p:cond delay="999"/>
                                          </p:stCondLst>
                                        </p:cTn>
                                        <p:tgtEl>
                                          <p:spTgt spid="262"/>
                                        </p:tgtEl>
                                        <p:attrNameLst>
                                          <p:attrName>style.visibility</p:attrName>
                                        </p:attrNameLst>
                                      </p:cBhvr>
                                      <p:to>
                                        <p:strVal val="hidden"/>
                                      </p:to>
                                    </p:set>
                                  </p:childTnLst>
                                </p:cTn>
                              </p:par>
                            </p:childTnLst>
                          </p:cTn>
                        </p:par>
                        <p:par>
                          <p:cTn id="186" fill="hold">
                            <p:stCondLst>
                              <p:cond delay="60000"/>
                            </p:stCondLst>
                            <p:childTnLst>
                              <p:par>
                                <p:cTn id="187" presetID="1" presetClass="exit" presetSubtype="0" fill="hold" grpId="0" nodeType="afterEffect">
                                  <p:stCondLst>
                                    <p:cond delay="0"/>
                                  </p:stCondLst>
                                  <p:childTnLst>
                                    <p:set>
                                      <p:cBhvr>
                                        <p:cTn id="188" dur="1" fill="hold">
                                          <p:stCondLst>
                                            <p:cond delay="999"/>
                                          </p:stCondLst>
                                        </p:cTn>
                                        <p:tgtEl>
                                          <p:spTgt spid="260"/>
                                        </p:tgtEl>
                                        <p:attrNameLst>
                                          <p:attrName>style.visibility</p:attrName>
                                        </p:attrNameLst>
                                      </p:cBhvr>
                                      <p:to>
                                        <p:strVal val="hidden"/>
                                      </p:to>
                                    </p:set>
                                  </p:childTnLst>
                                </p:cTn>
                              </p:par>
                              <p:par>
                                <p:cTn id="189" presetID="1" presetClass="exit" presetSubtype="0" fill="hold" grpId="0" nodeType="withEffect">
                                  <p:stCondLst>
                                    <p:cond delay="0"/>
                                  </p:stCondLst>
                                  <p:childTnLst>
                                    <p:set>
                                      <p:cBhvr>
                                        <p:cTn id="190" dur="1" fill="hold">
                                          <p:stCondLst>
                                            <p:cond delay="999"/>
                                          </p:stCondLst>
                                        </p:cTn>
                                        <p:tgtEl>
                                          <p:spTgt spid="261"/>
                                        </p:tgtEl>
                                        <p:attrNameLst>
                                          <p:attrName>style.visibility</p:attrName>
                                        </p:attrNameLst>
                                      </p:cBhvr>
                                      <p:to>
                                        <p:strVal val="hidden"/>
                                      </p:to>
                                    </p:set>
                                  </p:childTnLst>
                                </p:cTn>
                              </p:par>
                            </p:childTnLst>
                          </p:cTn>
                        </p:par>
                        <p:par>
                          <p:cTn id="191" fill="hold">
                            <p:stCondLst>
                              <p:cond delay="61000"/>
                            </p:stCondLst>
                            <p:childTnLst>
                              <p:par>
                                <p:cTn id="192" presetID="1" presetClass="exit" presetSubtype="0" fill="hold" grpId="0" nodeType="afterEffect">
                                  <p:stCondLst>
                                    <p:cond delay="0"/>
                                  </p:stCondLst>
                                  <p:childTnLst>
                                    <p:set>
                                      <p:cBhvr>
                                        <p:cTn id="193" dur="1" fill="hold">
                                          <p:stCondLst>
                                            <p:cond delay="999"/>
                                          </p:stCondLst>
                                        </p:cTn>
                                        <p:tgtEl>
                                          <p:spTgt spid="259"/>
                                        </p:tgtEl>
                                        <p:attrNameLst>
                                          <p:attrName>style.visibility</p:attrName>
                                        </p:attrNameLst>
                                      </p:cBhvr>
                                      <p:to>
                                        <p:strVal val="hidden"/>
                                      </p:to>
                                    </p:set>
                                  </p:childTnLst>
                                </p:cTn>
                              </p:par>
                            </p:childTnLst>
                          </p:cTn>
                        </p:par>
                        <p:par>
                          <p:cTn id="194" fill="hold">
                            <p:stCondLst>
                              <p:cond delay="62000"/>
                            </p:stCondLst>
                            <p:childTnLst>
                              <p:par>
                                <p:cTn id="195" presetID="1" presetClass="exit" presetSubtype="0" fill="hold" grpId="0" nodeType="afterEffect">
                                  <p:stCondLst>
                                    <p:cond delay="0"/>
                                  </p:stCondLst>
                                  <p:childTnLst>
                                    <p:set>
                                      <p:cBhvr>
                                        <p:cTn id="196" dur="1" fill="hold">
                                          <p:stCondLst>
                                            <p:cond delay="999"/>
                                          </p:stCondLst>
                                        </p:cTn>
                                        <p:tgtEl>
                                          <p:spTgt spid="258"/>
                                        </p:tgtEl>
                                        <p:attrNameLst>
                                          <p:attrName>style.visibility</p:attrName>
                                        </p:attrNameLst>
                                      </p:cBhvr>
                                      <p:to>
                                        <p:strVal val="hidden"/>
                                      </p:to>
                                    </p:set>
                                  </p:childTnLst>
                                </p:cTn>
                              </p:par>
                            </p:childTnLst>
                          </p:cTn>
                        </p:par>
                        <p:par>
                          <p:cTn id="197" fill="hold">
                            <p:stCondLst>
                              <p:cond delay="63000"/>
                            </p:stCondLst>
                            <p:childTnLst>
                              <p:par>
                                <p:cTn id="198" presetID="1" presetClass="exit" presetSubtype="0" fill="hold" grpId="0" nodeType="afterEffect">
                                  <p:stCondLst>
                                    <p:cond delay="0"/>
                                  </p:stCondLst>
                                  <p:childTnLst>
                                    <p:set>
                                      <p:cBhvr>
                                        <p:cTn id="199" dur="1" fill="hold">
                                          <p:stCondLst>
                                            <p:cond delay="999"/>
                                          </p:stCondLst>
                                        </p:cTn>
                                        <p:tgtEl>
                                          <p:spTgt spid="257"/>
                                        </p:tgtEl>
                                        <p:attrNameLst>
                                          <p:attrName>style.visibility</p:attrName>
                                        </p:attrNameLst>
                                      </p:cBhvr>
                                      <p:to>
                                        <p:strVal val="hidden"/>
                                      </p:to>
                                    </p:set>
                                  </p:childTnLst>
                                </p:cTn>
                              </p:par>
                            </p:childTnLst>
                          </p:cTn>
                        </p:par>
                        <p:par>
                          <p:cTn id="200" fill="hold">
                            <p:stCondLst>
                              <p:cond delay="64000"/>
                            </p:stCondLst>
                            <p:childTnLst>
                              <p:par>
                                <p:cTn id="201" presetID="1" presetClass="exit" presetSubtype="0" fill="hold" grpId="0" nodeType="afterEffect">
                                  <p:stCondLst>
                                    <p:cond delay="0"/>
                                  </p:stCondLst>
                                  <p:childTnLst>
                                    <p:set>
                                      <p:cBhvr>
                                        <p:cTn id="202" dur="1" fill="hold">
                                          <p:stCondLst>
                                            <p:cond delay="999"/>
                                          </p:stCondLst>
                                        </p:cTn>
                                        <p:tgtEl>
                                          <p:spTgt spid="256"/>
                                        </p:tgtEl>
                                        <p:attrNameLst>
                                          <p:attrName>style.visibility</p:attrName>
                                        </p:attrNameLst>
                                      </p:cBhvr>
                                      <p:to>
                                        <p:strVal val="hidden"/>
                                      </p:to>
                                    </p:set>
                                  </p:childTnLst>
                                </p:cTn>
                              </p:par>
                            </p:childTnLst>
                          </p:cTn>
                        </p:par>
                        <p:par>
                          <p:cTn id="203" fill="hold">
                            <p:stCondLst>
                              <p:cond delay="65000"/>
                            </p:stCondLst>
                            <p:childTnLst>
                              <p:par>
                                <p:cTn id="204" presetID="1" presetClass="exit" presetSubtype="0" fill="hold" grpId="0" nodeType="afterEffect">
                                  <p:stCondLst>
                                    <p:cond delay="0"/>
                                  </p:stCondLst>
                                  <p:childTnLst>
                                    <p:set>
                                      <p:cBhvr>
                                        <p:cTn id="205" dur="1" fill="hold">
                                          <p:stCondLst>
                                            <p:cond delay="999"/>
                                          </p:stCondLst>
                                        </p:cTn>
                                        <p:tgtEl>
                                          <p:spTgt spid="255"/>
                                        </p:tgtEl>
                                        <p:attrNameLst>
                                          <p:attrName>style.visibility</p:attrName>
                                        </p:attrNameLst>
                                      </p:cBhvr>
                                      <p:to>
                                        <p:strVal val="hidden"/>
                                      </p:to>
                                    </p:set>
                                  </p:childTnLst>
                                </p:cTn>
                              </p:par>
                            </p:childTnLst>
                          </p:cTn>
                        </p:par>
                        <p:par>
                          <p:cTn id="206" fill="hold">
                            <p:stCondLst>
                              <p:cond delay="66000"/>
                            </p:stCondLst>
                            <p:childTnLst>
                              <p:par>
                                <p:cTn id="207" presetID="1" presetClass="exit" presetSubtype="0" fill="hold" grpId="0" nodeType="afterEffect">
                                  <p:stCondLst>
                                    <p:cond delay="0"/>
                                  </p:stCondLst>
                                  <p:childTnLst>
                                    <p:set>
                                      <p:cBhvr>
                                        <p:cTn id="208" dur="1" fill="hold">
                                          <p:stCondLst>
                                            <p:cond delay="999"/>
                                          </p:stCondLst>
                                        </p:cTn>
                                        <p:tgtEl>
                                          <p:spTgt spid="254"/>
                                        </p:tgtEl>
                                        <p:attrNameLst>
                                          <p:attrName>style.visibility</p:attrName>
                                        </p:attrNameLst>
                                      </p:cBhvr>
                                      <p:to>
                                        <p:strVal val="hidden"/>
                                      </p:to>
                                    </p:set>
                                  </p:childTnLst>
                                </p:cTn>
                              </p:par>
                            </p:childTnLst>
                          </p:cTn>
                        </p:par>
                        <p:par>
                          <p:cTn id="209" fill="hold">
                            <p:stCondLst>
                              <p:cond delay="67000"/>
                            </p:stCondLst>
                            <p:childTnLst>
                              <p:par>
                                <p:cTn id="210" presetID="1" presetClass="exit" presetSubtype="0" fill="hold" grpId="0" nodeType="afterEffect">
                                  <p:stCondLst>
                                    <p:cond delay="0"/>
                                  </p:stCondLst>
                                  <p:childTnLst>
                                    <p:set>
                                      <p:cBhvr>
                                        <p:cTn id="211" dur="1" fill="hold">
                                          <p:stCondLst>
                                            <p:cond delay="999"/>
                                          </p:stCondLst>
                                        </p:cTn>
                                        <p:tgtEl>
                                          <p:spTgt spid="253"/>
                                        </p:tgtEl>
                                        <p:attrNameLst>
                                          <p:attrName>style.visibility</p:attrName>
                                        </p:attrNameLst>
                                      </p:cBhvr>
                                      <p:to>
                                        <p:strVal val="hidden"/>
                                      </p:to>
                                    </p:set>
                                  </p:childTnLst>
                                </p:cTn>
                              </p:par>
                            </p:childTnLst>
                          </p:cTn>
                        </p:par>
                        <p:par>
                          <p:cTn id="212" fill="hold">
                            <p:stCondLst>
                              <p:cond delay="68000"/>
                            </p:stCondLst>
                            <p:childTnLst>
                              <p:par>
                                <p:cTn id="213" presetID="1" presetClass="exit" presetSubtype="0" fill="hold" grpId="0" nodeType="afterEffect">
                                  <p:stCondLst>
                                    <p:cond delay="0"/>
                                  </p:stCondLst>
                                  <p:childTnLst>
                                    <p:set>
                                      <p:cBhvr>
                                        <p:cTn id="214" dur="1" fill="hold">
                                          <p:stCondLst>
                                            <p:cond delay="999"/>
                                          </p:stCondLst>
                                        </p:cTn>
                                        <p:tgtEl>
                                          <p:spTgt spid="252"/>
                                        </p:tgtEl>
                                        <p:attrNameLst>
                                          <p:attrName>style.visibility</p:attrName>
                                        </p:attrNameLst>
                                      </p:cBhvr>
                                      <p:to>
                                        <p:strVal val="hidden"/>
                                      </p:to>
                                    </p:set>
                                  </p:childTnLst>
                                </p:cTn>
                              </p:par>
                            </p:childTnLst>
                          </p:cTn>
                        </p:par>
                        <p:par>
                          <p:cTn id="215" fill="hold">
                            <p:stCondLst>
                              <p:cond delay="69000"/>
                            </p:stCondLst>
                            <p:childTnLst>
                              <p:par>
                                <p:cTn id="216" presetID="1" presetClass="exit" presetSubtype="0" fill="hold" grpId="0" nodeType="afterEffect">
                                  <p:stCondLst>
                                    <p:cond delay="0"/>
                                  </p:stCondLst>
                                  <p:childTnLst>
                                    <p:set>
                                      <p:cBhvr>
                                        <p:cTn id="217" dur="1" fill="hold">
                                          <p:stCondLst>
                                            <p:cond delay="999"/>
                                          </p:stCondLst>
                                        </p:cTn>
                                        <p:tgtEl>
                                          <p:spTgt spid="251"/>
                                        </p:tgtEl>
                                        <p:attrNameLst>
                                          <p:attrName>style.visibility</p:attrName>
                                        </p:attrNameLst>
                                      </p:cBhvr>
                                      <p:to>
                                        <p:strVal val="hidden"/>
                                      </p:to>
                                    </p:set>
                                  </p:childTnLst>
                                </p:cTn>
                              </p:par>
                            </p:childTnLst>
                          </p:cTn>
                        </p:par>
                        <p:par>
                          <p:cTn id="218" fill="hold">
                            <p:stCondLst>
                              <p:cond delay="70000"/>
                            </p:stCondLst>
                            <p:childTnLst>
                              <p:par>
                                <p:cTn id="219" presetID="1" presetClass="exit" presetSubtype="0" fill="hold" grpId="0" nodeType="afterEffect">
                                  <p:stCondLst>
                                    <p:cond delay="0"/>
                                  </p:stCondLst>
                                  <p:childTnLst>
                                    <p:set>
                                      <p:cBhvr>
                                        <p:cTn id="220" dur="1" fill="hold">
                                          <p:stCondLst>
                                            <p:cond delay="999"/>
                                          </p:stCondLst>
                                        </p:cTn>
                                        <p:tgtEl>
                                          <p:spTgt spid="250"/>
                                        </p:tgtEl>
                                        <p:attrNameLst>
                                          <p:attrName>style.visibility</p:attrName>
                                        </p:attrNameLst>
                                      </p:cBhvr>
                                      <p:to>
                                        <p:strVal val="hidden"/>
                                      </p:to>
                                    </p:set>
                                  </p:childTnLst>
                                </p:cTn>
                              </p:par>
                            </p:childTnLst>
                          </p:cTn>
                        </p:par>
                        <p:par>
                          <p:cTn id="221" fill="hold">
                            <p:stCondLst>
                              <p:cond delay="71000"/>
                            </p:stCondLst>
                            <p:childTnLst>
                              <p:par>
                                <p:cTn id="222" presetID="1" presetClass="exit" presetSubtype="0" fill="hold" grpId="0" nodeType="afterEffect">
                                  <p:stCondLst>
                                    <p:cond delay="0"/>
                                  </p:stCondLst>
                                  <p:childTnLst>
                                    <p:set>
                                      <p:cBhvr>
                                        <p:cTn id="223" dur="1" fill="hold">
                                          <p:stCondLst>
                                            <p:cond delay="999"/>
                                          </p:stCondLst>
                                        </p:cTn>
                                        <p:tgtEl>
                                          <p:spTgt spid="249"/>
                                        </p:tgtEl>
                                        <p:attrNameLst>
                                          <p:attrName>style.visibility</p:attrName>
                                        </p:attrNameLst>
                                      </p:cBhvr>
                                      <p:to>
                                        <p:strVal val="hidden"/>
                                      </p:to>
                                    </p:set>
                                  </p:childTnLst>
                                </p:cTn>
                              </p:par>
                            </p:childTnLst>
                          </p:cTn>
                        </p:par>
                        <p:par>
                          <p:cTn id="224" fill="hold">
                            <p:stCondLst>
                              <p:cond delay="72000"/>
                            </p:stCondLst>
                            <p:childTnLst>
                              <p:par>
                                <p:cTn id="225" presetID="1" presetClass="exit" presetSubtype="0" fill="hold" grpId="0" nodeType="afterEffect">
                                  <p:stCondLst>
                                    <p:cond delay="0"/>
                                  </p:stCondLst>
                                  <p:childTnLst>
                                    <p:set>
                                      <p:cBhvr>
                                        <p:cTn id="226" dur="1" fill="hold">
                                          <p:stCondLst>
                                            <p:cond delay="999"/>
                                          </p:stCondLst>
                                        </p:cTn>
                                        <p:tgtEl>
                                          <p:spTgt spid="248"/>
                                        </p:tgtEl>
                                        <p:attrNameLst>
                                          <p:attrName>style.visibility</p:attrName>
                                        </p:attrNameLst>
                                      </p:cBhvr>
                                      <p:to>
                                        <p:strVal val="hidden"/>
                                      </p:to>
                                    </p:set>
                                  </p:childTnLst>
                                </p:cTn>
                              </p:par>
                            </p:childTnLst>
                          </p:cTn>
                        </p:par>
                        <p:par>
                          <p:cTn id="227" fill="hold">
                            <p:stCondLst>
                              <p:cond delay="73000"/>
                            </p:stCondLst>
                            <p:childTnLst>
                              <p:par>
                                <p:cTn id="228" presetID="1" presetClass="exit" presetSubtype="0" fill="hold" grpId="0" nodeType="afterEffect">
                                  <p:stCondLst>
                                    <p:cond delay="0"/>
                                  </p:stCondLst>
                                  <p:childTnLst>
                                    <p:set>
                                      <p:cBhvr>
                                        <p:cTn id="229" dur="1" fill="hold">
                                          <p:stCondLst>
                                            <p:cond delay="999"/>
                                          </p:stCondLst>
                                        </p:cTn>
                                        <p:tgtEl>
                                          <p:spTgt spid="247"/>
                                        </p:tgtEl>
                                        <p:attrNameLst>
                                          <p:attrName>style.visibility</p:attrName>
                                        </p:attrNameLst>
                                      </p:cBhvr>
                                      <p:to>
                                        <p:strVal val="hidden"/>
                                      </p:to>
                                    </p:set>
                                  </p:childTnLst>
                                </p:cTn>
                              </p:par>
                            </p:childTnLst>
                          </p:cTn>
                        </p:par>
                        <p:par>
                          <p:cTn id="230" fill="hold">
                            <p:stCondLst>
                              <p:cond delay="74000"/>
                            </p:stCondLst>
                            <p:childTnLst>
                              <p:par>
                                <p:cTn id="231" presetID="1" presetClass="exit" presetSubtype="0" fill="hold" grpId="0" nodeType="afterEffect">
                                  <p:stCondLst>
                                    <p:cond delay="0"/>
                                  </p:stCondLst>
                                  <p:childTnLst>
                                    <p:set>
                                      <p:cBhvr>
                                        <p:cTn id="232" dur="1" fill="hold">
                                          <p:stCondLst>
                                            <p:cond delay="999"/>
                                          </p:stCondLst>
                                        </p:cTn>
                                        <p:tgtEl>
                                          <p:spTgt spid="246"/>
                                        </p:tgtEl>
                                        <p:attrNameLst>
                                          <p:attrName>style.visibility</p:attrName>
                                        </p:attrNameLst>
                                      </p:cBhvr>
                                      <p:to>
                                        <p:strVal val="hidden"/>
                                      </p:to>
                                    </p:set>
                                  </p:childTnLst>
                                </p:cTn>
                              </p:par>
                            </p:childTnLst>
                          </p:cTn>
                        </p:par>
                        <p:par>
                          <p:cTn id="233" fill="hold">
                            <p:stCondLst>
                              <p:cond delay="75000"/>
                            </p:stCondLst>
                            <p:childTnLst>
                              <p:par>
                                <p:cTn id="234" presetID="1" presetClass="exit" presetSubtype="0" fill="hold" grpId="0" nodeType="afterEffect">
                                  <p:stCondLst>
                                    <p:cond delay="0"/>
                                  </p:stCondLst>
                                  <p:childTnLst>
                                    <p:set>
                                      <p:cBhvr>
                                        <p:cTn id="235" dur="1" fill="hold">
                                          <p:stCondLst>
                                            <p:cond delay="999"/>
                                          </p:stCondLst>
                                        </p:cTn>
                                        <p:tgtEl>
                                          <p:spTgt spid="245"/>
                                        </p:tgtEl>
                                        <p:attrNameLst>
                                          <p:attrName>style.visibility</p:attrName>
                                        </p:attrNameLst>
                                      </p:cBhvr>
                                      <p:to>
                                        <p:strVal val="hidden"/>
                                      </p:to>
                                    </p:set>
                                  </p:childTnLst>
                                </p:cTn>
                              </p:par>
                            </p:childTnLst>
                          </p:cTn>
                        </p:par>
                        <p:par>
                          <p:cTn id="236" fill="hold">
                            <p:stCondLst>
                              <p:cond delay="76000"/>
                            </p:stCondLst>
                            <p:childTnLst>
                              <p:par>
                                <p:cTn id="237" presetID="1" presetClass="exit" presetSubtype="0" fill="hold" grpId="0" nodeType="afterEffect">
                                  <p:stCondLst>
                                    <p:cond delay="0"/>
                                  </p:stCondLst>
                                  <p:childTnLst>
                                    <p:set>
                                      <p:cBhvr>
                                        <p:cTn id="238" dur="1" fill="hold">
                                          <p:stCondLst>
                                            <p:cond delay="999"/>
                                          </p:stCondLst>
                                        </p:cTn>
                                        <p:tgtEl>
                                          <p:spTgt spid="244"/>
                                        </p:tgtEl>
                                        <p:attrNameLst>
                                          <p:attrName>style.visibility</p:attrName>
                                        </p:attrNameLst>
                                      </p:cBhvr>
                                      <p:to>
                                        <p:strVal val="hidden"/>
                                      </p:to>
                                    </p:set>
                                  </p:childTnLst>
                                </p:cTn>
                              </p:par>
                            </p:childTnLst>
                          </p:cTn>
                        </p:par>
                        <p:par>
                          <p:cTn id="239" fill="hold">
                            <p:stCondLst>
                              <p:cond delay="77000"/>
                            </p:stCondLst>
                            <p:childTnLst>
                              <p:par>
                                <p:cTn id="240" presetID="1" presetClass="exit" presetSubtype="0" fill="hold" grpId="0" nodeType="afterEffect">
                                  <p:stCondLst>
                                    <p:cond delay="0"/>
                                  </p:stCondLst>
                                  <p:childTnLst>
                                    <p:set>
                                      <p:cBhvr>
                                        <p:cTn id="241" dur="1" fill="hold">
                                          <p:stCondLst>
                                            <p:cond delay="999"/>
                                          </p:stCondLst>
                                        </p:cTn>
                                        <p:tgtEl>
                                          <p:spTgt spid="243"/>
                                        </p:tgtEl>
                                        <p:attrNameLst>
                                          <p:attrName>style.visibility</p:attrName>
                                        </p:attrNameLst>
                                      </p:cBhvr>
                                      <p:to>
                                        <p:strVal val="hidden"/>
                                      </p:to>
                                    </p:set>
                                  </p:childTnLst>
                                </p:cTn>
                              </p:par>
                            </p:childTnLst>
                          </p:cTn>
                        </p:par>
                        <p:par>
                          <p:cTn id="242" fill="hold">
                            <p:stCondLst>
                              <p:cond delay="78000"/>
                            </p:stCondLst>
                            <p:childTnLst>
                              <p:par>
                                <p:cTn id="243" presetID="1" presetClass="exit" presetSubtype="0" fill="hold" grpId="0" nodeType="afterEffect">
                                  <p:stCondLst>
                                    <p:cond delay="0"/>
                                  </p:stCondLst>
                                  <p:childTnLst>
                                    <p:set>
                                      <p:cBhvr>
                                        <p:cTn id="244" dur="1" fill="hold">
                                          <p:stCondLst>
                                            <p:cond delay="999"/>
                                          </p:stCondLst>
                                        </p:cTn>
                                        <p:tgtEl>
                                          <p:spTgt spid="242"/>
                                        </p:tgtEl>
                                        <p:attrNameLst>
                                          <p:attrName>style.visibility</p:attrName>
                                        </p:attrNameLst>
                                      </p:cBhvr>
                                      <p:to>
                                        <p:strVal val="hidden"/>
                                      </p:to>
                                    </p:set>
                                  </p:childTnLst>
                                </p:cTn>
                              </p:par>
                            </p:childTnLst>
                          </p:cTn>
                        </p:par>
                        <p:par>
                          <p:cTn id="245" fill="hold">
                            <p:stCondLst>
                              <p:cond delay="79000"/>
                            </p:stCondLst>
                            <p:childTnLst>
                              <p:par>
                                <p:cTn id="246" presetID="1" presetClass="exit" presetSubtype="0" fill="hold" grpId="0" nodeType="afterEffect">
                                  <p:stCondLst>
                                    <p:cond delay="0"/>
                                  </p:stCondLst>
                                  <p:childTnLst>
                                    <p:set>
                                      <p:cBhvr>
                                        <p:cTn id="247" dur="1" fill="hold">
                                          <p:stCondLst>
                                            <p:cond delay="999"/>
                                          </p:stCondLst>
                                        </p:cTn>
                                        <p:tgtEl>
                                          <p:spTgt spid="241"/>
                                        </p:tgtEl>
                                        <p:attrNameLst>
                                          <p:attrName>style.visibility</p:attrName>
                                        </p:attrNameLst>
                                      </p:cBhvr>
                                      <p:to>
                                        <p:strVal val="hidden"/>
                                      </p:to>
                                    </p:set>
                                  </p:childTnLst>
                                </p:cTn>
                              </p:par>
                            </p:childTnLst>
                          </p:cTn>
                        </p:par>
                        <p:par>
                          <p:cTn id="248" fill="hold">
                            <p:stCondLst>
                              <p:cond delay="80000"/>
                            </p:stCondLst>
                            <p:childTnLst>
                              <p:par>
                                <p:cTn id="249" presetID="1" presetClass="exit" presetSubtype="0" fill="hold" grpId="0" nodeType="afterEffect">
                                  <p:stCondLst>
                                    <p:cond delay="0"/>
                                  </p:stCondLst>
                                  <p:childTnLst>
                                    <p:set>
                                      <p:cBhvr>
                                        <p:cTn id="250" dur="1" fill="hold">
                                          <p:stCondLst>
                                            <p:cond delay="999"/>
                                          </p:stCondLst>
                                        </p:cTn>
                                        <p:tgtEl>
                                          <p:spTgt spid="240"/>
                                        </p:tgtEl>
                                        <p:attrNameLst>
                                          <p:attrName>style.visibility</p:attrName>
                                        </p:attrNameLst>
                                      </p:cBhvr>
                                      <p:to>
                                        <p:strVal val="hidden"/>
                                      </p:to>
                                    </p:set>
                                  </p:childTnLst>
                                </p:cTn>
                              </p:par>
                            </p:childTnLst>
                          </p:cTn>
                        </p:par>
                        <p:par>
                          <p:cTn id="251" fill="hold">
                            <p:stCondLst>
                              <p:cond delay="81000"/>
                            </p:stCondLst>
                            <p:childTnLst>
                              <p:par>
                                <p:cTn id="252" presetID="1" presetClass="exit" presetSubtype="0" fill="hold" grpId="0" nodeType="afterEffect">
                                  <p:stCondLst>
                                    <p:cond delay="0"/>
                                  </p:stCondLst>
                                  <p:childTnLst>
                                    <p:set>
                                      <p:cBhvr>
                                        <p:cTn id="253" dur="1" fill="hold">
                                          <p:stCondLst>
                                            <p:cond delay="999"/>
                                          </p:stCondLst>
                                        </p:cTn>
                                        <p:tgtEl>
                                          <p:spTgt spid="239"/>
                                        </p:tgtEl>
                                        <p:attrNameLst>
                                          <p:attrName>style.visibility</p:attrName>
                                        </p:attrNameLst>
                                      </p:cBhvr>
                                      <p:to>
                                        <p:strVal val="hidden"/>
                                      </p:to>
                                    </p:set>
                                  </p:childTnLst>
                                </p:cTn>
                              </p:par>
                            </p:childTnLst>
                          </p:cTn>
                        </p:par>
                        <p:par>
                          <p:cTn id="254" fill="hold">
                            <p:stCondLst>
                              <p:cond delay="82000"/>
                            </p:stCondLst>
                            <p:childTnLst>
                              <p:par>
                                <p:cTn id="255" presetID="1" presetClass="exit" presetSubtype="0" fill="hold" grpId="0" nodeType="afterEffect">
                                  <p:stCondLst>
                                    <p:cond delay="0"/>
                                  </p:stCondLst>
                                  <p:childTnLst>
                                    <p:set>
                                      <p:cBhvr>
                                        <p:cTn id="256" dur="1" fill="hold">
                                          <p:stCondLst>
                                            <p:cond delay="999"/>
                                          </p:stCondLst>
                                        </p:cTn>
                                        <p:tgtEl>
                                          <p:spTgt spid="238"/>
                                        </p:tgtEl>
                                        <p:attrNameLst>
                                          <p:attrName>style.visibility</p:attrName>
                                        </p:attrNameLst>
                                      </p:cBhvr>
                                      <p:to>
                                        <p:strVal val="hidden"/>
                                      </p:to>
                                    </p:set>
                                  </p:childTnLst>
                                </p:cTn>
                              </p:par>
                            </p:childTnLst>
                          </p:cTn>
                        </p:par>
                        <p:par>
                          <p:cTn id="257" fill="hold">
                            <p:stCondLst>
                              <p:cond delay="83000"/>
                            </p:stCondLst>
                            <p:childTnLst>
                              <p:par>
                                <p:cTn id="258" presetID="1" presetClass="exit" presetSubtype="0" fill="hold" grpId="0" nodeType="afterEffect">
                                  <p:stCondLst>
                                    <p:cond delay="0"/>
                                  </p:stCondLst>
                                  <p:childTnLst>
                                    <p:set>
                                      <p:cBhvr>
                                        <p:cTn id="259" dur="1" fill="hold">
                                          <p:stCondLst>
                                            <p:cond delay="999"/>
                                          </p:stCondLst>
                                        </p:cTn>
                                        <p:tgtEl>
                                          <p:spTgt spid="237"/>
                                        </p:tgtEl>
                                        <p:attrNameLst>
                                          <p:attrName>style.visibility</p:attrName>
                                        </p:attrNameLst>
                                      </p:cBhvr>
                                      <p:to>
                                        <p:strVal val="hidden"/>
                                      </p:to>
                                    </p:set>
                                  </p:childTnLst>
                                </p:cTn>
                              </p:par>
                            </p:childTnLst>
                          </p:cTn>
                        </p:par>
                        <p:par>
                          <p:cTn id="260" fill="hold">
                            <p:stCondLst>
                              <p:cond delay="84000"/>
                            </p:stCondLst>
                            <p:childTnLst>
                              <p:par>
                                <p:cTn id="261" presetID="1" presetClass="exit" presetSubtype="0" fill="hold" grpId="0" nodeType="afterEffect">
                                  <p:stCondLst>
                                    <p:cond delay="0"/>
                                  </p:stCondLst>
                                  <p:childTnLst>
                                    <p:set>
                                      <p:cBhvr>
                                        <p:cTn id="262" dur="1" fill="hold">
                                          <p:stCondLst>
                                            <p:cond delay="999"/>
                                          </p:stCondLst>
                                        </p:cTn>
                                        <p:tgtEl>
                                          <p:spTgt spid="236"/>
                                        </p:tgtEl>
                                        <p:attrNameLst>
                                          <p:attrName>style.visibility</p:attrName>
                                        </p:attrNameLst>
                                      </p:cBhvr>
                                      <p:to>
                                        <p:strVal val="hidden"/>
                                      </p:to>
                                    </p:set>
                                  </p:childTnLst>
                                </p:cTn>
                              </p:par>
                            </p:childTnLst>
                          </p:cTn>
                        </p:par>
                        <p:par>
                          <p:cTn id="263" fill="hold">
                            <p:stCondLst>
                              <p:cond delay="85000"/>
                            </p:stCondLst>
                            <p:childTnLst>
                              <p:par>
                                <p:cTn id="264" presetID="1" presetClass="exit" presetSubtype="0" fill="hold" grpId="0" nodeType="afterEffect">
                                  <p:stCondLst>
                                    <p:cond delay="0"/>
                                  </p:stCondLst>
                                  <p:childTnLst>
                                    <p:set>
                                      <p:cBhvr>
                                        <p:cTn id="265" dur="1" fill="hold">
                                          <p:stCondLst>
                                            <p:cond delay="999"/>
                                          </p:stCondLst>
                                        </p:cTn>
                                        <p:tgtEl>
                                          <p:spTgt spid="235"/>
                                        </p:tgtEl>
                                        <p:attrNameLst>
                                          <p:attrName>style.visibility</p:attrName>
                                        </p:attrNameLst>
                                      </p:cBhvr>
                                      <p:to>
                                        <p:strVal val="hidden"/>
                                      </p:to>
                                    </p:set>
                                  </p:childTnLst>
                                </p:cTn>
                              </p:par>
                            </p:childTnLst>
                          </p:cTn>
                        </p:par>
                        <p:par>
                          <p:cTn id="266" fill="hold">
                            <p:stCondLst>
                              <p:cond delay="86000"/>
                            </p:stCondLst>
                            <p:childTnLst>
                              <p:par>
                                <p:cTn id="267" presetID="1" presetClass="exit" presetSubtype="0" fill="hold" grpId="0" nodeType="afterEffect">
                                  <p:stCondLst>
                                    <p:cond delay="0"/>
                                  </p:stCondLst>
                                  <p:childTnLst>
                                    <p:set>
                                      <p:cBhvr>
                                        <p:cTn id="268" dur="1" fill="hold">
                                          <p:stCondLst>
                                            <p:cond delay="999"/>
                                          </p:stCondLst>
                                        </p:cTn>
                                        <p:tgtEl>
                                          <p:spTgt spid="234"/>
                                        </p:tgtEl>
                                        <p:attrNameLst>
                                          <p:attrName>style.visibility</p:attrName>
                                        </p:attrNameLst>
                                      </p:cBhvr>
                                      <p:to>
                                        <p:strVal val="hidden"/>
                                      </p:to>
                                    </p:set>
                                  </p:childTnLst>
                                </p:cTn>
                              </p:par>
                            </p:childTnLst>
                          </p:cTn>
                        </p:par>
                        <p:par>
                          <p:cTn id="269" fill="hold">
                            <p:stCondLst>
                              <p:cond delay="87000"/>
                            </p:stCondLst>
                            <p:childTnLst>
                              <p:par>
                                <p:cTn id="270" presetID="1" presetClass="exit" presetSubtype="0" fill="hold" grpId="0" nodeType="afterEffect">
                                  <p:stCondLst>
                                    <p:cond delay="0"/>
                                  </p:stCondLst>
                                  <p:childTnLst>
                                    <p:set>
                                      <p:cBhvr>
                                        <p:cTn id="271" dur="1" fill="hold">
                                          <p:stCondLst>
                                            <p:cond delay="999"/>
                                          </p:stCondLst>
                                        </p:cTn>
                                        <p:tgtEl>
                                          <p:spTgt spid="233"/>
                                        </p:tgtEl>
                                        <p:attrNameLst>
                                          <p:attrName>style.visibility</p:attrName>
                                        </p:attrNameLst>
                                      </p:cBhvr>
                                      <p:to>
                                        <p:strVal val="hidden"/>
                                      </p:to>
                                    </p:set>
                                  </p:childTnLst>
                                </p:cTn>
                              </p:par>
                            </p:childTnLst>
                          </p:cTn>
                        </p:par>
                        <p:par>
                          <p:cTn id="272" fill="hold">
                            <p:stCondLst>
                              <p:cond delay="88000"/>
                            </p:stCondLst>
                            <p:childTnLst>
                              <p:par>
                                <p:cTn id="273" presetID="1" presetClass="exit" presetSubtype="0" fill="hold" grpId="0" nodeType="afterEffect">
                                  <p:stCondLst>
                                    <p:cond delay="0"/>
                                  </p:stCondLst>
                                  <p:childTnLst>
                                    <p:set>
                                      <p:cBhvr>
                                        <p:cTn id="274" dur="1" fill="hold">
                                          <p:stCondLst>
                                            <p:cond delay="999"/>
                                          </p:stCondLst>
                                        </p:cTn>
                                        <p:tgtEl>
                                          <p:spTgt spid="232"/>
                                        </p:tgtEl>
                                        <p:attrNameLst>
                                          <p:attrName>style.visibility</p:attrName>
                                        </p:attrNameLst>
                                      </p:cBhvr>
                                      <p:to>
                                        <p:strVal val="hidden"/>
                                      </p:to>
                                    </p:set>
                                  </p:childTnLst>
                                </p:cTn>
                              </p:par>
                            </p:childTnLst>
                          </p:cTn>
                        </p:par>
                        <p:par>
                          <p:cTn id="275" fill="hold">
                            <p:stCondLst>
                              <p:cond delay="89000"/>
                            </p:stCondLst>
                            <p:childTnLst>
                              <p:par>
                                <p:cTn id="276" presetID="1" presetClass="exit" presetSubtype="0" fill="hold" grpId="0" nodeType="afterEffect">
                                  <p:stCondLst>
                                    <p:cond delay="0"/>
                                  </p:stCondLst>
                                  <p:childTnLst>
                                    <p:set>
                                      <p:cBhvr>
                                        <p:cTn id="277" dur="1" fill="hold">
                                          <p:stCondLst>
                                            <p:cond delay="999"/>
                                          </p:stCondLst>
                                        </p:cTn>
                                        <p:tgtEl>
                                          <p:spTgt spid="231"/>
                                        </p:tgtEl>
                                        <p:attrNameLst>
                                          <p:attrName>style.visibility</p:attrName>
                                        </p:attrNameLst>
                                      </p:cBhvr>
                                      <p:to>
                                        <p:strVal val="hidden"/>
                                      </p:to>
                                    </p:set>
                                  </p:childTnLst>
                                </p:cTn>
                              </p:par>
                            </p:childTnLst>
                          </p:cTn>
                        </p:par>
                        <p:par>
                          <p:cTn id="278" fill="hold">
                            <p:stCondLst>
                              <p:cond delay="90000"/>
                            </p:stCondLst>
                            <p:childTnLst>
                              <p:par>
                                <p:cTn id="279" presetID="1" presetClass="exit" presetSubtype="0" fill="hold" grpId="0" nodeType="afterEffect">
                                  <p:stCondLst>
                                    <p:cond delay="0"/>
                                  </p:stCondLst>
                                  <p:childTnLst>
                                    <p:set>
                                      <p:cBhvr>
                                        <p:cTn id="280" dur="1" fill="hold">
                                          <p:stCondLst>
                                            <p:cond delay="999"/>
                                          </p:stCondLst>
                                        </p:cTn>
                                        <p:tgtEl>
                                          <p:spTgt spid="230"/>
                                        </p:tgtEl>
                                        <p:attrNameLst>
                                          <p:attrName>style.visibility</p:attrName>
                                        </p:attrNameLst>
                                      </p:cBhvr>
                                      <p:to>
                                        <p:strVal val="hidden"/>
                                      </p:to>
                                    </p:set>
                                  </p:childTnLst>
                                </p:cTn>
                              </p:par>
                            </p:childTnLst>
                          </p:cTn>
                        </p:par>
                        <p:par>
                          <p:cTn id="281" fill="hold">
                            <p:stCondLst>
                              <p:cond delay="91000"/>
                            </p:stCondLst>
                            <p:childTnLst>
                              <p:par>
                                <p:cTn id="282" presetID="1" presetClass="exit" presetSubtype="0" fill="hold" grpId="0" nodeType="afterEffect">
                                  <p:stCondLst>
                                    <p:cond delay="0"/>
                                  </p:stCondLst>
                                  <p:childTnLst>
                                    <p:set>
                                      <p:cBhvr>
                                        <p:cTn id="283" dur="1" fill="hold">
                                          <p:stCondLst>
                                            <p:cond delay="999"/>
                                          </p:stCondLst>
                                        </p:cTn>
                                        <p:tgtEl>
                                          <p:spTgt spid="229"/>
                                        </p:tgtEl>
                                        <p:attrNameLst>
                                          <p:attrName>style.visibility</p:attrName>
                                        </p:attrNameLst>
                                      </p:cBhvr>
                                      <p:to>
                                        <p:strVal val="hidden"/>
                                      </p:to>
                                    </p:set>
                                  </p:childTnLst>
                                </p:cTn>
                              </p:par>
                            </p:childTnLst>
                          </p:cTn>
                        </p:par>
                        <p:par>
                          <p:cTn id="284" fill="hold">
                            <p:stCondLst>
                              <p:cond delay="92000"/>
                            </p:stCondLst>
                            <p:childTnLst>
                              <p:par>
                                <p:cTn id="285" presetID="1" presetClass="exit" presetSubtype="0" fill="hold" grpId="0" nodeType="afterEffect">
                                  <p:stCondLst>
                                    <p:cond delay="0"/>
                                  </p:stCondLst>
                                  <p:childTnLst>
                                    <p:set>
                                      <p:cBhvr>
                                        <p:cTn id="286" dur="1" fill="hold">
                                          <p:stCondLst>
                                            <p:cond delay="999"/>
                                          </p:stCondLst>
                                        </p:cTn>
                                        <p:tgtEl>
                                          <p:spTgt spid="228"/>
                                        </p:tgtEl>
                                        <p:attrNameLst>
                                          <p:attrName>style.visibility</p:attrName>
                                        </p:attrNameLst>
                                      </p:cBhvr>
                                      <p:to>
                                        <p:strVal val="hidden"/>
                                      </p:to>
                                    </p:set>
                                  </p:childTnLst>
                                </p:cTn>
                              </p:par>
                            </p:childTnLst>
                          </p:cTn>
                        </p:par>
                        <p:par>
                          <p:cTn id="287" fill="hold">
                            <p:stCondLst>
                              <p:cond delay="93000"/>
                            </p:stCondLst>
                            <p:childTnLst>
                              <p:par>
                                <p:cTn id="288" presetID="1" presetClass="exit" presetSubtype="0" fill="hold" grpId="0" nodeType="afterEffect">
                                  <p:stCondLst>
                                    <p:cond delay="0"/>
                                  </p:stCondLst>
                                  <p:childTnLst>
                                    <p:set>
                                      <p:cBhvr>
                                        <p:cTn id="289" dur="1" fill="hold">
                                          <p:stCondLst>
                                            <p:cond delay="999"/>
                                          </p:stCondLst>
                                        </p:cTn>
                                        <p:tgtEl>
                                          <p:spTgt spid="227"/>
                                        </p:tgtEl>
                                        <p:attrNameLst>
                                          <p:attrName>style.visibility</p:attrName>
                                        </p:attrNameLst>
                                      </p:cBhvr>
                                      <p:to>
                                        <p:strVal val="hidden"/>
                                      </p:to>
                                    </p:set>
                                  </p:childTnLst>
                                </p:cTn>
                              </p:par>
                            </p:childTnLst>
                          </p:cTn>
                        </p:par>
                        <p:par>
                          <p:cTn id="290" fill="hold">
                            <p:stCondLst>
                              <p:cond delay="94000"/>
                            </p:stCondLst>
                            <p:childTnLst>
                              <p:par>
                                <p:cTn id="291" presetID="1" presetClass="exit" presetSubtype="0" fill="hold" grpId="0" nodeType="afterEffect">
                                  <p:stCondLst>
                                    <p:cond delay="0"/>
                                  </p:stCondLst>
                                  <p:childTnLst>
                                    <p:set>
                                      <p:cBhvr>
                                        <p:cTn id="292" dur="1" fill="hold">
                                          <p:stCondLst>
                                            <p:cond delay="999"/>
                                          </p:stCondLst>
                                        </p:cTn>
                                        <p:tgtEl>
                                          <p:spTgt spid="226"/>
                                        </p:tgtEl>
                                        <p:attrNameLst>
                                          <p:attrName>style.visibility</p:attrName>
                                        </p:attrNameLst>
                                      </p:cBhvr>
                                      <p:to>
                                        <p:strVal val="hidden"/>
                                      </p:to>
                                    </p:set>
                                  </p:childTnLst>
                                </p:cTn>
                              </p:par>
                            </p:childTnLst>
                          </p:cTn>
                        </p:par>
                        <p:par>
                          <p:cTn id="293" fill="hold">
                            <p:stCondLst>
                              <p:cond delay="95000"/>
                            </p:stCondLst>
                            <p:childTnLst>
                              <p:par>
                                <p:cTn id="294" presetID="1" presetClass="exit" presetSubtype="0" fill="hold" grpId="0" nodeType="afterEffect">
                                  <p:stCondLst>
                                    <p:cond delay="0"/>
                                  </p:stCondLst>
                                  <p:childTnLst>
                                    <p:set>
                                      <p:cBhvr>
                                        <p:cTn id="295" dur="1" fill="hold">
                                          <p:stCondLst>
                                            <p:cond delay="999"/>
                                          </p:stCondLst>
                                        </p:cTn>
                                        <p:tgtEl>
                                          <p:spTgt spid="225"/>
                                        </p:tgtEl>
                                        <p:attrNameLst>
                                          <p:attrName>style.visibility</p:attrName>
                                        </p:attrNameLst>
                                      </p:cBhvr>
                                      <p:to>
                                        <p:strVal val="hidden"/>
                                      </p:to>
                                    </p:set>
                                  </p:childTnLst>
                                </p:cTn>
                              </p:par>
                            </p:childTnLst>
                          </p:cTn>
                        </p:par>
                        <p:par>
                          <p:cTn id="296" fill="hold">
                            <p:stCondLst>
                              <p:cond delay="96000"/>
                            </p:stCondLst>
                            <p:childTnLst>
                              <p:par>
                                <p:cTn id="297" presetID="1" presetClass="exit" presetSubtype="0" fill="hold" grpId="0" nodeType="afterEffect">
                                  <p:stCondLst>
                                    <p:cond delay="0"/>
                                  </p:stCondLst>
                                  <p:childTnLst>
                                    <p:set>
                                      <p:cBhvr>
                                        <p:cTn id="298" dur="1" fill="hold">
                                          <p:stCondLst>
                                            <p:cond delay="999"/>
                                          </p:stCondLst>
                                        </p:cTn>
                                        <p:tgtEl>
                                          <p:spTgt spid="224"/>
                                        </p:tgtEl>
                                        <p:attrNameLst>
                                          <p:attrName>style.visibility</p:attrName>
                                        </p:attrNameLst>
                                      </p:cBhvr>
                                      <p:to>
                                        <p:strVal val="hidden"/>
                                      </p:to>
                                    </p:set>
                                  </p:childTnLst>
                                </p:cTn>
                              </p:par>
                            </p:childTnLst>
                          </p:cTn>
                        </p:par>
                        <p:par>
                          <p:cTn id="299" fill="hold">
                            <p:stCondLst>
                              <p:cond delay="97000"/>
                            </p:stCondLst>
                            <p:childTnLst>
                              <p:par>
                                <p:cTn id="300" presetID="1" presetClass="exit" presetSubtype="0" fill="hold" grpId="0" nodeType="afterEffect">
                                  <p:stCondLst>
                                    <p:cond delay="0"/>
                                  </p:stCondLst>
                                  <p:childTnLst>
                                    <p:set>
                                      <p:cBhvr>
                                        <p:cTn id="301" dur="1" fill="hold">
                                          <p:stCondLst>
                                            <p:cond delay="999"/>
                                          </p:stCondLst>
                                        </p:cTn>
                                        <p:tgtEl>
                                          <p:spTgt spid="223"/>
                                        </p:tgtEl>
                                        <p:attrNameLst>
                                          <p:attrName>style.visibility</p:attrName>
                                        </p:attrNameLst>
                                      </p:cBhvr>
                                      <p:to>
                                        <p:strVal val="hidden"/>
                                      </p:to>
                                    </p:set>
                                  </p:childTnLst>
                                </p:cTn>
                              </p:par>
                            </p:childTnLst>
                          </p:cTn>
                        </p:par>
                        <p:par>
                          <p:cTn id="302" fill="hold">
                            <p:stCondLst>
                              <p:cond delay="98000"/>
                            </p:stCondLst>
                            <p:childTnLst>
                              <p:par>
                                <p:cTn id="303" presetID="1" presetClass="exit" presetSubtype="0" fill="hold" grpId="0" nodeType="afterEffect">
                                  <p:stCondLst>
                                    <p:cond delay="0"/>
                                  </p:stCondLst>
                                  <p:childTnLst>
                                    <p:set>
                                      <p:cBhvr>
                                        <p:cTn id="304" dur="1" fill="hold">
                                          <p:stCondLst>
                                            <p:cond delay="999"/>
                                          </p:stCondLst>
                                        </p:cTn>
                                        <p:tgtEl>
                                          <p:spTgt spid="222"/>
                                        </p:tgtEl>
                                        <p:attrNameLst>
                                          <p:attrName>style.visibility</p:attrName>
                                        </p:attrNameLst>
                                      </p:cBhvr>
                                      <p:to>
                                        <p:strVal val="hidden"/>
                                      </p:to>
                                    </p:set>
                                  </p:childTnLst>
                                </p:cTn>
                              </p:par>
                            </p:childTnLst>
                          </p:cTn>
                        </p:par>
                        <p:par>
                          <p:cTn id="305" fill="hold">
                            <p:stCondLst>
                              <p:cond delay="99000"/>
                            </p:stCondLst>
                            <p:childTnLst>
                              <p:par>
                                <p:cTn id="306" presetID="1" presetClass="exit" presetSubtype="0" fill="hold" grpId="0" nodeType="afterEffect">
                                  <p:stCondLst>
                                    <p:cond delay="0"/>
                                  </p:stCondLst>
                                  <p:childTnLst>
                                    <p:set>
                                      <p:cBhvr>
                                        <p:cTn id="307" dur="1" fill="hold">
                                          <p:stCondLst>
                                            <p:cond delay="999"/>
                                          </p:stCondLst>
                                        </p:cTn>
                                        <p:tgtEl>
                                          <p:spTgt spid="221"/>
                                        </p:tgtEl>
                                        <p:attrNameLst>
                                          <p:attrName>style.visibility</p:attrName>
                                        </p:attrNameLst>
                                      </p:cBhvr>
                                      <p:to>
                                        <p:strVal val="hidden"/>
                                      </p:to>
                                    </p:set>
                                  </p:childTnLst>
                                </p:cTn>
                              </p:par>
                            </p:childTnLst>
                          </p:cTn>
                        </p:par>
                        <p:par>
                          <p:cTn id="308" fill="hold">
                            <p:stCondLst>
                              <p:cond delay="100000"/>
                            </p:stCondLst>
                            <p:childTnLst>
                              <p:par>
                                <p:cTn id="309" presetID="1" presetClass="exit" presetSubtype="0" fill="hold" grpId="0" nodeType="afterEffect">
                                  <p:stCondLst>
                                    <p:cond delay="0"/>
                                  </p:stCondLst>
                                  <p:childTnLst>
                                    <p:set>
                                      <p:cBhvr>
                                        <p:cTn id="310" dur="1" fill="hold">
                                          <p:stCondLst>
                                            <p:cond delay="999"/>
                                          </p:stCondLst>
                                        </p:cTn>
                                        <p:tgtEl>
                                          <p:spTgt spid="220"/>
                                        </p:tgtEl>
                                        <p:attrNameLst>
                                          <p:attrName>style.visibility</p:attrName>
                                        </p:attrNameLst>
                                      </p:cBhvr>
                                      <p:to>
                                        <p:strVal val="hidden"/>
                                      </p:to>
                                    </p:set>
                                  </p:childTnLst>
                                </p:cTn>
                              </p:par>
                            </p:childTnLst>
                          </p:cTn>
                        </p:par>
                        <p:par>
                          <p:cTn id="311" fill="hold">
                            <p:stCondLst>
                              <p:cond delay="101000"/>
                            </p:stCondLst>
                            <p:childTnLst>
                              <p:par>
                                <p:cTn id="312" presetID="1" presetClass="exit" presetSubtype="0" fill="hold" grpId="0" nodeType="afterEffect">
                                  <p:stCondLst>
                                    <p:cond delay="0"/>
                                  </p:stCondLst>
                                  <p:childTnLst>
                                    <p:set>
                                      <p:cBhvr>
                                        <p:cTn id="313" dur="1" fill="hold">
                                          <p:stCondLst>
                                            <p:cond delay="999"/>
                                          </p:stCondLst>
                                        </p:cTn>
                                        <p:tgtEl>
                                          <p:spTgt spid="219"/>
                                        </p:tgtEl>
                                        <p:attrNameLst>
                                          <p:attrName>style.visibility</p:attrName>
                                        </p:attrNameLst>
                                      </p:cBhvr>
                                      <p:to>
                                        <p:strVal val="hidden"/>
                                      </p:to>
                                    </p:set>
                                  </p:childTnLst>
                                </p:cTn>
                              </p:par>
                            </p:childTnLst>
                          </p:cTn>
                        </p:par>
                        <p:par>
                          <p:cTn id="314" fill="hold">
                            <p:stCondLst>
                              <p:cond delay="102000"/>
                            </p:stCondLst>
                            <p:childTnLst>
                              <p:par>
                                <p:cTn id="315" presetID="1" presetClass="exit" presetSubtype="0" fill="hold" grpId="0" nodeType="afterEffect">
                                  <p:stCondLst>
                                    <p:cond delay="0"/>
                                  </p:stCondLst>
                                  <p:childTnLst>
                                    <p:set>
                                      <p:cBhvr>
                                        <p:cTn id="316" dur="1" fill="hold">
                                          <p:stCondLst>
                                            <p:cond delay="999"/>
                                          </p:stCondLst>
                                        </p:cTn>
                                        <p:tgtEl>
                                          <p:spTgt spid="218"/>
                                        </p:tgtEl>
                                        <p:attrNameLst>
                                          <p:attrName>style.visibility</p:attrName>
                                        </p:attrNameLst>
                                      </p:cBhvr>
                                      <p:to>
                                        <p:strVal val="hidden"/>
                                      </p:to>
                                    </p:set>
                                  </p:childTnLst>
                                </p:cTn>
                              </p:par>
                            </p:childTnLst>
                          </p:cTn>
                        </p:par>
                        <p:par>
                          <p:cTn id="317" fill="hold">
                            <p:stCondLst>
                              <p:cond delay="103000"/>
                            </p:stCondLst>
                            <p:childTnLst>
                              <p:par>
                                <p:cTn id="318" presetID="1" presetClass="exit" presetSubtype="0" fill="hold" grpId="0" nodeType="afterEffect">
                                  <p:stCondLst>
                                    <p:cond delay="0"/>
                                  </p:stCondLst>
                                  <p:childTnLst>
                                    <p:set>
                                      <p:cBhvr>
                                        <p:cTn id="319" dur="1" fill="hold">
                                          <p:stCondLst>
                                            <p:cond delay="999"/>
                                          </p:stCondLst>
                                        </p:cTn>
                                        <p:tgtEl>
                                          <p:spTgt spid="217"/>
                                        </p:tgtEl>
                                        <p:attrNameLst>
                                          <p:attrName>style.visibility</p:attrName>
                                        </p:attrNameLst>
                                      </p:cBhvr>
                                      <p:to>
                                        <p:strVal val="hidden"/>
                                      </p:to>
                                    </p:set>
                                  </p:childTnLst>
                                </p:cTn>
                              </p:par>
                            </p:childTnLst>
                          </p:cTn>
                        </p:par>
                        <p:par>
                          <p:cTn id="320" fill="hold">
                            <p:stCondLst>
                              <p:cond delay="104000"/>
                            </p:stCondLst>
                            <p:childTnLst>
                              <p:par>
                                <p:cTn id="321" presetID="1" presetClass="exit" presetSubtype="0" fill="hold" grpId="0" nodeType="afterEffect">
                                  <p:stCondLst>
                                    <p:cond delay="0"/>
                                  </p:stCondLst>
                                  <p:childTnLst>
                                    <p:set>
                                      <p:cBhvr>
                                        <p:cTn id="322" dur="1" fill="hold">
                                          <p:stCondLst>
                                            <p:cond delay="999"/>
                                          </p:stCondLst>
                                        </p:cTn>
                                        <p:tgtEl>
                                          <p:spTgt spid="216"/>
                                        </p:tgtEl>
                                        <p:attrNameLst>
                                          <p:attrName>style.visibility</p:attrName>
                                        </p:attrNameLst>
                                      </p:cBhvr>
                                      <p:to>
                                        <p:strVal val="hidden"/>
                                      </p:to>
                                    </p:set>
                                  </p:childTnLst>
                                </p:cTn>
                              </p:par>
                            </p:childTnLst>
                          </p:cTn>
                        </p:par>
                        <p:par>
                          <p:cTn id="323" fill="hold">
                            <p:stCondLst>
                              <p:cond delay="105000"/>
                            </p:stCondLst>
                            <p:childTnLst>
                              <p:par>
                                <p:cTn id="324" presetID="1" presetClass="exit" presetSubtype="0" fill="hold" grpId="0" nodeType="afterEffect">
                                  <p:stCondLst>
                                    <p:cond delay="0"/>
                                  </p:stCondLst>
                                  <p:childTnLst>
                                    <p:set>
                                      <p:cBhvr>
                                        <p:cTn id="325" dur="1" fill="hold">
                                          <p:stCondLst>
                                            <p:cond delay="999"/>
                                          </p:stCondLst>
                                        </p:cTn>
                                        <p:tgtEl>
                                          <p:spTgt spid="215"/>
                                        </p:tgtEl>
                                        <p:attrNameLst>
                                          <p:attrName>style.visibility</p:attrName>
                                        </p:attrNameLst>
                                      </p:cBhvr>
                                      <p:to>
                                        <p:strVal val="hidden"/>
                                      </p:to>
                                    </p:set>
                                  </p:childTnLst>
                                </p:cTn>
                              </p:par>
                            </p:childTnLst>
                          </p:cTn>
                        </p:par>
                        <p:par>
                          <p:cTn id="326" fill="hold">
                            <p:stCondLst>
                              <p:cond delay="106000"/>
                            </p:stCondLst>
                            <p:childTnLst>
                              <p:par>
                                <p:cTn id="327" presetID="1" presetClass="exit" presetSubtype="0" fill="hold" grpId="0" nodeType="afterEffect">
                                  <p:stCondLst>
                                    <p:cond delay="0"/>
                                  </p:stCondLst>
                                  <p:childTnLst>
                                    <p:set>
                                      <p:cBhvr>
                                        <p:cTn id="328" dur="1" fill="hold">
                                          <p:stCondLst>
                                            <p:cond delay="999"/>
                                          </p:stCondLst>
                                        </p:cTn>
                                        <p:tgtEl>
                                          <p:spTgt spid="214"/>
                                        </p:tgtEl>
                                        <p:attrNameLst>
                                          <p:attrName>style.visibility</p:attrName>
                                        </p:attrNameLst>
                                      </p:cBhvr>
                                      <p:to>
                                        <p:strVal val="hidden"/>
                                      </p:to>
                                    </p:set>
                                  </p:childTnLst>
                                </p:cTn>
                              </p:par>
                            </p:childTnLst>
                          </p:cTn>
                        </p:par>
                        <p:par>
                          <p:cTn id="329" fill="hold">
                            <p:stCondLst>
                              <p:cond delay="107000"/>
                            </p:stCondLst>
                            <p:childTnLst>
                              <p:par>
                                <p:cTn id="330" presetID="1" presetClass="exit" presetSubtype="0" fill="hold" grpId="0" nodeType="afterEffect">
                                  <p:stCondLst>
                                    <p:cond delay="0"/>
                                  </p:stCondLst>
                                  <p:childTnLst>
                                    <p:set>
                                      <p:cBhvr>
                                        <p:cTn id="331" dur="1" fill="hold">
                                          <p:stCondLst>
                                            <p:cond delay="999"/>
                                          </p:stCondLst>
                                        </p:cTn>
                                        <p:tgtEl>
                                          <p:spTgt spid="213"/>
                                        </p:tgtEl>
                                        <p:attrNameLst>
                                          <p:attrName>style.visibility</p:attrName>
                                        </p:attrNameLst>
                                      </p:cBhvr>
                                      <p:to>
                                        <p:strVal val="hidden"/>
                                      </p:to>
                                    </p:set>
                                  </p:childTnLst>
                                </p:cTn>
                              </p:par>
                            </p:childTnLst>
                          </p:cTn>
                        </p:par>
                        <p:par>
                          <p:cTn id="332" fill="hold">
                            <p:stCondLst>
                              <p:cond delay="108000"/>
                            </p:stCondLst>
                            <p:childTnLst>
                              <p:par>
                                <p:cTn id="333" presetID="1" presetClass="exit" presetSubtype="0" fill="hold" grpId="0" nodeType="afterEffect">
                                  <p:stCondLst>
                                    <p:cond delay="0"/>
                                  </p:stCondLst>
                                  <p:childTnLst>
                                    <p:set>
                                      <p:cBhvr>
                                        <p:cTn id="334" dur="1" fill="hold">
                                          <p:stCondLst>
                                            <p:cond delay="999"/>
                                          </p:stCondLst>
                                        </p:cTn>
                                        <p:tgtEl>
                                          <p:spTgt spid="212"/>
                                        </p:tgtEl>
                                        <p:attrNameLst>
                                          <p:attrName>style.visibility</p:attrName>
                                        </p:attrNameLst>
                                      </p:cBhvr>
                                      <p:to>
                                        <p:strVal val="hidden"/>
                                      </p:to>
                                    </p:set>
                                  </p:childTnLst>
                                </p:cTn>
                              </p:par>
                            </p:childTnLst>
                          </p:cTn>
                        </p:par>
                        <p:par>
                          <p:cTn id="335" fill="hold">
                            <p:stCondLst>
                              <p:cond delay="109000"/>
                            </p:stCondLst>
                            <p:childTnLst>
                              <p:par>
                                <p:cTn id="336" presetID="1" presetClass="exit" presetSubtype="0" fill="hold" grpId="0" nodeType="afterEffect">
                                  <p:stCondLst>
                                    <p:cond delay="0"/>
                                  </p:stCondLst>
                                  <p:childTnLst>
                                    <p:set>
                                      <p:cBhvr>
                                        <p:cTn id="337" dur="1" fill="hold">
                                          <p:stCondLst>
                                            <p:cond delay="999"/>
                                          </p:stCondLst>
                                        </p:cTn>
                                        <p:tgtEl>
                                          <p:spTgt spid="211"/>
                                        </p:tgtEl>
                                        <p:attrNameLst>
                                          <p:attrName>style.visibility</p:attrName>
                                        </p:attrNameLst>
                                      </p:cBhvr>
                                      <p:to>
                                        <p:strVal val="hidden"/>
                                      </p:to>
                                    </p:set>
                                  </p:childTnLst>
                                </p:cTn>
                              </p:par>
                            </p:childTnLst>
                          </p:cTn>
                        </p:par>
                        <p:par>
                          <p:cTn id="338" fill="hold">
                            <p:stCondLst>
                              <p:cond delay="110000"/>
                            </p:stCondLst>
                            <p:childTnLst>
                              <p:par>
                                <p:cTn id="339" presetID="1" presetClass="exit" presetSubtype="0" fill="hold" grpId="0" nodeType="afterEffect">
                                  <p:stCondLst>
                                    <p:cond delay="0"/>
                                  </p:stCondLst>
                                  <p:childTnLst>
                                    <p:set>
                                      <p:cBhvr>
                                        <p:cTn id="340" dur="1" fill="hold">
                                          <p:stCondLst>
                                            <p:cond delay="999"/>
                                          </p:stCondLst>
                                        </p:cTn>
                                        <p:tgtEl>
                                          <p:spTgt spid="210"/>
                                        </p:tgtEl>
                                        <p:attrNameLst>
                                          <p:attrName>style.visibility</p:attrName>
                                        </p:attrNameLst>
                                      </p:cBhvr>
                                      <p:to>
                                        <p:strVal val="hidden"/>
                                      </p:to>
                                    </p:set>
                                  </p:childTnLst>
                                </p:cTn>
                              </p:par>
                            </p:childTnLst>
                          </p:cTn>
                        </p:par>
                        <p:par>
                          <p:cTn id="341" fill="hold">
                            <p:stCondLst>
                              <p:cond delay="111000"/>
                            </p:stCondLst>
                            <p:childTnLst>
                              <p:par>
                                <p:cTn id="342" presetID="1" presetClass="exit" presetSubtype="0" fill="hold" grpId="0" nodeType="afterEffect">
                                  <p:stCondLst>
                                    <p:cond delay="0"/>
                                  </p:stCondLst>
                                  <p:childTnLst>
                                    <p:set>
                                      <p:cBhvr>
                                        <p:cTn id="343" dur="1" fill="hold">
                                          <p:stCondLst>
                                            <p:cond delay="999"/>
                                          </p:stCondLst>
                                        </p:cTn>
                                        <p:tgtEl>
                                          <p:spTgt spid="209"/>
                                        </p:tgtEl>
                                        <p:attrNameLst>
                                          <p:attrName>style.visibility</p:attrName>
                                        </p:attrNameLst>
                                      </p:cBhvr>
                                      <p:to>
                                        <p:strVal val="hidden"/>
                                      </p:to>
                                    </p:set>
                                  </p:childTnLst>
                                </p:cTn>
                              </p:par>
                            </p:childTnLst>
                          </p:cTn>
                        </p:par>
                        <p:par>
                          <p:cTn id="344" fill="hold">
                            <p:stCondLst>
                              <p:cond delay="112000"/>
                            </p:stCondLst>
                            <p:childTnLst>
                              <p:par>
                                <p:cTn id="345" presetID="1" presetClass="exit" presetSubtype="0" fill="hold" grpId="0" nodeType="afterEffect">
                                  <p:stCondLst>
                                    <p:cond delay="0"/>
                                  </p:stCondLst>
                                  <p:childTnLst>
                                    <p:set>
                                      <p:cBhvr>
                                        <p:cTn id="346" dur="1" fill="hold">
                                          <p:stCondLst>
                                            <p:cond delay="999"/>
                                          </p:stCondLst>
                                        </p:cTn>
                                        <p:tgtEl>
                                          <p:spTgt spid="208"/>
                                        </p:tgtEl>
                                        <p:attrNameLst>
                                          <p:attrName>style.visibility</p:attrName>
                                        </p:attrNameLst>
                                      </p:cBhvr>
                                      <p:to>
                                        <p:strVal val="hidden"/>
                                      </p:to>
                                    </p:set>
                                  </p:childTnLst>
                                </p:cTn>
                              </p:par>
                            </p:childTnLst>
                          </p:cTn>
                        </p:par>
                        <p:par>
                          <p:cTn id="347" fill="hold">
                            <p:stCondLst>
                              <p:cond delay="113000"/>
                            </p:stCondLst>
                            <p:childTnLst>
                              <p:par>
                                <p:cTn id="348" presetID="1" presetClass="exit" presetSubtype="0" fill="hold" grpId="0" nodeType="afterEffect">
                                  <p:stCondLst>
                                    <p:cond delay="0"/>
                                  </p:stCondLst>
                                  <p:childTnLst>
                                    <p:set>
                                      <p:cBhvr>
                                        <p:cTn id="349" dur="1" fill="hold">
                                          <p:stCondLst>
                                            <p:cond delay="999"/>
                                          </p:stCondLst>
                                        </p:cTn>
                                        <p:tgtEl>
                                          <p:spTgt spid="207"/>
                                        </p:tgtEl>
                                        <p:attrNameLst>
                                          <p:attrName>style.visibility</p:attrName>
                                        </p:attrNameLst>
                                      </p:cBhvr>
                                      <p:to>
                                        <p:strVal val="hidden"/>
                                      </p:to>
                                    </p:set>
                                  </p:childTnLst>
                                </p:cTn>
                              </p:par>
                            </p:childTnLst>
                          </p:cTn>
                        </p:par>
                        <p:par>
                          <p:cTn id="350" fill="hold">
                            <p:stCondLst>
                              <p:cond delay="114000"/>
                            </p:stCondLst>
                            <p:childTnLst>
                              <p:par>
                                <p:cTn id="351" presetID="1" presetClass="exit" presetSubtype="0" fill="hold" grpId="0" nodeType="afterEffect">
                                  <p:stCondLst>
                                    <p:cond delay="0"/>
                                  </p:stCondLst>
                                  <p:childTnLst>
                                    <p:set>
                                      <p:cBhvr>
                                        <p:cTn id="352" dur="1" fill="hold">
                                          <p:stCondLst>
                                            <p:cond delay="999"/>
                                          </p:stCondLst>
                                        </p:cTn>
                                        <p:tgtEl>
                                          <p:spTgt spid="206"/>
                                        </p:tgtEl>
                                        <p:attrNameLst>
                                          <p:attrName>style.visibility</p:attrName>
                                        </p:attrNameLst>
                                      </p:cBhvr>
                                      <p:to>
                                        <p:strVal val="hidden"/>
                                      </p:to>
                                    </p:set>
                                  </p:childTnLst>
                                </p:cTn>
                              </p:par>
                            </p:childTnLst>
                          </p:cTn>
                        </p:par>
                        <p:par>
                          <p:cTn id="353" fill="hold">
                            <p:stCondLst>
                              <p:cond delay="115000"/>
                            </p:stCondLst>
                            <p:childTnLst>
                              <p:par>
                                <p:cTn id="354" presetID="1" presetClass="exit" presetSubtype="0" fill="hold" grpId="0" nodeType="afterEffect">
                                  <p:stCondLst>
                                    <p:cond delay="0"/>
                                  </p:stCondLst>
                                  <p:childTnLst>
                                    <p:set>
                                      <p:cBhvr>
                                        <p:cTn id="355" dur="1" fill="hold">
                                          <p:stCondLst>
                                            <p:cond delay="999"/>
                                          </p:stCondLst>
                                        </p:cTn>
                                        <p:tgtEl>
                                          <p:spTgt spid="205"/>
                                        </p:tgtEl>
                                        <p:attrNameLst>
                                          <p:attrName>style.visibility</p:attrName>
                                        </p:attrNameLst>
                                      </p:cBhvr>
                                      <p:to>
                                        <p:strVal val="hidden"/>
                                      </p:to>
                                    </p:set>
                                  </p:childTnLst>
                                </p:cTn>
                              </p:par>
                            </p:childTnLst>
                          </p:cTn>
                        </p:par>
                        <p:par>
                          <p:cTn id="356" fill="hold">
                            <p:stCondLst>
                              <p:cond delay="116000"/>
                            </p:stCondLst>
                            <p:childTnLst>
                              <p:par>
                                <p:cTn id="357" presetID="1" presetClass="exit" presetSubtype="0" fill="hold" grpId="0" nodeType="afterEffect">
                                  <p:stCondLst>
                                    <p:cond delay="0"/>
                                  </p:stCondLst>
                                  <p:childTnLst>
                                    <p:set>
                                      <p:cBhvr>
                                        <p:cTn id="358" dur="1" fill="hold">
                                          <p:stCondLst>
                                            <p:cond delay="999"/>
                                          </p:stCondLst>
                                        </p:cTn>
                                        <p:tgtEl>
                                          <p:spTgt spid="204"/>
                                        </p:tgtEl>
                                        <p:attrNameLst>
                                          <p:attrName>style.visibility</p:attrName>
                                        </p:attrNameLst>
                                      </p:cBhvr>
                                      <p:to>
                                        <p:strVal val="hidden"/>
                                      </p:to>
                                    </p:set>
                                  </p:childTnLst>
                                </p:cTn>
                              </p:par>
                            </p:childTnLst>
                          </p:cTn>
                        </p:par>
                        <p:par>
                          <p:cTn id="359" fill="hold">
                            <p:stCondLst>
                              <p:cond delay="117000"/>
                            </p:stCondLst>
                            <p:childTnLst>
                              <p:par>
                                <p:cTn id="360" presetID="1" presetClass="exit" presetSubtype="0" fill="hold" grpId="0" nodeType="afterEffect">
                                  <p:stCondLst>
                                    <p:cond delay="0"/>
                                  </p:stCondLst>
                                  <p:childTnLst>
                                    <p:set>
                                      <p:cBhvr>
                                        <p:cTn id="361" dur="1" fill="hold">
                                          <p:stCondLst>
                                            <p:cond delay="999"/>
                                          </p:stCondLst>
                                        </p:cTn>
                                        <p:tgtEl>
                                          <p:spTgt spid="203"/>
                                        </p:tgtEl>
                                        <p:attrNameLst>
                                          <p:attrName>style.visibility</p:attrName>
                                        </p:attrNameLst>
                                      </p:cBhvr>
                                      <p:to>
                                        <p:strVal val="hidden"/>
                                      </p:to>
                                    </p:set>
                                  </p:childTnLst>
                                </p:cTn>
                              </p:par>
                            </p:childTnLst>
                          </p:cTn>
                        </p:par>
                        <p:par>
                          <p:cTn id="362" fill="hold">
                            <p:stCondLst>
                              <p:cond delay="118000"/>
                            </p:stCondLst>
                            <p:childTnLst>
                              <p:par>
                                <p:cTn id="363" presetID="1" presetClass="exit" presetSubtype="0" fill="hold" grpId="0" nodeType="afterEffect">
                                  <p:stCondLst>
                                    <p:cond delay="0"/>
                                  </p:stCondLst>
                                  <p:childTnLst>
                                    <p:set>
                                      <p:cBhvr>
                                        <p:cTn id="364" dur="1" fill="hold">
                                          <p:stCondLst>
                                            <p:cond delay="999"/>
                                          </p:stCondLst>
                                        </p:cTn>
                                        <p:tgtEl>
                                          <p:spTgt spid="202"/>
                                        </p:tgtEl>
                                        <p:attrNameLst>
                                          <p:attrName>style.visibility</p:attrName>
                                        </p:attrNameLst>
                                      </p:cBhvr>
                                      <p:to>
                                        <p:strVal val="hidden"/>
                                      </p:to>
                                    </p:set>
                                  </p:childTnLst>
                                </p:cTn>
                              </p:par>
                            </p:childTnLst>
                          </p:cTn>
                        </p:par>
                        <p:par>
                          <p:cTn id="365" fill="hold">
                            <p:stCondLst>
                              <p:cond delay="119000"/>
                            </p:stCondLst>
                            <p:childTnLst>
                              <p:par>
                                <p:cTn id="366" presetID="1" presetClass="exit" presetSubtype="0" fill="hold" grpId="0" nodeType="afterEffect">
                                  <p:stCondLst>
                                    <p:cond delay="0"/>
                                  </p:stCondLst>
                                  <p:childTnLst>
                                    <p:set>
                                      <p:cBhvr>
                                        <p:cTn id="367" dur="1" fill="hold">
                                          <p:stCondLst>
                                            <p:cond delay="999"/>
                                          </p:stCondLst>
                                        </p:cTn>
                                        <p:tgtEl>
                                          <p:spTgt spid="201"/>
                                        </p:tgtEl>
                                        <p:attrNameLst>
                                          <p:attrName>style.visibility</p:attrName>
                                        </p:attrNameLst>
                                      </p:cBhvr>
                                      <p:to>
                                        <p:strVal val="hidden"/>
                                      </p:to>
                                    </p:set>
                                  </p:childTnLst>
                                </p:cTn>
                              </p:par>
                            </p:childTnLst>
                          </p:cTn>
                        </p:par>
                        <p:par>
                          <p:cTn id="368" fill="hold">
                            <p:stCondLst>
                              <p:cond delay="120000"/>
                            </p:stCondLst>
                            <p:childTnLst>
                              <p:par>
                                <p:cTn id="369" presetID="1" presetClass="exit" presetSubtype="0" fill="hold" grpId="0" nodeType="afterEffect">
                                  <p:stCondLst>
                                    <p:cond delay="0"/>
                                  </p:stCondLst>
                                  <p:childTnLst>
                                    <p:set>
                                      <p:cBhvr>
                                        <p:cTn id="370" dur="1" fill="hold">
                                          <p:stCondLst>
                                            <p:cond delay="999"/>
                                          </p:stCondLst>
                                        </p:cTn>
                                        <p:tgtEl>
                                          <p:spTgt spid="199"/>
                                        </p:tgtEl>
                                        <p:attrNameLst>
                                          <p:attrName>style.visibility</p:attrName>
                                        </p:attrNameLst>
                                      </p:cBhvr>
                                      <p:to>
                                        <p:strVal val="hidden"/>
                                      </p:to>
                                    </p:set>
                                  </p:childTnLst>
                                </p:cTn>
                              </p:par>
                              <p:par>
                                <p:cTn id="371" presetID="1" presetClass="exit" presetSubtype="0" fill="hold" grpId="0" nodeType="withEffect">
                                  <p:stCondLst>
                                    <p:cond delay="0"/>
                                  </p:stCondLst>
                                  <p:childTnLst>
                                    <p:set>
                                      <p:cBhvr>
                                        <p:cTn id="372" dur="1" fill="hold">
                                          <p:stCondLst>
                                            <p:cond delay="999"/>
                                          </p:stCondLst>
                                        </p:cTn>
                                        <p:tgtEl>
                                          <p:spTgt spid="200"/>
                                        </p:tgtEl>
                                        <p:attrNameLst>
                                          <p:attrName>style.visibility</p:attrName>
                                        </p:attrNameLst>
                                      </p:cBhvr>
                                      <p:to>
                                        <p:strVal val="hidden"/>
                                      </p:to>
                                    </p:set>
                                  </p:childTnLst>
                                </p:cTn>
                              </p:par>
                            </p:childTnLst>
                          </p:cTn>
                        </p:par>
                        <p:par>
                          <p:cTn id="373" fill="hold">
                            <p:stCondLst>
                              <p:cond delay="121000"/>
                            </p:stCondLst>
                            <p:childTnLst>
                              <p:par>
                                <p:cTn id="374" presetID="1" presetClass="exit" presetSubtype="0" fill="hold" grpId="0" nodeType="afterEffect">
                                  <p:stCondLst>
                                    <p:cond delay="0"/>
                                  </p:stCondLst>
                                  <p:childTnLst>
                                    <p:set>
                                      <p:cBhvr>
                                        <p:cTn id="375" dur="1" fill="hold">
                                          <p:stCondLst>
                                            <p:cond delay="999"/>
                                          </p:stCondLst>
                                        </p:cTn>
                                        <p:tgtEl>
                                          <p:spTgt spid="198"/>
                                        </p:tgtEl>
                                        <p:attrNameLst>
                                          <p:attrName>style.visibility</p:attrName>
                                        </p:attrNameLst>
                                      </p:cBhvr>
                                      <p:to>
                                        <p:strVal val="hidden"/>
                                      </p:to>
                                    </p:set>
                                  </p:childTnLst>
                                </p:cTn>
                              </p:par>
                            </p:childTnLst>
                          </p:cTn>
                        </p:par>
                        <p:par>
                          <p:cTn id="376" fill="hold">
                            <p:stCondLst>
                              <p:cond delay="122000"/>
                            </p:stCondLst>
                            <p:childTnLst>
                              <p:par>
                                <p:cTn id="377" presetID="1" presetClass="exit" presetSubtype="0" fill="hold" grpId="0" nodeType="afterEffect">
                                  <p:stCondLst>
                                    <p:cond delay="0"/>
                                  </p:stCondLst>
                                  <p:childTnLst>
                                    <p:set>
                                      <p:cBhvr>
                                        <p:cTn id="378" dur="1" fill="hold">
                                          <p:stCondLst>
                                            <p:cond delay="999"/>
                                          </p:stCondLst>
                                        </p:cTn>
                                        <p:tgtEl>
                                          <p:spTgt spid="197"/>
                                        </p:tgtEl>
                                        <p:attrNameLst>
                                          <p:attrName>style.visibility</p:attrName>
                                        </p:attrNameLst>
                                      </p:cBhvr>
                                      <p:to>
                                        <p:strVal val="hidden"/>
                                      </p:to>
                                    </p:set>
                                  </p:childTnLst>
                                </p:cTn>
                              </p:par>
                            </p:childTnLst>
                          </p:cTn>
                        </p:par>
                        <p:par>
                          <p:cTn id="379" fill="hold">
                            <p:stCondLst>
                              <p:cond delay="123000"/>
                            </p:stCondLst>
                            <p:childTnLst>
                              <p:par>
                                <p:cTn id="380" presetID="1" presetClass="exit" presetSubtype="0" fill="hold" grpId="0" nodeType="afterEffect">
                                  <p:stCondLst>
                                    <p:cond delay="0"/>
                                  </p:stCondLst>
                                  <p:childTnLst>
                                    <p:set>
                                      <p:cBhvr>
                                        <p:cTn id="381" dur="1" fill="hold">
                                          <p:stCondLst>
                                            <p:cond delay="999"/>
                                          </p:stCondLst>
                                        </p:cTn>
                                        <p:tgtEl>
                                          <p:spTgt spid="196"/>
                                        </p:tgtEl>
                                        <p:attrNameLst>
                                          <p:attrName>style.visibility</p:attrName>
                                        </p:attrNameLst>
                                      </p:cBhvr>
                                      <p:to>
                                        <p:strVal val="hidden"/>
                                      </p:to>
                                    </p:set>
                                  </p:childTnLst>
                                </p:cTn>
                              </p:par>
                            </p:childTnLst>
                          </p:cTn>
                        </p:par>
                        <p:par>
                          <p:cTn id="382" fill="hold">
                            <p:stCondLst>
                              <p:cond delay="124000"/>
                            </p:stCondLst>
                            <p:childTnLst>
                              <p:par>
                                <p:cTn id="383" presetID="1" presetClass="exit" presetSubtype="0" fill="hold" grpId="0" nodeType="afterEffect">
                                  <p:stCondLst>
                                    <p:cond delay="0"/>
                                  </p:stCondLst>
                                  <p:childTnLst>
                                    <p:set>
                                      <p:cBhvr>
                                        <p:cTn id="384" dur="1" fill="hold">
                                          <p:stCondLst>
                                            <p:cond delay="999"/>
                                          </p:stCondLst>
                                        </p:cTn>
                                        <p:tgtEl>
                                          <p:spTgt spid="195"/>
                                        </p:tgtEl>
                                        <p:attrNameLst>
                                          <p:attrName>style.visibility</p:attrName>
                                        </p:attrNameLst>
                                      </p:cBhvr>
                                      <p:to>
                                        <p:strVal val="hidden"/>
                                      </p:to>
                                    </p:set>
                                  </p:childTnLst>
                                </p:cTn>
                              </p:par>
                            </p:childTnLst>
                          </p:cTn>
                        </p:par>
                        <p:par>
                          <p:cTn id="385" fill="hold">
                            <p:stCondLst>
                              <p:cond delay="125000"/>
                            </p:stCondLst>
                            <p:childTnLst>
                              <p:par>
                                <p:cTn id="386" presetID="1" presetClass="exit" presetSubtype="0" fill="hold" grpId="0" nodeType="afterEffect">
                                  <p:stCondLst>
                                    <p:cond delay="0"/>
                                  </p:stCondLst>
                                  <p:childTnLst>
                                    <p:set>
                                      <p:cBhvr>
                                        <p:cTn id="387" dur="1" fill="hold">
                                          <p:stCondLst>
                                            <p:cond delay="999"/>
                                          </p:stCondLst>
                                        </p:cTn>
                                        <p:tgtEl>
                                          <p:spTgt spid="194"/>
                                        </p:tgtEl>
                                        <p:attrNameLst>
                                          <p:attrName>style.visibility</p:attrName>
                                        </p:attrNameLst>
                                      </p:cBhvr>
                                      <p:to>
                                        <p:strVal val="hidden"/>
                                      </p:to>
                                    </p:set>
                                  </p:childTnLst>
                                </p:cTn>
                              </p:par>
                            </p:childTnLst>
                          </p:cTn>
                        </p:par>
                        <p:par>
                          <p:cTn id="388" fill="hold">
                            <p:stCondLst>
                              <p:cond delay="126000"/>
                            </p:stCondLst>
                            <p:childTnLst>
                              <p:par>
                                <p:cTn id="389" presetID="1" presetClass="exit" presetSubtype="0" fill="hold" grpId="0" nodeType="afterEffect">
                                  <p:stCondLst>
                                    <p:cond delay="0"/>
                                  </p:stCondLst>
                                  <p:childTnLst>
                                    <p:set>
                                      <p:cBhvr>
                                        <p:cTn id="390" dur="1" fill="hold">
                                          <p:stCondLst>
                                            <p:cond delay="999"/>
                                          </p:stCondLst>
                                        </p:cTn>
                                        <p:tgtEl>
                                          <p:spTgt spid="193"/>
                                        </p:tgtEl>
                                        <p:attrNameLst>
                                          <p:attrName>style.visibility</p:attrName>
                                        </p:attrNameLst>
                                      </p:cBhvr>
                                      <p:to>
                                        <p:strVal val="hidden"/>
                                      </p:to>
                                    </p:set>
                                  </p:childTnLst>
                                </p:cTn>
                              </p:par>
                            </p:childTnLst>
                          </p:cTn>
                        </p:par>
                        <p:par>
                          <p:cTn id="391" fill="hold">
                            <p:stCondLst>
                              <p:cond delay="127000"/>
                            </p:stCondLst>
                            <p:childTnLst>
                              <p:par>
                                <p:cTn id="392" presetID="1" presetClass="exit" presetSubtype="0" fill="hold" grpId="0" nodeType="afterEffect">
                                  <p:stCondLst>
                                    <p:cond delay="0"/>
                                  </p:stCondLst>
                                  <p:childTnLst>
                                    <p:set>
                                      <p:cBhvr>
                                        <p:cTn id="393" dur="1" fill="hold">
                                          <p:stCondLst>
                                            <p:cond delay="999"/>
                                          </p:stCondLst>
                                        </p:cTn>
                                        <p:tgtEl>
                                          <p:spTgt spid="192"/>
                                        </p:tgtEl>
                                        <p:attrNameLst>
                                          <p:attrName>style.visibility</p:attrName>
                                        </p:attrNameLst>
                                      </p:cBhvr>
                                      <p:to>
                                        <p:strVal val="hidden"/>
                                      </p:to>
                                    </p:set>
                                  </p:childTnLst>
                                </p:cTn>
                              </p:par>
                            </p:childTnLst>
                          </p:cTn>
                        </p:par>
                        <p:par>
                          <p:cTn id="394" fill="hold">
                            <p:stCondLst>
                              <p:cond delay="128000"/>
                            </p:stCondLst>
                            <p:childTnLst>
                              <p:par>
                                <p:cTn id="395" presetID="1" presetClass="exit" presetSubtype="0" fill="hold" grpId="0" nodeType="afterEffect">
                                  <p:stCondLst>
                                    <p:cond delay="0"/>
                                  </p:stCondLst>
                                  <p:childTnLst>
                                    <p:set>
                                      <p:cBhvr>
                                        <p:cTn id="396" dur="1" fill="hold">
                                          <p:stCondLst>
                                            <p:cond delay="999"/>
                                          </p:stCondLst>
                                        </p:cTn>
                                        <p:tgtEl>
                                          <p:spTgt spid="191"/>
                                        </p:tgtEl>
                                        <p:attrNameLst>
                                          <p:attrName>style.visibility</p:attrName>
                                        </p:attrNameLst>
                                      </p:cBhvr>
                                      <p:to>
                                        <p:strVal val="hidden"/>
                                      </p:to>
                                    </p:set>
                                  </p:childTnLst>
                                </p:cTn>
                              </p:par>
                            </p:childTnLst>
                          </p:cTn>
                        </p:par>
                        <p:par>
                          <p:cTn id="397" fill="hold">
                            <p:stCondLst>
                              <p:cond delay="129000"/>
                            </p:stCondLst>
                            <p:childTnLst>
                              <p:par>
                                <p:cTn id="398" presetID="1" presetClass="exit" presetSubtype="0" fill="hold" grpId="0" nodeType="afterEffect">
                                  <p:stCondLst>
                                    <p:cond delay="0"/>
                                  </p:stCondLst>
                                  <p:childTnLst>
                                    <p:set>
                                      <p:cBhvr>
                                        <p:cTn id="399" dur="1" fill="hold">
                                          <p:stCondLst>
                                            <p:cond delay="999"/>
                                          </p:stCondLst>
                                        </p:cTn>
                                        <p:tgtEl>
                                          <p:spTgt spid="190"/>
                                        </p:tgtEl>
                                        <p:attrNameLst>
                                          <p:attrName>style.visibility</p:attrName>
                                        </p:attrNameLst>
                                      </p:cBhvr>
                                      <p:to>
                                        <p:strVal val="hidden"/>
                                      </p:to>
                                    </p:set>
                                  </p:childTnLst>
                                </p:cTn>
                              </p:par>
                            </p:childTnLst>
                          </p:cTn>
                        </p:par>
                        <p:par>
                          <p:cTn id="400" fill="hold">
                            <p:stCondLst>
                              <p:cond delay="130000"/>
                            </p:stCondLst>
                            <p:childTnLst>
                              <p:par>
                                <p:cTn id="401" presetID="1" presetClass="exit" presetSubtype="0" fill="hold" grpId="0" nodeType="afterEffect">
                                  <p:stCondLst>
                                    <p:cond delay="0"/>
                                  </p:stCondLst>
                                  <p:childTnLst>
                                    <p:set>
                                      <p:cBhvr>
                                        <p:cTn id="402" dur="1" fill="hold">
                                          <p:stCondLst>
                                            <p:cond delay="999"/>
                                          </p:stCondLst>
                                        </p:cTn>
                                        <p:tgtEl>
                                          <p:spTgt spid="189"/>
                                        </p:tgtEl>
                                        <p:attrNameLst>
                                          <p:attrName>style.visibility</p:attrName>
                                        </p:attrNameLst>
                                      </p:cBhvr>
                                      <p:to>
                                        <p:strVal val="hidden"/>
                                      </p:to>
                                    </p:set>
                                  </p:childTnLst>
                                </p:cTn>
                              </p:par>
                            </p:childTnLst>
                          </p:cTn>
                        </p:par>
                        <p:par>
                          <p:cTn id="403" fill="hold">
                            <p:stCondLst>
                              <p:cond delay="131000"/>
                            </p:stCondLst>
                            <p:childTnLst>
                              <p:par>
                                <p:cTn id="404" presetID="1" presetClass="exit" presetSubtype="0" fill="hold" grpId="0" nodeType="afterEffect">
                                  <p:stCondLst>
                                    <p:cond delay="0"/>
                                  </p:stCondLst>
                                  <p:childTnLst>
                                    <p:set>
                                      <p:cBhvr>
                                        <p:cTn id="405" dur="1" fill="hold">
                                          <p:stCondLst>
                                            <p:cond delay="999"/>
                                          </p:stCondLst>
                                        </p:cTn>
                                        <p:tgtEl>
                                          <p:spTgt spid="188"/>
                                        </p:tgtEl>
                                        <p:attrNameLst>
                                          <p:attrName>style.visibility</p:attrName>
                                        </p:attrNameLst>
                                      </p:cBhvr>
                                      <p:to>
                                        <p:strVal val="hidden"/>
                                      </p:to>
                                    </p:set>
                                  </p:childTnLst>
                                </p:cTn>
                              </p:par>
                            </p:childTnLst>
                          </p:cTn>
                        </p:par>
                        <p:par>
                          <p:cTn id="406" fill="hold">
                            <p:stCondLst>
                              <p:cond delay="132000"/>
                            </p:stCondLst>
                            <p:childTnLst>
                              <p:par>
                                <p:cTn id="407" presetID="1" presetClass="exit" presetSubtype="0" fill="hold" grpId="0" nodeType="afterEffect">
                                  <p:stCondLst>
                                    <p:cond delay="0"/>
                                  </p:stCondLst>
                                  <p:childTnLst>
                                    <p:set>
                                      <p:cBhvr>
                                        <p:cTn id="408" dur="1" fill="hold">
                                          <p:stCondLst>
                                            <p:cond delay="999"/>
                                          </p:stCondLst>
                                        </p:cTn>
                                        <p:tgtEl>
                                          <p:spTgt spid="187"/>
                                        </p:tgtEl>
                                        <p:attrNameLst>
                                          <p:attrName>style.visibility</p:attrName>
                                        </p:attrNameLst>
                                      </p:cBhvr>
                                      <p:to>
                                        <p:strVal val="hidden"/>
                                      </p:to>
                                    </p:set>
                                  </p:childTnLst>
                                </p:cTn>
                              </p:par>
                            </p:childTnLst>
                          </p:cTn>
                        </p:par>
                        <p:par>
                          <p:cTn id="409" fill="hold">
                            <p:stCondLst>
                              <p:cond delay="133000"/>
                            </p:stCondLst>
                            <p:childTnLst>
                              <p:par>
                                <p:cTn id="410" presetID="1" presetClass="exit" presetSubtype="0" fill="hold" grpId="0" nodeType="afterEffect">
                                  <p:stCondLst>
                                    <p:cond delay="0"/>
                                  </p:stCondLst>
                                  <p:childTnLst>
                                    <p:set>
                                      <p:cBhvr>
                                        <p:cTn id="411" dur="1" fill="hold">
                                          <p:stCondLst>
                                            <p:cond delay="999"/>
                                          </p:stCondLst>
                                        </p:cTn>
                                        <p:tgtEl>
                                          <p:spTgt spid="186"/>
                                        </p:tgtEl>
                                        <p:attrNameLst>
                                          <p:attrName>style.visibility</p:attrName>
                                        </p:attrNameLst>
                                      </p:cBhvr>
                                      <p:to>
                                        <p:strVal val="hidden"/>
                                      </p:to>
                                    </p:set>
                                  </p:childTnLst>
                                </p:cTn>
                              </p:par>
                            </p:childTnLst>
                          </p:cTn>
                        </p:par>
                        <p:par>
                          <p:cTn id="412" fill="hold">
                            <p:stCondLst>
                              <p:cond delay="134000"/>
                            </p:stCondLst>
                            <p:childTnLst>
                              <p:par>
                                <p:cTn id="413" presetID="1" presetClass="exit" presetSubtype="0" fill="hold" grpId="0" nodeType="afterEffect">
                                  <p:stCondLst>
                                    <p:cond delay="0"/>
                                  </p:stCondLst>
                                  <p:childTnLst>
                                    <p:set>
                                      <p:cBhvr>
                                        <p:cTn id="414" dur="1" fill="hold">
                                          <p:stCondLst>
                                            <p:cond delay="999"/>
                                          </p:stCondLst>
                                        </p:cTn>
                                        <p:tgtEl>
                                          <p:spTgt spid="185"/>
                                        </p:tgtEl>
                                        <p:attrNameLst>
                                          <p:attrName>style.visibility</p:attrName>
                                        </p:attrNameLst>
                                      </p:cBhvr>
                                      <p:to>
                                        <p:strVal val="hidden"/>
                                      </p:to>
                                    </p:set>
                                  </p:childTnLst>
                                </p:cTn>
                              </p:par>
                            </p:childTnLst>
                          </p:cTn>
                        </p:par>
                        <p:par>
                          <p:cTn id="415" fill="hold">
                            <p:stCondLst>
                              <p:cond delay="135000"/>
                            </p:stCondLst>
                            <p:childTnLst>
                              <p:par>
                                <p:cTn id="416" presetID="1" presetClass="exit" presetSubtype="0" fill="hold" grpId="0" nodeType="afterEffect">
                                  <p:stCondLst>
                                    <p:cond delay="0"/>
                                  </p:stCondLst>
                                  <p:childTnLst>
                                    <p:set>
                                      <p:cBhvr>
                                        <p:cTn id="417" dur="1" fill="hold">
                                          <p:stCondLst>
                                            <p:cond delay="999"/>
                                          </p:stCondLst>
                                        </p:cTn>
                                        <p:tgtEl>
                                          <p:spTgt spid="184"/>
                                        </p:tgtEl>
                                        <p:attrNameLst>
                                          <p:attrName>style.visibility</p:attrName>
                                        </p:attrNameLst>
                                      </p:cBhvr>
                                      <p:to>
                                        <p:strVal val="hidden"/>
                                      </p:to>
                                    </p:set>
                                  </p:childTnLst>
                                </p:cTn>
                              </p:par>
                            </p:childTnLst>
                          </p:cTn>
                        </p:par>
                        <p:par>
                          <p:cTn id="418" fill="hold">
                            <p:stCondLst>
                              <p:cond delay="136000"/>
                            </p:stCondLst>
                            <p:childTnLst>
                              <p:par>
                                <p:cTn id="419" presetID="1" presetClass="exit" presetSubtype="0" fill="hold" grpId="0" nodeType="afterEffect">
                                  <p:stCondLst>
                                    <p:cond delay="0"/>
                                  </p:stCondLst>
                                  <p:childTnLst>
                                    <p:set>
                                      <p:cBhvr>
                                        <p:cTn id="420" dur="1" fill="hold">
                                          <p:stCondLst>
                                            <p:cond delay="999"/>
                                          </p:stCondLst>
                                        </p:cTn>
                                        <p:tgtEl>
                                          <p:spTgt spid="183"/>
                                        </p:tgtEl>
                                        <p:attrNameLst>
                                          <p:attrName>style.visibility</p:attrName>
                                        </p:attrNameLst>
                                      </p:cBhvr>
                                      <p:to>
                                        <p:strVal val="hidden"/>
                                      </p:to>
                                    </p:set>
                                  </p:childTnLst>
                                </p:cTn>
                              </p:par>
                            </p:childTnLst>
                          </p:cTn>
                        </p:par>
                        <p:par>
                          <p:cTn id="421" fill="hold">
                            <p:stCondLst>
                              <p:cond delay="137000"/>
                            </p:stCondLst>
                            <p:childTnLst>
                              <p:par>
                                <p:cTn id="422" presetID="1" presetClass="exit" presetSubtype="0" fill="hold" grpId="0" nodeType="afterEffect">
                                  <p:stCondLst>
                                    <p:cond delay="0"/>
                                  </p:stCondLst>
                                  <p:childTnLst>
                                    <p:set>
                                      <p:cBhvr>
                                        <p:cTn id="423" dur="1" fill="hold">
                                          <p:stCondLst>
                                            <p:cond delay="999"/>
                                          </p:stCondLst>
                                        </p:cTn>
                                        <p:tgtEl>
                                          <p:spTgt spid="182"/>
                                        </p:tgtEl>
                                        <p:attrNameLst>
                                          <p:attrName>style.visibility</p:attrName>
                                        </p:attrNameLst>
                                      </p:cBhvr>
                                      <p:to>
                                        <p:strVal val="hidden"/>
                                      </p:to>
                                    </p:set>
                                  </p:childTnLst>
                                </p:cTn>
                              </p:par>
                            </p:childTnLst>
                          </p:cTn>
                        </p:par>
                        <p:par>
                          <p:cTn id="424" fill="hold">
                            <p:stCondLst>
                              <p:cond delay="138000"/>
                            </p:stCondLst>
                            <p:childTnLst>
                              <p:par>
                                <p:cTn id="425" presetID="1" presetClass="exit" presetSubtype="0" fill="hold" grpId="0" nodeType="afterEffect">
                                  <p:stCondLst>
                                    <p:cond delay="0"/>
                                  </p:stCondLst>
                                  <p:childTnLst>
                                    <p:set>
                                      <p:cBhvr>
                                        <p:cTn id="426" dur="1" fill="hold">
                                          <p:stCondLst>
                                            <p:cond delay="999"/>
                                          </p:stCondLst>
                                        </p:cTn>
                                        <p:tgtEl>
                                          <p:spTgt spid="181"/>
                                        </p:tgtEl>
                                        <p:attrNameLst>
                                          <p:attrName>style.visibility</p:attrName>
                                        </p:attrNameLst>
                                      </p:cBhvr>
                                      <p:to>
                                        <p:strVal val="hidden"/>
                                      </p:to>
                                    </p:set>
                                  </p:childTnLst>
                                </p:cTn>
                              </p:par>
                            </p:childTnLst>
                          </p:cTn>
                        </p:par>
                        <p:par>
                          <p:cTn id="427" fill="hold">
                            <p:stCondLst>
                              <p:cond delay="139000"/>
                            </p:stCondLst>
                            <p:childTnLst>
                              <p:par>
                                <p:cTn id="428" presetID="1" presetClass="exit" presetSubtype="0" fill="hold" grpId="0" nodeType="afterEffect">
                                  <p:stCondLst>
                                    <p:cond delay="0"/>
                                  </p:stCondLst>
                                  <p:childTnLst>
                                    <p:set>
                                      <p:cBhvr>
                                        <p:cTn id="429" dur="1" fill="hold">
                                          <p:stCondLst>
                                            <p:cond delay="999"/>
                                          </p:stCondLst>
                                        </p:cTn>
                                        <p:tgtEl>
                                          <p:spTgt spid="180"/>
                                        </p:tgtEl>
                                        <p:attrNameLst>
                                          <p:attrName>style.visibility</p:attrName>
                                        </p:attrNameLst>
                                      </p:cBhvr>
                                      <p:to>
                                        <p:strVal val="hidden"/>
                                      </p:to>
                                    </p:set>
                                  </p:childTnLst>
                                </p:cTn>
                              </p:par>
                            </p:childTnLst>
                          </p:cTn>
                        </p:par>
                        <p:par>
                          <p:cTn id="430" fill="hold">
                            <p:stCondLst>
                              <p:cond delay="140000"/>
                            </p:stCondLst>
                            <p:childTnLst>
                              <p:par>
                                <p:cTn id="431" presetID="1" presetClass="exit" presetSubtype="0" fill="hold" grpId="0" nodeType="afterEffect">
                                  <p:stCondLst>
                                    <p:cond delay="0"/>
                                  </p:stCondLst>
                                  <p:childTnLst>
                                    <p:set>
                                      <p:cBhvr>
                                        <p:cTn id="432" dur="1" fill="hold">
                                          <p:stCondLst>
                                            <p:cond delay="999"/>
                                          </p:stCondLst>
                                        </p:cTn>
                                        <p:tgtEl>
                                          <p:spTgt spid="179"/>
                                        </p:tgtEl>
                                        <p:attrNameLst>
                                          <p:attrName>style.visibility</p:attrName>
                                        </p:attrNameLst>
                                      </p:cBhvr>
                                      <p:to>
                                        <p:strVal val="hidden"/>
                                      </p:to>
                                    </p:set>
                                  </p:childTnLst>
                                </p:cTn>
                              </p:par>
                            </p:childTnLst>
                          </p:cTn>
                        </p:par>
                        <p:par>
                          <p:cTn id="433" fill="hold">
                            <p:stCondLst>
                              <p:cond delay="141000"/>
                            </p:stCondLst>
                            <p:childTnLst>
                              <p:par>
                                <p:cTn id="434" presetID="1" presetClass="exit" presetSubtype="0" fill="hold" grpId="0" nodeType="afterEffect">
                                  <p:stCondLst>
                                    <p:cond delay="0"/>
                                  </p:stCondLst>
                                  <p:childTnLst>
                                    <p:set>
                                      <p:cBhvr>
                                        <p:cTn id="435" dur="1" fill="hold">
                                          <p:stCondLst>
                                            <p:cond delay="999"/>
                                          </p:stCondLst>
                                        </p:cTn>
                                        <p:tgtEl>
                                          <p:spTgt spid="178"/>
                                        </p:tgtEl>
                                        <p:attrNameLst>
                                          <p:attrName>style.visibility</p:attrName>
                                        </p:attrNameLst>
                                      </p:cBhvr>
                                      <p:to>
                                        <p:strVal val="hidden"/>
                                      </p:to>
                                    </p:set>
                                  </p:childTnLst>
                                </p:cTn>
                              </p:par>
                            </p:childTnLst>
                          </p:cTn>
                        </p:par>
                        <p:par>
                          <p:cTn id="436" fill="hold">
                            <p:stCondLst>
                              <p:cond delay="142000"/>
                            </p:stCondLst>
                            <p:childTnLst>
                              <p:par>
                                <p:cTn id="437" presetID="1" presetClass="exit" presetSubtype="0" fill="hold" grpId="0" nodeType="afterEffect">
                                  <p:stCondLst>
                                    <p:cond delay="0"/>
                                  </p:stCondLst>
                                  <p:childTnLst>
                                    <p:set>
                                      <p:cBhvr>
                                        <p:cTn id="438" dur="1" fill="hold">
                                          <p:stCondLst>
                                            <p:cond delay="999"/>
                                          </p:stCondLst>
                                        </p:cTn>
                                        <p:tgtEl>
                                          <p:spTgt spid="177"/>
                                        </p:tgtEl>
                                        <p:attrNameLst>
                                          <p:attrName>style.visibility</p:attrName>
                                        </p:attrNameLst>
                                      </p:cBhvr>
                                      <p:to>
                                        <p:strVal val="hidden"/>
                                      </p:to>
                                    </p:set>
                                  </p:childTnLst>
                                </p:cTn>
                              </p:par>
                            </p:childTnLst>
                          </p:cTn>
                        </p:par>
                        <p:par>
                          <p:cTn id="439" fill="hold">
                            <p:stCondLst>
                              <p:cond delay="143000"/>
                            </p:stCondLst>
                            <p:childTnLst>
                              <p:par>
                                <p:cTn id="440" presetID="1" presetClass="exit" presetSubtype="0" fill="hold" grpId="0" nodeType="afterEffect">
                                  <p:stCondLst>
                                    <p:cond delay="0"/>
                                  </p:stCondLst>
                                  <p:childTnLst>
                                    <p:set>
                                      <p:cBhvr>
                                        <p:cTn id="441" dur="1" fill="hold">
                                          <p:stCondLst>
                                            <p:cond delay="999"/>
                                          </p:stCondLst>
                                        </p:cTn>
                                        <p:tgtEl>
                                          <p:spTgt spid="176"/>
                                        </p:tgtEl>
                                        <p:attrNameLst>
                                          <p:attrName>style.visibility</p:attrName>
                                        </p:attrNameLst>
                                      </p:cBhvr>
                                      <p:to>
                                        <p:strVal val="hidden"/>
                                      </p:to>
                                    </p:set>
                                  </p:childTnLst>
                                </p:cTn>
                              </p:par>
                            </p:childTnLst>
                          </p:cTn>
                        </p:par>
                        <p:par>
                          <p:cTn id="442" fill="hold">
                            <p:stCondLst>
                              <p:cond delay="144000"/>
                            </p:stCondLst>
                            <p:childTnLst>
                              <p:par>
                                <p:cTn id="443" presetID="1" presetClass="exit" presetSubtype="0" fill="hold" grpId="0" nodeType="afterEffect">
                                  <p:stCondLst>
                                    <p:cond delay="0"/>
                                  </p:stCondLst>
                                  <p:childTnLst>
                                    <p:set>
                                      <p:cBhvr>
                                        <p:cTn id="444" dur="1" fill="hold">
                                          <p:stCondLst>
                                            <p:cond delay="999"/>
                                          </p:stCondLst>
                                        </p:cTn>
                                        <p:tgtEl>
                                          <p:spTgt spid="175"/>
                                        </p:tgtEl>
                                        <p:attrNameLst>
                                          <p:attrName>style.visibility</p:attrName>
                                        </p:attrNameLst>
                                      </p:cBhvr>
                                      <p:to>
                                        <p:strVal val="hidden"/>
                                      </p:to>
                                    </p:set>
                                  </p:childTnLst>
                                </p:cTn>
                              </p:par>
                            </p:childTnLst>
                          </p:cTn>
                        </p:par>
                        <p:par>
                          <p:cTn id="445" fill="hold">
                            <p:stCondLst>
                              <p:cond delay="145000"/>
                            </p:stCondLst>
                            <p:childTnLst>
                              <p:par>
                                <p:cTn id="446" presetID="1" presetClass="exit" presetSubtype="0" fill="hold" grpId="0" nodeType="afterEffect">
                                  <p:stCondLst>
                                    <p:cond delay="0"/>
                                  </p:stCondLst>
                                  <p:childTnLst>
                                    <p:set>
                                      <p:cBhvr>
                                        <p:cTn id="447" dur="1" fill="hold">
                                          <p:stCondLst>
                                            <p:cond delay="999"/>
                                          </p:stCondLst>
                                        </p:cTn>
                                        <p:tgtEl>
                                          <p:spTgt spid="174"/>
                                        </p:tgtEl>
                                        <p:attrNameLst>
                                          <p:attrName>style.visibility</p:attrName>
                                        </p:attrNameLst>
                                      </p:cBhvr>
                                      <p:to>
                                        <p:strVal val="hidden"/>
                                      </p:to>
                                    </p:set>
                                  </p:childTnLst>
                                </p:cTn>
                              </p:par>
                            </p:childTnLst>
                          </p:cTn>
                        </p:par>
                        <p:par>
                          <p:cTn id="448" fill="hold">
                            <p:stCondLst>
                              <p:cond delay="146000"/>
                            </p:stCondLst>
                            <p:childTnLst>
                              <p:par>
                                <p:cTn id="449" presetID="1" presetClass="exit" presetSubtype="0" fill="hold" grpId="0" nodeType="afterEffect">
                                  <p:stCondLst>
                                    <p:cond delay="0"/>
                                  </p:stCondLst>
                                  <p:childTnLst>
                                    <p:set>
                                      <p:cBhvr>
                                        <p:cTn id="450" dur="1" fill="hold">
                                          <p:stCondLst>
                                            <p:cond delay="999"/>
                                          </p:stCondLst>
                                        </p:cTn>
                                        <p:tgtEl>
                                          <p:spTgt spid="173"/>
                                        </p:tgtEl>
                                        <p:attrNameLst>
                                          <p:attrName>style.visibility</p:attrName>
                                        </p:attrNameLst>
                                      </p:cBhvr>
                                      <p:to>
                                        <p:strVal val="hidden"/>
                                      </p:to>
                                    </p:set>
                                  </p:childTnLst>
                                </p:cTn>
                              </p:par>
                            </p:childTnLst>
                          </p:cTn>
                        </p:par>
                        <p:par>
                          <p:cTn id="451" fill="hold">
                            <p:stCondLst>
                              <p:cond delay="147000"/>
                            </p:stCondLst>
                            <p:childTnLst>
                              <p:par>
                                <p:cTn id="452" presetID="1" presetClass="exit" presetSubtype="0" fill="hold" grpId="0" nodeType="afterEffect">
                                  <p:stCondLst>
                                    <p:cond delay="0"/>
                                  </p:stCondLst>
                                  <p:childTnLst>
                                    <p:set>
                                      <p:cBhvr>
                                        <p:cTn id="453" dur="1" fill="hold">
                                          <p:stCondLst>
                                            <p:cond delay="999"/>
                                          </p:stCondLst>
                                        </p:cTn>
                                        <p:tgtEl>
                                          <p:spTgt spid="172"/>
                                        </p:tgtEl>
                                        <p:attrNameLst>
                                          <p:attrName>style.visibility</p:attrName>
                                        </p:attrNameLst>
                                      </p:cBhvr>
                                      <p:to>
                                        <p:strVal val="hidden"/>
                                      </p:to>
                                    </p:set>
                                  </p:childTnLst>
                                </p:cTn>
                              </p:par>
                            </p:childTnLst>
                          </p:cTn>
                        </p:par>
                        <p:par>
                          <p:cTn id="454" fill="hold">
                            <p:stCondLst>
                              <p:cond delay="148000"/>
                            </p:stCondLst>
                            <p:childTnLst>
                              <p:par>
                                <p:cTn id="455" presetID="1" presetClass="exit" presetSubtype="0" fill="hold" grpId="0" nodeType="afterEffect">
                                  <p:stCondLst>
                                    <p:cond delay="0"/>
                                  </p:stCondLst>
                                  <p:childTnLst>
                                    <p:set>
                                      <p:cBhvr>
                                        <p:cTn id="456" dur="1" fill="hold">
                                          <p:stCondLst>
                                            <p:cond delay="999"/>
                                          </p:stCondLst>
                                        </p:cTn>
                                        <p:tgtEl>
                                          <p:spTgt spid="171"/>
                                        </p:tgtEl>
                                        <p:attrNameLst>
                                          <p:attrName>style.visibility</p:attrName>
                                        </p:attrNameLst>
                                      </p:cBhvr>
                                      <p:to>
                                        <p:strVal val="hidden"/>
                                      </p:to>
                                    </p:set>
                                  </p:childTnLst>
                                </p:cTn>
                              </p:par>
                            </p:childTnLst>
                          </p:cTn>
                        </p:par>
                        <p:par>
                          <p:cTn id="457" fill="hold">
                            <p:stCondLst>
                              <p:cond delay="149000"/>
                            </p:stCondLst>
                            <p:childTnLst>
                              <p:par>
                                <p:cTn id="458" presetID="1" presetClass="exit" presetSubtype="0" fill="hold" grpId="0" nodeType="afterEffect">
                                  <p:stCondLst>
                                    <p:cond delay="0"/>
                                  </p:stCondLst>
                                  <p:childTnLst>
                                    <p:set>
                                      <p:cBhvr>
                                        <p:cTn id="459" dur="1" fill="hold">
                                          <p:stCondLst>
                                            <p:cond delay="999"/>
                                          </p:stCondLst>
                                        </p:cTn>
                                        <p:tgtEl>
                                          <p:spTgt spid="170"/>
                                        </p:tgtEl>
                                        <p:attrNameLst>
                                          <p:attrName>style.visibility</p:attrName>
                                        </p:attrNameLst>
                                      </p:cBhvr>
                                      <p:to>
                                        <p:strVal val="hidden"/>
                                      </p:to>
                                    </p:set>
                                  </p:childTnLst>
                                </p:cTn>
                              </p:par>
                            </p:childTnLst>
                          </p:cTn>
                        </p:par>
                        <p:par>
                          <p:cTn id="460" fill="hold">
                            <p:stCondLst>
                              <p:cond delay="150000"/>
                            </p:stCondLst>
                            <p:childTnLst>
                              <p:par>
                                <p:cTn id="461" presetID="1" presetClass="exit" presetSubtype="0" fill="hold" grpId="0" nodeType="afterEffect">
                                  <p:stCondLst>
                                    <p:cond delay="0"/>
                                  </p:stCondLst>
                                  <p:childTnLst>
                                    <p:set>
                                      <p:cBhvr>
                                        <p:cTn id="462" dur="1" fill="hold">
                                          <p:stCondLst>
                                            <p:cond delay="999"/>
                                          </p:stCondLst>
                                        </p:cTn>
                                        <p:tgtEl>
                                          <p:spTgt spid="169"/>
                                        </p:tgtEl>
                                        <p:attrNameLst>
                                          <p:attrName>style.visibility</p:attrName>
                                        </p:attrNameLst>
                                      </p:cBhvr>
                                      <p:to>
                                        <p:strVal val="hidden"/>
                                      </p:to>
                                    </p:set>
                                  </p:childTnLst>
                                </p:cTn>
                              </p:par>
                            </p:childTnLst>
                          </p:cTn>
                        </p:par>
                        <p:par>
                          <p:cTn id="463" fill="hold">
                            <p:stCondLst>
                              <p:cond delay="151000"/>
                            </p:stCondLst>
                            <p:childTnLst>
                              <p:par>
                                <p:cTn id="464" presetID="1" presetClass="exit" presetSubtype="0" fill="hold" grpId="0" nodeType="afterEffect">
                                  <p:stCondLst>
                                    <p:cond delay="0"/>
                                  </p:stCondLst>
                                  <p:childTnLst>
                                    <p:set>
                                      <p:cBhvr>
                                        <p:cTn id="465" dur="1" fill="hold">
                                          <p:stCondLst>
                                            <p:cond delay="999"/>
                                          </p:stCondLst>
                                        </p:cTn>
                                        <p:tgtEl>
                                          <p:spTgt spid="168"/>
                                        </p:tgtEl>
                                        <p:attrNameLst>
                                          <p:attrName>style.visibility</p:attrName>
                                        </p:attrNameLst>
                                      </p:cBhvr>
                                      <p:to>
                                        <p:strVal val="hidden"/>
                                      </p:to>
                                    </p:set>
                                  </p:childTnLst>
                                </p:cTn>
                              </p:par>
                            </p:childTnLst>
                          </p:cTn>
                        </p:par>
                        <p:par>
                          <p:cTn id="466" fill="hold">
                            <p:stCondLst>
                              <p:cond delay="152000"/>
                            </p:stCondLst>
                            <p:childTnLst>
                              <p:par>
                                <p:cTn id="467" presetID="1" presetClass="exit" presetSubtype="0" fill="hold" grpId="0" nodeType="afterEffect">
                                  <p:stCondLst>
                                    <p:cond delay="0"/>
                                  </p:stCondLst>
                                  <p:childTnLst>
                                    <p:set>
                                      <p:cBhvr>
                                        <p:cTn id="468" dur="1" fill="hold">
                                          <p:stCondLst>
                                            <p:cond delay="999"/>
                                          </p:stCondLst>
                                        </p:cTn>
                                        <p:tgtEl>
                                          <p:spTgt spid="167"/>
                                        </p:tgtEl>
                                        <p:attrNameLst>
                                          <p:attrName>style.visibility</p:attrName>
                                        </p:attrNameLst>
                                      </p:cBhvr>
                                      <p:to>
                                        <p:strVal val="hidden"/>
                                      </p:to>
                                    </p:set>
                                  </p:childTnLst>
                                </p:cTn>
                              </p:par>
                            </p:childTnLst>
                          </p:cTn>
                        </p:par>
                        <p:par>
                          <p:cTn id="469" fill="hold">
                            <p:stCondLst>
                              <p:cond delay="153000"/>
                            </p:stCondLst>
                            <p:childTnLst>
                              <p:par>
                                <p:cTn id="470" presetID="1" presetClass="exit" presetSubtype="0" fill="hold" grpId="0" nodeType="afterEffect">
                                  <p:stCondLst>
                                    <p:cond delay="0"/>
                                  </p:stCondLst>
                                  <p:childTnLst>
                                    <p:set>
                                      <p:cBhvr>
                                        <p:cTn id="471" dur="1" fill="hold">
                                          <p:stCondLst>
                                            <p:cond delay="999"/>
                                          </p:stCondLst>
                                        </p:cTn>
                                        <p:tgtEl>
                                          <p:spTgt spid="166"/>
                                        </p:tgtEl>
                                        <p:attrNameLst>
                                          <p:attrName>style.visibility</p:attrName>
                                        </p:attrNameLst>
                                      </p:cBhvr>
                                      <p:to>
                                        <p:strVal val="hidden"/>
                                      </p:to>
                                    </p:set>
                                  </p:childTnLst>
                                </p:cTn>
                              </p:par>
                            </p:childTnLst>
                          </p:cTn>
                        </p:par>
                        <p:par>
                          <p:cTn id="472" fill="hold">
                            <p:stCondLst>
                              <p:cond delay="154000"/>
                            </p:stCondLst>
                            <p:childTnLst>
                              <p:par>
                                <p:cTn id="473" presetID="1" presetClass="exit" presetSubtype="0" fill="hold" grpId="0" nodeType="afterEffect">
                                  <p:stCondLst>
                                    <p:cond delay="0"/>
                                  </p:stCondLst>
                                  <p:childTnLst>
                                    <p:set>
                                      <p:cBhvr>
                                        <p:cTn id="474" dur="1" fill="hold">
                                          <p:stCondLst>
                                            <p:cond delay="999"/>
                                          </p:stCondLst>
                                        </p:cTn>
                                        <p:tgtEl>
                                          <p:spTgt spid="165"/>
                                        </p:tgtEl>
                                        <p:attrNameLst>
                                          <p:attrName>style.visibility</p:attrName>
                                        </p:attrNameLst>
                                      </p:cBhvr>
                                      <p:to>
                                        <p:strVal val="hidden"/>
                                      </p:to>
                                    </p:set>
                                  </p:childTnLst>
                                </p:cTn>
                              </p:par>
                            </p:childTnLst>
                          </p:cTn>
                        </p:par>
                        <p:par>
                          <p:cTn id="475" fill="hold">
                            <p:stCondLst>
                              <p:cond delay="155000"/>
                            </p:stCondLst>
                            <p:childTnLst>
                              <p:par>
                                <p:cTn id="476" presetID="1" presetClass="exit" presetSubtype="0" fill="hold" grpId="0" nodeType="afterEffect">
                                  <p:stCondLst>
                                    <p:cond delay="0"/>
                                  </p:stCondLst>
                                  <p:childTnLst>
                                    <p:set>
                                      <p:cBhvr>
                                        <p:cTn id="477" dur="1" fill="hold">
                                          <p:stCondLst>
                                            <p:cond delay="999"/>
                                          </p:stCondLst>
                                        </p:cTn>
                                        <p:tgtEl>
                                          <p:spTgt spid="164"/>
                                        </p:tgtEl>
                                        <p:attrNameLst>
                                          <p:attrName>style.visibility</p:attrName>
                                        </p:attrNameLst>
                                      </p:cBhvr>
                                      <p:to>
                                        <p:strVal val="hidden"/>
                                      </p:to>
                                    </p:set>
                                  </p:childTnLst>
                                </p:cTn>
                              </p:par>
                            </p:childTnLst>
                          </p:cTn>
                        </p:par>
                        <p:par>
                          <p:cTn id="478" fill="hold">
                            <p:stCondLst>
                              <p:cond delay="156000"/>
                            </p:stCondLst>
                            <p:childTnLst>
                              <p:par>
                                <p:cTn id="479" presetID="1" presetClass="exit" presetSubtype="0" fill="hold" grpId="0" nodeType="afterEffect">
                                  <p:stCondLst>
                                    <p:cond delay="0"/>
                                  </p:stCondLst>
                                  <p:childTnLst>
                                    <p:set>
                                      <p:cBhvr>
                                        <p:cTn id="480" dur="1" fill="hold">
                                          <p:stCondLst>
                                            <p:cond delay="999"/>
                                          </p:stCondLst>
                                        </p:cTn>
                                        <p:tgtEl>
                                          <p:spTgt spid="163"/>
                                        </p:tgtEl>
                                        <p:attrNameLst>
                                          <p:attrName>style.visibility</p:attrName>
                                        </p:attrNameLst>
                                      </p:cBhvr>
                                      <p:to>
                                        <p:strVal val="hidden"/>
                                      </p:to>
                                    </p:set>
                                  </p:childTnLst>
                                </p:cTn>
                              </p:par>
                            </p:childTnLst>
                          </p:cTn>
                        </p:par>
                        <p:par>
                          <p:cTn id="481" fill="hold">
                            <p:stCondLst>
                              <p:cond delay="157000"/>
                            </p:stCondLst>
                            <p:childTnLst>
                              <p:par>
                                <p:cTn id="482" presetID="1" presetClass="exit" presetSubtype="0" fill="hold" grpId="0" nodeType="afterEffect">
                                  <p:stCondLst>
                                    <p:cond delay="0"/>
                                  </p:stCondLst>
                                  <p:childTnLst>
                                    <p:set>
                                      <p:cBhvr>
                                        <p:cTn id="483" dur="1" fill="hold">
                                          <p:stCondLst>
                                            <p:cond delay="999"/>
                                          </p:stCondLst>
                                        </p:cTn>
                                        <p:tgtEl>
                                          <p:spTgt spid="162"/>
                                        </p:tgtEl>
                                        <p:attrNameLst>
                                          <p:attrName>style.visibility</p:attrName>
                                        </p:attrNameLst>
                                      </p:cBhvr>
                                      <p:to>
                                        <p:strVal val="hidden"/>
                                      </p:to>
                                    </p:set>
                                  </p:childTnLst>
                                </p:cTn>
                              </p:par>
                            </p:childTnLst>
                          </p:cTn>
                        </p:par>
                        <p:par>
                          <p:cTn id="484" fill="hold">
                            <p:stCondLst>
                              <p:cond delay="158000"/>
                            </p:stCondLst>
                            <p:childTnLst>
                              <p:par>
                                <p:cTn id="485" presetID="1" presetClass="exit" presetSubtype="0" fill="hold" grpId="0" nodeType="afterEffect">
                                  <p:stCondLst>
                                    <p:cond delay="0"/>
                                  </p:stCondLst>
                                  <p:childTnLst>
                                    <p:set>
                                      <p:cBhvr>
                                        <p:cTn id="486" dur="1" fill="hold">
                                          <p:stCondLst>
                                            <p:cond delay="999"/>
                                          </p:stCondLst>
                                        </p:cTn>
                                        <p:tgtEl>
                                          <p:spTgt spid="161"/>
                                        </p:tgtEl>
                                        <p:attrNameLst>
                                          <p:attrName>style.visibility</p:attrName>
                                        </p:attrNameLst>
                                      </p:cBhvr>
                                      <p:to>
                                        <p:strVal val="hidden"/>
                                      </p:to>
                                    </p:set>
                                  </p:childTnLst>
                                </p:cTn>
                              </p:par>
                            </p:childTnLst>
                          </p:cTn>
                        </p:par>
                        <p:par>
                          <p:cTn id="487" fill="hold">
                            <p:stCondLst>
                              <p:cond delay="159000"/>
                            </p:stCondLst>
                            <p:childTnLst>
                              <p:par>
                                <p:cTn id="488" presetID="1" presetClass="exit" presetSubtype="0" fill="hold" grpId="0" nodeType="afterEffect">
                                  <p:stCondLst>
                                    <p:cond delay="0"/>
                                  </p:stCondLst>
                                  <p:childTnLst>
                                    <p:set>
                                      <p:cBhvr>
                                        <p:cTn id="489" dur="1" fill="hold">
                                          <p:stCondLst>
                                            <p:cond delay="999"/>
                                          </p:stCondLst>
                                        </p:cTn>
                                        <p:tgtEl>
                                          <p:spTgt spid="160"/>
                                        </p:tgtEl>
                                        <p:attrNameLst>
                                          <p:attrName>style.visibility</p:attrName>
                                        </p:attrNameLst>
                                      </p:cBhvr>
                                      <p:to>
                                        <p:strVal val="hidden"/>
                                      </p:to>
                                    </p:set>
                                  </p:childTnLst>
                                </p:cTn>
                              </p:par>
                            </p:childTnLst>
                          </p:cTn>
                        </p:par>
                        <p:par>
                          <p:cTn id="490" fill="hold">
                            <p:stCondLst>
                              <p:cond delay="160000"/>
                            </p:stCondLst>
                            <p:childTnLst>
                              <p:par>
                                <p:cTn id="491" presetID="1" presetClass="exit" presetSubtype="0" fill="hold" grpId="0" nodeType="afterEffect">
                                  <p:stCondLst>
                                    <p:cond delay="0"/>
                                  </p:stCondLst>
                                  <p:childTnLst>
                                    <p:set>
                                      <p:cBhvr>
                                        <p:cTn id="492" dur="1" fill="hold">
                                          <p:stCondLst>
                                            <p:cond delay="999"/>
                                          </p:stCondLst>
                                        </p:cTn>
                                        <p:tgtEl>
                                          <p:spTgt spid="159"/>
                                        </p:tgtEl>
                                        <p:attrNameLst>
                                          <p:attrName>style.visibility</p:attrName>
                                        </p:attrNameLst>
                                      </p:cBhvr>
                                      <p:to>
                                        <p:strVal val="hidden"/>
                                      </p:to>
                                    </p:set>
                                  </p:childTnLst>
                                </p:cTn>
                              </p:par>
                            </p:childTnLst>
                          </p:cTn>
                        </p:par>
                        <p:par>
                          <p:cTn id="493" fill="hold">
                            <p:stCondLst>
                              <p:cond delay="161000"/>
                            </p:stCondLst>
                            <p:childTnLst>
                              <p:par>
                                <p:cTn id="494" presetID="1" presetClass="exit" presetSubtype="0" fill="hold" grpId="0" nodeType="afterEffect">
                                  <p:stCondLst>
                                    <p:cond delay="0"/>
                                  </p:stCondLst>
                                  <p:childTnLst>
                                    <p:set>
                                      <p:cBhvr>
                                        <p:cTn id="495" dur="1" fill="hold">
                                          <p:stCondLst>
                                            <p:cond delay="999"/>
                                          </p:stCondLst>
                                        </p:cTn>
                                        <p:tgtEl>
                                          <p:spTgt spid="158"/>
                                        </p:tgtEl>
                                        <p:attrNameLst>
                                          <p:attrName>style.visibility</p:attrName>
                                        </p:attrNameLst>
                                      </p:cBhvr>
                                      <p:to>
                                        <p:strVal val="hidden"/>
                                      </p:to>
                                    </p:set>
                                  </p:childTnLst>
                                </p:cTn>
                              </p:par>
                            </p:childTnLst>
                          </p:cTn>
                        </p:par>
                        <p:par>
                          <p:cTn id="496" fill="hold">
                            <p:stCondLst>
                              <p:cond delay="162000"/>
                            </p:stCondLst>
                            <p:childTnLst>
                              <p:par>
                                <p:cTn id="497" presetID="1" presetClass="exit" presetSubtype="0" fill="hold" grpId="0" nodeType="afterEffect">
                                  <p:stCondLst>
                                    <p:cond delay="0"/>
                                  </p:stCondLst>
                                  <p:childTnLst>
                                    <p:set>
                                      <p:cBhvr>
                                        <p:cTn id="498" dur="1" fill="hold">
                                          <p:stCondLst>
                                            <p:cond delay="999"/>
                                          </p:stCondLst>
                                        </p:cTn>
                                        <p:tgtEl>
                                          <p:spTgt spid="157"/>
                                        </p:tgtEl>
                                        <p:attrNameLst>
                                          <p:attrName>style.visibility</p:attrName>
                                        </p:attrNameLst>
                                      </p:cBhvr>
                                      <p:to>
                                        <p:strVal val="hidden"/>
                                      </p:to>
                                    </p:set>
                                  </p:childTnLst>
                                </p:cTn>
                              </p:par>
                            </p:childTnLst>
                          </p:cTn>
                        </p:par>
                        <p:par>
                          <p:cTn id="499" fill="hold">
                            <p:stCondLst>
                              <p:cond delay="163000"/>
                            </p:stCondLst>
                            <p:childTnLst>
                              <p:par>
                                <p:cTn id="500" presetID="1" presetClass="exit" presetSubtype="0" fill="hold" grpId="0" nodeType="afterEffect">
                                  <p:stCondLst>
                                    <p:cond delay="0"/>
                                  </p:stCondLst>
                                  <p:childTnLst>
                                    <p:set>
                                      <p:cBhvr>
                                        <p:cTn id="501" dur="1" fill="hold">
                                          <p:stCondLst>
                                            <p:cond delay="999"/>
                                          </p:stCondLst>
                                        </p:cTn>
                                        <p:tgtEl>
                                          <p:spTgt spid="156"/>
                                        </p:tgtEl>
                                        <p:attrNameLst>
                                          <p:attrName>style.visibility</p:attrName>
                                        </p:attrNameLst>
                                      </p:cBhvr>
                                      <p:to>
                                        <p:strVal val="hidden"/>
                                      </p:to>
                                    </p:set>
                                  </p:childTnLst>
                                </p:cTn>
                              </p:par>
                            </p:childTnLst>
                          </p:cTn>
                        </p:par>
                        <p:par>
                          <p:cTn id="502" fill="hold">
                            <p:stCondLst>
                              <p:cond delay="164000"/>
                            </p:stCondLst>
                            <p:childTnLst>
                              <p:par>
                                <p:cTn id="503" presetID="1" presetClass="exit" presetSubtype="0" fill="hold" grpId="0" nodeType="afterEffect">
                                  <p:stCondLst>
                                    <p:cond delay="0"/>
                                  </p:stCondLst>
                                  <p:childTnLst>
                                    <p:set>
                                      <p:cBhvr>
                                        <p:cTn id="504" dur="1" fill="hold">
                                          <p:stCondLst>
                                            <p:cond delay="999"/>
                                          </p:stCondLst>
                                        </p:cTn>
                                        <p:tgtEl>
                                          <p:spTgt spid="155"/>
                                        </p:tgtEl>
                                        <p:attrNameLst>
                                          <p:attrName>style.visibility</p:attrName>
                                        </p:attrNameLst>
                                      </p:cBhvr>
                                      <p:to>
                                        <p:strVal val="hidden"/>
                                      </p:to>
                                    </p:set>
                                  </p:childTnLst>
                                </p:cTn>
                              </p:par>
                            </p:childTnLst>
                          </p:cTn>
                        </p:par>
                        <p:par>
                          <p:cTn id="505" fill="hold">
                            <p:stCondLst>
                              <p:cond delay="165000"/>
                            </p:stCondLst>
                            <p:childTnLst>
                              <p:par>
                                <p:cTn id="506" presetID="1" presetClass="exit" presetSubtype="0" fill="hold" grpId="0" nodeType="afterEffect">
                                  <p:stCondLst>
                                    <p:cond delay="0"/>
                                  </p:stCondLst>
                                  <p:childTnLst>
                                    <p:set>
                                      <p:cBhvr>
                                        <p:cTn id="507" dur="1" fill="hold">
                                          <p:stCondLst>
                                            <p:cond delay="999"/>
                                          </p:stCondLst>
                                        </p:cTn>
                                        <p:tgtEl>
                                          <p:spTgt spid="154"/>
                                        </p:tgtEl>
                                        <p:attrNameLst>
                                          <p:attrName>style.visibility</p:attrName>
                                        </p:attrNameLst>
                                      </p:cBhvr>
                                      <p:to>
                                        <p:strVal val="hidden"/>
                                      </p:to>
                                    </p:set>
                                  </p:childTnLst>
                                </p:cTn>
                              </p:par>
                            </p:childTnLst>
                          </p:cTn>
                        </p:par>
                        <p:par>
                          <p:cTn id="508" fill="hold">
                            <p:stCondLst>
                              <p:cond delay="166000"/>
                            </p:stCondLst>
                            <p:childTnLst>
                              <p:par>
                                <p:cTn id="509" presetID="1" presetClass="exit" presetSubtype="0" fill="hold" grpId="0" nodeType="afterEffect">
                                  <p:stCondLst>
                                    <p:cond delay="0"/>
                                  </p:stCondLst>
                                  <p:childTnLst>
                                    <p:set>
                                      <p:cBhvr>
                                        <p:cTn id="510" dur="1" fill="hold">
                                          <p:stCondLst>
                                            <p:cond delay="999"/>
                                          </p:stCondLst>
                                        </p:cTn>
                                        <p:tgtEl>
                                          <p:spTgt spid="153"/>
                                        </p:tgtEl>
                                        <p:attrNameLst>
                                          <p:attrName>style.visibility</p:attrName>
                                        </p:attrNameLst>
                                      </p:cBhvr>
                                      <p:to>
                                        <p:strVal val="hidden"/>
                                      </p:to>
                                    </p:set>
                                  </p:childTnLst>
                                </p:cTn>
                              </p:par>
                            </p:childTnLst>
                          </p:cTn>
                        </p:par>
                        <p:par>
                          <p:cTn id="511" fill="hold">
                            <p:stCondLst>
                              <p:cond delay="167000"/>
                            </p:stCondLst>
                            <p:childTnLst>
                              <p:par>
                                <p:cTn id="512" presetID="1" presetClass="exit" presetSubtype="0" fill="hold" grpId="0" nodeType="afterEffect">
                                  <p:stCondLst>
                                    <p:cond delay="0"/>
                                  </p:stCondLst>
                                  <p:childTnLst>
                                    <p:set>
                                      <p:cBhvr>
                                        <p:cTn id="513" dur="1" fill="hold">
                                          <p:stCondLst>
                                            <p:cond delay="999"/>
                                          </p:stCondLst>
                                        </p:cTn>
                                        <p:tgtEl>
                                          <p:spTgt spid="152"/>
                                        </p:tgtEl>
                                        <p:attrNameLst>
                                          <p:attrName>style.visibility</p:attrName>
                                        </p:attrNameLst>
                                      </p:cBhvr>
                                      <p:to>
                                        <p:strVal val="hidden"/>
                                      </p:to>
                                    </p:set>
                                  </p:childTnLst>
                                </p:cTn>
                              </p:par>
                            </p:childTnLst>
                          </p:cTn>
                        </p:par>
                        <p:par>
                          <p:cTn id="514" fill="hold">
                            <p:stCondLst>
                              <p:cond delay="168000"/>
                            </p:stCondLst>
                            <p:childTnLst>
                              <p:par>
                                <p:cTn id="515" presetID="1" presetClass="exit" presetSubtype="0" fill="hold" grpId="0" nodeType="afterEffect">
                                  <p:stCondLst>
                                    <p:cond delay="0"/>
                                  </p:stCondLst>
                                  <p:childTnLst>
                                    <p:set>
                                      <p:cBhvr>
                                        <p:cTn id="516" dur="1" fill="hold">
                                          <p:stCondLst>
                                            <p:cond delay="999"/>
                                          </p:stCondLst>
                                        </p:cTn>
                                        <p:tgtEl>
                                          <p:spTgt spid="151"/>
                                        </p:tgtEl>
                                        <p:attrNameLst>
                                          <p:attrName>style.visibility</p:attrName>
                                        </p:attrNameLst>
                                      </p:cBhvr>
                                      <p:to>
                                        <p:strVal val="hidden"/>
                                      </p:to>
                                    </p:set>
                                  </p:childTnLst>
                                </p:cTn>
                              </p:par>
                            </p:childTnLst>
                          </p:cTn>
                        </p:par>
                        <p:par>
                          <p:cTn id="517" fill="hold">
                            <p:stCondLst>
                              <p:cond delay="169000"/>
                            </p:stCondLst>
                            <p:childTnLst>
                              <p:par>
                                <p:cTn id="518" presetID="1" presetClass="exit" presetSubtype="0" fill="hold" grpId="0" nodeType="afterEffect">
                                  <p:stCondLst>
                                    <p:cond delay="0"/>
                                  </p:stCondLst>
                                  <p:childTnLst>
                                    <p:set>
                                      <p:cBhvr>
                                        <p:cTn id="519" dur="1" fill="hold">
                                          <p:stCondLst>
                                            <p:cond delay="999"/>
                                          </p:stCondLst>
                                        </p:cTn>
                                        <p:tgtEl>
                                          <p:spTgt spid="150"/>
                                        </p:tgtEl>
                                        <p:attrNameLst>
                                          <p:attrName>style.visibility</p:attrName>
                                        </p:attrNameLst>
                                      </p:cBhvr>
                                      <p:to>
                                        <p:strVal val="hidden"/>
                                      </p:to>
                                    </p:set>
                                  </p:childTnLst>
                                </p:cTn>
                              </p:par>
                            </p:childTnLst>
                          </p:cTn>
                        </p:par>
                        <p:par>
                          <p:cTn id="520" fill="hold">
                            <p:stCondLst>
                              <p:cond delay="170000"/>
                            </p:stCondLst>
                            <p:childTnLst>
                              <p:par>
                                <p:cTn id="521" presetID="1" presetClass="exit" presetSubtype="0" fill="hold" grpId="0" nodeType="afterEffect">
                                  <p:stCondLst>
                                    <p:cond delay="0"/>
                                  </p:stCondLst>
                                  <p:childTnLst>
                                    <p:set>
                                      <p:cBhvr>
                                        <p:cTn id="522" dur="1" fill="hold">
                                          <p:stCondLst>
                                            <p:cond delay="999"/>
                                          </p:stCondLst>
                                        </p:cTn>
                                        <p:tgtEl>
                                          <p:spTgt spid="149"/>
                                        </p:tgtEl>
                                        <p:attrNameLst>
                                          <p:attrName>style.visibility</p:attrName>
                                        </p:attrNameLst>
                                      </p:cBhvr>
                                      <p:to>
                                        <p:strVal val="hidden"/>
                                      </p:to>
                                    </p:set>
                                  </p:childTnLst>
                                </p:cTn>
                              </p:par>
                            </p:childTnLst>
                          </p:cTn>
                        </p:par>
                        <p:par>
                          <p:cTn id="523" fill="hold">
                            <p:stCondLst>
                              <p:cond delay="171000"/>
                            </p:stCondLst>
                            <p:childTnLst>
                              <p:par>
                                <p:cTn id="524" presetID="1" presetClass="exit" presetSubtype="0" fill="hold" grpId="0" nodeType="afterEffect">
                                  <p:stCondLst>
                                    <p:cond delay="0"/>
                                  </p:stCondLst>
                                  <p:childTnLst>
                                    <p:set>
                                      <p:cBhvr>
                                        <p:cTn id="525" dur="1" fill="hold">
                                          <p:stCondLst>
                                            <p:cond delay="999"/>
                                          </p:stCondLst>
                                        </p:cTn>
                                        <p:tgtEl>
                                          <p:spTgt spid="148"/>
                                        </p:tgtEl>
                                        <p:attrNameLst>
                                          <p:attrName>style.visibility</p:attrName>
                                        </p:attrNameLst>
                                      </p:cBhvr>
                                      <p:to>
                                        <p:strVal val="hidden"/>
                                      </p:to>
                                    </p:set>
                                  </p:childTnLst>
                                </p:cTn>
                              </p:par>
                            </p:childTnLst>
                          </p:cTn>
                        </p:par>
                        <p:par>
                          <p:cTn id="526" fill="hold">
                            <p:stCondLst>
                              <p:cond delay="172000"/>
                            </p:stCondLst>
                            <p:childTnLst>
                              <p:par>
                                <p:cTn id="527" presetID="1" presetClass="exit" presetSubtype="0" fill="hold" grpId="0" nodeType="afterEffect">
                                  <p:stCondLst>
                                    <p:cond delay="0"/>
                                  </p:stCondLst>
                                  <p:childTnLst>
                                    <p:set>
                                      <p:cBhvr>
                                        <p:cTn id="528" dur="1" fill="hold">
                                          <p:stCondLst>
                                            <p:cond delay="999"/>
                                          </p:stCondLst>
                                        </p:cTn>
                                        <p:tgtEl>
                                          <p:spTgt spid="147"/>
                                        </p:tgtEl>
                                        <p:attrNameLst>
                                          <p:attrName>style.visibility</p:attrName>
                                        </p:attrNameLst>
                                      </p:cBhvr>
                                      <p:to>
                                        <p:strVal val="hidden"/>
                                      </p:to>
                                    </p:set>
                                  </p:childTnLst>
                                </p:cTn>
                              </p:par>
                            </p:childTnLst>
                          </p:cTn>
                        </p:par>
                        <p:par>
                          <p:cTn id="529" fill="hold">
                            <p:stCondLst>
                              <p:cond delay="173000"/>
                            </p:stCondLst>
                            <p:childTnLst>
                              <p:par>
                                <p:cTn id="530" presetID="1" presetClass="exit" presetSubtype="0" fill="hold" grpId="0" nodeType="afterEffect">
                                  <p:stCondLst>
                                    <p:cond delay="0"/>
                                  </p:stCondLst>
                                  <p:childTnLst>
                                    <p:set>
                                      <p:cBhvr>
                                        <p:cTn id="531" dur="1" fill="hold">
                                          <p:stCondLst>
                                            <p:cond delay="999"/>
                                          </p:stCondLst>
                                        </p:cTn>
                                        <p:tgtEl>
                                          <p:spTgt spid="146"/>
                                        </p:tgtEl>
                                        <p:attrNameLst>
                                          <p:attrName>style.visibility</p:attrName>
                                        </p:attrNameLst>
                                      </p:cBhvr>
                                      <p:to>
                                        <p:strVal val="hidden"/>
                                      </p:to>
                                    </p:set>
                                  </p:childTnLst>
                                </p:cTn>
                              </p:par>
                            </p:childTnLst>
                          </p:cTn>
                        </p:par>
                        <p:par>
                          <p:cTn id="532" fill="hold">
                            <p:stCondLst>
                              <p:cond delay="174000"/>
                            </p:stCondLst>
                            <p:childTnLst>
                              <p:par>
                                <p:cTn id="533" presetID="1" presetClass="exit" presetSubtype="0" fill="hold" grpId="0" nodeType="afterEffect">
                                  <p:stCondLst>
                                    <p:cond delay="0"/>
                                  </p:stCondLst>
                                  <p:childTnLst>
                                    <p:set>
                                      <p:cBhvr>
                                        <p:cTn id="534" dur="1" fill="hold">
                                          <p:stCondLst>
                                            <p:cond delay="999"/>
                                          </p:stCondLst>
                                        </p:cTn>
                                        <p:tgtEl>
                                          <p:spTgt spid="145"/>
                                        </p:tgtEl>
                                        <p:attrNameLst>
                                          <p:attrName>style.visibility</p:attrName>
                                        </p:attrNameLst>
                                      </p:cBhvr>
                                      <p:to>
                                        <p:strVal val="hidden"/>
                                      </p:to>
                                    </p:set>
                                  </p:childTnLst>
                                </p:cTn>
                              </p:par>
                            </p:childTnLst>
                          </p:cTn>
                        </p:par>
                        <p:par>
                          <p:cTn id="535" fill="hold">
                            <p:stCondLst>
                              <p:cond delay="175000"/>
                            </p:stCondLst>
                            <p:childTnLst>
                              <p:par>
                                <p:cTn id="536" presetID="1" presetClass="exit" presetSubtype="0" fill="hold" grpId="0" nodeType="afterEffect">
                                  <p:stCondLst>
                                    <p:cond delay="0"/>
                                  </p:stCondLst>
                                  <p:childTnLst>
                                    <p:set>
                                      <p:cBhvr>
                                        <p:cTn id="537" dur="1" fill="hold">
                                          <p:stCondLst>
                                            <p:cond delay="999"/>
                                          </p:stCondLst>
                                        </p:cTn>
                                        <p:tgtEl>
                                          <p:spTgt spid="144"/>
                                        </p:tgtEl>
                                        <p:attrNameLst>
                                          <p:attrName>style.visibility</p:attrName>
                                        </p:attrNameLst>
                                      </p:cBhvr>
                                      <p:to>
                                        <p:strVal val="hidden"/>
                                      </p:to>
                                    </p:set>
                                  </p:childTnLst>
                                </p:cTn>
                              </p:par>
                            </p:childTnLst>
                          </p:cTn>
                        </p:par>
                        <p:par>
                          <p:cTn id="538" fill="hold">
                            <p:stCondLst>
                              <p:cond delay="176000"/>
                            </p:stCondLst>
                            <p:childTnLst>
                              <p:par>
                                <p:cTn id="539" presetID="1" presetClass="exit" presetSubtype="0" fill="hold" grpId="0" nodeType="afterEffect">
                                  <p:stCondLst>
                                    <p:cond delay="0"/>
                                  </p:stCondLst>
                                  <p:childTnLst>
                                    <p:set>
                                      <p:cBhvr>
                                        <p:cTn id="540" dur="1" fill="hold">
                                          <p:stCondLst>
                                            <p:cond delay="999"/>
                                          </p:stCondLst>
                                        </p:cTn>
                                        <p:tgtEl>
                                          <p:spTgt spid="143"/>
                                        </p:tgtEl>
                                        <p:attrNameLst>
                                          <p:attrName>style.visibility</p:attrName>
                                        </p:attrNameLst>
                                      </p:cBhvr>
                                      <p:to>
                                        <p:strVal val="hidden"/>
                                      </p:to>
                                    </p:set>
                                  </p:childTnLst>
                                </p:cTn>
                              </p:par>
                            </p:childTnLst>
                          </p:cTn>
                        </p:par>
                        <p:par>
                          <p:cTn id="541" fill="hold">
                            <p:stCondLst>
                              <p:cond delay="177000"/>
                            </p:stCondLst>
                            <p:childTnLst>
                              <p:par>
                                <p:cTn id="542" presetID="1" presetClass="exit" presetSubtype="0" fill="hold" grpId="0" nodeType="afterEffect">
                                  <p:stCondLst>
                                    <p:cond delay="0"/>
                                  </p:stCondLst>
                                  <p:childTnLst>
                                    <p:set>
                                      <p:cBhvr>
                                        <p:cTn id="543" dur="1" fill="hold">
                                          <p:stCondLst>
                                            <p:cond delay="999"/>
                                          </p:stCondLst>
                                        </p:cTn>
                                        <p:tgtEl>
                                          <p:spTgt spid="142"/>
                                        </p:tgtEl>
                                        <p:attrNameLst>
                                          <p:attrName>style.visibility</p:attrName>
                                        </p:attrNameLst>
                                      </p:cBhvr>
                                      <p:to>
                                        <p:strVal val="hidden"/>
                                      </p:to>
                                    </p:set>
                                  </p:childTnLst>
                                </p:cTn>
                              </p:par>
                            </p:childTnLst>
                          </p:cTn>
                        </p:par>
                        <p:par>
                          <p:cTn id="544" fill="hold">
                            <p:stCondLst>
                              <p:cond delay="178000"/>
                            </p:stCondLst>
                            <p:childTnLst>
                              <p:par>
                                <p:cTn id="545" presetID="1" presetClass="exit" presetSubtype="0" fill="hold" grpId="0" nodeType="afterEffect">
                                  <p:stCondLst>
                                    <p:cond delay="0"/>
                                  </p:stCondLst>
                                  <p:childTnLst>
                                    <p:set>
                                      <p:cBhvr>
                                        <p:cTn id="546" dur="1" fill="hold">
                                          <p:stCondLst>
                                            <p:cond delay="999"/>
                                          </p:stCondLst>
                                        </p:cTn>
                                        <p:tgtEl>
                                          <p:spTgt spid="141"/>
                                        </p:tgtEl>
                                        <p:attrNameLst>
                                          <p:attrName>style.visibility</p:attrName>
                                        </p:attrNameLst>
                                      </p:cBhvr>
                                      <p:to>
                                        <p:strVal val="hidden"/>
                                      </p:to>
                                    </p:set>
                                  </p:childTnLst>
                                </p:cTn>
                              </p:par>
                            </p:childTnLst>
                          </p:cTn>
                        </p:par>
                        <p:par>
                          <p:cTn id="547" fill="hold">
                            <p:stCondLst>
                              <p:cond delay="179000"/>
                            </p:stCondLst>
                            <p:childTnLst>
                              <p:par>
                                <p:cTn id="548" presetID="1" presetClass="exit" presetSubtype="0" fill="hold" grpId="0" nodeType="afterEffect">
                                  <p:stCondLst>
                                    <p:cond delay="0"/>
                                  </p:stCondLst>
                                  <p:childTnLst>
                                    <p:set>
                                      <p:cBhvr>
                                        <p:cTn id="549" dur="1" fill="hold">
                                          <p:stCondLst>
                                            <p:cond delay="999"/>
                                          </p:stCondLst>
                                        </p:cTn>
                                        <p:tgtEl>
                                          <p:spTgt spid="140"/>
                                        </p:tgtEl>
                                        <p:attrNameLst>
                                          <p:attrName>style.visibility</p:attrName>
                                        </p:attrNameLst>
                                      </p:cBhvr>
                                      <p:to>
                                        <p:strVal val="hidden"/>
                                      </p:to>
                                    </p:set>
                                  </p:childTnLst>
                                </p:cTn>
                              </p:par>
                            </p:childTnLst>
                          </p:cTn>
                        </p:par>
                        <p:par>
                          <p:cTn id="550" fill="hold">
                            <p:stCondLst>
                              <p:cond delay="180000"/>
                            </p:stCondLst>
                            <p:childTnLst>
                              <p:par>
                                <p:cTn id="551" presetID="1" presetClass="exit" presetSubtype="0" fill="hold" grpId="0" nodeType="afterEffect">
                                  <p:stCondLst>
                                    <p:cond delay="0"/>
                                  </p:stCondLst>
                                  <p:childTnLst>
                                    <p:set>
                                      <p:cBhvr>
                                        <p:cTn id="552" dur="1" fill="hold">
                                          <p:stCondLst>
                                            <p:cond delay="999"/>
                                          </p:stCondLst>
                                        </p:cTn>
                                        <p:tgtEl>
                                          <p:spTgt spid="138"/>
                                        </p:tgtEl>
                                        <p:attrNameLst>
                                          <p:attrName>style.visibility</p:attrName>
                                        </p:attrNameLst>
                                      </p:cBhvr>
                                      <p:to>
                                        <p:strVal val="hidden"/>
                                      </p:to>
                                    </p:set>
                                  </p:childTnLst>
                                </p:cTn>
                              </p:par>
                              <p:par>
                                <p:cTn id="553" presetID="1" presetClass="exit" presetSubtype="0" fill="hold" grpId="0" nodeType="withEffect">
                                  <p:stCondLst>
                                    <p:cond delay="0"/>
                                  </p:stCondLst>
                                  <p:childTnLst>
                                    <p:set>
                                      <p:cBhvr>
                                        <p:cTn id="554" dur="1" fill="hold">
                                          <p:stCondLst>
                                            <p:cond delay="999"/>
                                          </p:stCondLst>
                                        </p:cTn>
                                        <p:tgtEl>
                                          <p:spTgt spid="139"/>
                                        </p:tgtEl>
                                        <p:attrNameLst>
                                          <p:attrName>style.visibility</p:attrName>
                                        </p:attrNameLst>
                                      </p:cBhvr>
                                      <p:to>
                                        <p:strVal val="hidden"/>
                                      </p:to>
                                    </p:set>
                                  </p:childTnLst>
                                </p:cTn>
                              </p:par>
                            </p:childTnLst>
                          </p:cTn>
                        </p:par>
                        <p:par>
                          <p:cTn id="555" fill="hold">
                            <p:stCondLst>
                              <p:cond delay="181000"/>
                            </p:stCondLst>
                            <p:childTnLst>
                              <p:par>
                                <p:cTn id="556" presetID="1" presetClass="exit" presetSubtype="0" fill="hold" grpId="0" nodeType="afterEffect">
                                  <p:stCondLst>
                                    <p:cond delay="0"/>
                                  </p:stCondLst>
                                  <p:childTnLst>
                                    <p:set>
                                      <p:cBhvr>
                                        <p:cTn id="557" dur="1" fill="hold">
                                          <p:stCondLst>
                                            <p:cond delay="999"/>
                                          </p:stCondLst>
                                        </p:cTn>
                                        <p:tgtEl>
                                          <p:spTgt spid="137"/>
                                        </p:tgtEl>
                                        <p:attrNameLst>
                                          <p:attrName>style.visibility</p:attrName>
                                        </p:attrNameLst>
                                      </p:cBhvr>
                                      <p:to>
                                        <p:strVal val="hidden"/>
                                      </p:to>
                                    </p:set>
                                  </p:childTnLst>
                                </p:cTn>
                              </p:par>
                            </p:childTnLst>
                          </p:cTn>
                        </p:par>
                        <p:par>
                          <p:cTn id="558" fill="hold">
                            <p:stCondLst>
                              <p:cond delay="182000"/>
                            </p:stCondLst>
                            <p:childTnLst>
                              <p:par>
                                <p:cTn id="559" presetID="1" presetClass="exit" presetSubtype="0" fill="hold" grpId="0" nodeType="afterEffect">
                                  <p:stCondLst>
                                    <p:cond delay="0"/>
                                  </p:stCondLst>
                                  <p:childTnLst>
                                    <p:set>
                                      <p:cBhvr>
                                        <p:cTn id="560" dur="1" fill="hold">
                                          <p:stCondLst>
                                            <p:cond delay="999"/>
                                          </p:stCondLst>
                                        </p:cTn>
                                        <p:tgtEl>
                                          <p:spTgt spid="136"/>
                                        </p:tgtEl>
                                        <p:attrNameLst>
                                          <p:attrName>style.visibility</p:attrName>
                                        </p:attrNameLst>
                                      </p:cBhvr>
                                      <p:to>
                                        <p:strVal val="hidden"/>
                                      </p:to>
                                    </p:set>
                                  </p:childTnLst>
                                </p:cTn>
                              </p:par>
                            </p:childTnLst>
                          </p:cTn>
                        </p:par>
                        <p:par>
                          <p:cTn id="561" fill="hold">
                            <p:stCondLst>
                              <p:cond delay="183000"/>
                            </p:stCondLst>
                            <p:childTnLst>
                              <p:par>
                                <p:cTn id="562" presetID="1" presetClass="exit" presetSubtype="0" fill="hold" grpId="0" nodeType="afterEffect">
                                  <p:stCondLst>
                                    <p:cond delay="0"/>
                                  </p:stCondLst>
                                  <p:childTnLst>
                                    <p:set>
                                      <p:cBhvr>
                                        <p:cTn id="563" dur="1" fill="hold">
                                          <p:stCondLst>
                                            <p:cond delay="999"/>
                                          </p:stCondLst>
                                        </p:cTn>
                                        <p:tgtEl>
                                          <p:spTgt spid="135"/>
                                        </p:tgtEl>
                                        <p:attrNameLst>
                                          <p:attrName>style.visibility</p:attrName>
                                        </p:attrNameLst>
                                      </p:cBhvr>
                                      <p:to>
                                        <p:strVal val="hidden"/>
                                      </p:to>
                                    </p:set>
                                  </p:childTnLst>
                                </p:cTn>
                              </p:par>
                            </p:childTnLst>
                          </p:cTn>
                        </p:par>
                        <p:par>
                          <p:cTn id="564" fill="hold">
                            <p:stCondLst>
                              <p:cond delay="184000"/>
                            </p:stCondLst>
                            <p:childTnLst>
                              <p:par>
                                <p:cTn id="565" presetID="1" presetClass="exit" presetSubtype="0" fill="hold" grpId="0" nodeType="afterEffect">
                                  <p:stCondLst>
                                    <p:cond delay="0"/>
                                  </p:stCondLst>
                                  <p:childTnLst>
                                    <p:set>
                                      <p:cBhvr>
                                        <p:cTn id="566" dur="1" fill="hold">
                                          <p:stCondLst>
                                            <p:cond delay="999"/>
                                          </p:stCondLst>
                                        </p:cTn>
                                        <p:tgtEl>
                                          <p:spTgt spid="134"/>
                                        </p:tgtEl>
                                        <p:attrNameLst>
                                          <p:attrName>style.visibility</p:attrName>
                                        </p:attrNameLst>
                                      </p:cBhvr>
                                      <p:to>
                                        <p:strVal val="hidden"/>
                                      </p:to>
                                    </p:set>
                                  </p:childTnLst>
                                </p:cTn>
                              </p:par>
                            </p:childTnLst>
                          </p:cTn>
                        </p:par>
                        <p:par>
                          <p:cTn id="567" fill="hold">
                            <p:stCondLst>
                              <p:cond delay="185000"/>
                            </p:stCondLst>
                            <p:childTnLst>
                              <p:par>
                                <p:cTn id="568" presetID="1" presetClass="exit" presetSubtype="0" fill="hold" grpId="0" nodeType="afterEffect">
                                  <p:stCondLst>
                                    <p:cond delay="0"/>
                                  </p:stCondLst>
                                  <p:childTnLst>
                                    <p:set>
                                      <p:cBhvr>
                                        <p:cTn id="569" dur="1" fill="hold">
                                          <p:stCondLst>
                                            <p:cond delay="999"/>
                                          </p:stCondLst>
                                        </p:cTn>
                                        <p:tgtEl>
                                          <p:spTgt spid="133"/>
                                        </p:tgtEl>
                                        <p:attrNameLst>
                                          <p:attrName>style.visibility</p:attrName>
                                        </p:attrNameLst>
                                      </p:cBhvr>
                                      <p:to>
                                        <p:strVal val="hidden"/>
                                      </p:to>
                                    </p:set>
                                  </p:childTnLst>
                                </p:cTn>
                              </p:par>
                            </p:childTnLst>
                          </p:cTn>
                        </p:par>
                        <p:par>
                          <p:cTn id="570" fill="hold">
                            <p:stCondLst>
                              <p:cond delay="186000"/>
                            </p:stCondLst>
                            <p:childTnLst>
                              <p:par>
                                <p:cTn id="571" presetID="1" presetClass="exit" presetSubtype="0" fill="hold" grpId="0" nodeType="afterEffect">
                                  <p:stCondLst>
                                    <p:cond delay="0"/>
                                  </p:stCondLst>
                                  <p:childTnLst>
                                    <p:set>
                                      <p:cBhvr>
                                        <p:cTn id="572" dur="1" fill="hold">
                                          <p:stCondLst>
                                            <p:cond delay="999"/>
                                          </p:stCondLst>
                                        </p:cTn>
                                        <p:tgtEl>
                                          <p:spTgt spid="132"/>
                                        </p:tgtEl>
                                        <p:attrNameLst>
                                          <p:attrName>style.visibility</p:attrName>
                                        </p:attrNameLst>
                                      </p:cBhvr>
                                      <p:to>
                                        <p:strVal val="hidden"/>
                                      </p:to>
                                    </p:set>
                                  </p:childTnLst>
                                </p:cTn>
                              </p:par>
                            </p:childTnLst>
                          </p:cTn>
                        </p:par>
                        <p:par>
                          <p:cTn id="573" fill="hold">
                            <p:stCondLst>
                              <p:cond delay="187000"/>
                            </p:stCondLst>
                            <p:childTnLst>
                              <p:par>
                                <p:cTn id="574" presetID="1" presetClass="exit" presetSubtype="0" fill="hold" grpId="0" nodeType="afterEffect">
                                  <p:stCondLst>
                                    <p:cond delay="0"/>
                                  </p:stCondLst>
                                  <p:childTnLst>
                                    <p:set>
                                      <p:cBhvr>
                                        <p:cTn id="575" dur="1" fill="hold">
                                          <p:stCondLst>
                                            <p:cond delay="999"/>
                                          </p:stCondLst>
                                        </p:cTn>
                                        <p:tgtEl>
                                          <p:spTgt spid="131"/>
                                        </p:tgtEl>
                                        <p:attrNameLst>
                                          <p:attrName>style.visibility</p:attrName>
                                        </p:attrNameLst>
                                      </p:cBhvr>
                                      <p:to>
                                        <p:strVal val="hidden"/>
                                      </p:to>
                                    </p:set>
                                  </p:childTnLst>
                                </p:cTn>
                              </p:par>
                            </p:childTnLst>
                          </p:cTn>
                        </p:par>
                        <p:par>
                          <p:cTn id="576" fill="hold">
                            <p:stCondLst>
                              <p:cond delay="188000"/>
                            </p:stCondLst>
                            <p:childTnLst>
                              <p:par>
                                <p:cTn id="577" presetID="1" presetClass="exit" presetSubtype="0" fill="hold" grpId="0" nodeType="afterEffect">
                                  <p:stCondLst>
                                    <p:cond delay="0"/>
                                  </p:stCondLst>
                                  <p:childTnLst>
                                    <p:set>
                                      <p:cBhvr>
                                        <p:cTn id="578" dur="1" fill="hold">
                                          <p:stCondLst>
                                            <p:cond delay="999"/>
                                          </p:stCondLst>
                                        </p:cTn>
                                        <p:tgtEl>
                                          <p:spTgt spid="130"/>
                                        </p:tgtEl>
                                        <p:attrNameLst>
                                          <p:attrName>style.visibility</p:attrName>
                                        </p:attrNameLst>
                                      </p:cBhvr>
                                      <p:to>
                                        <p:strVal val="hidden"/>
                                      </p:to>
                                    </p:set>
                                  </p:childTnLst>
                                </p:cTn>
                              </p:par>
                            </p:childTnLst>
                          </p:cTn>
                        </p:par>
                        <p:par>
                          <p:cTn id="579" fill="hold">
                            <p:stCondLst>
                              <p:cond delay="189000"/>
                            </p:stCondLst>
                            <p:childTnLst>
                              <p:par>
                                <p:cTn id="580" presetID="1" presetClass="exit" presetSubtype="0" fill="hold" grpId="0" nodeType="afterEffect">
                                  <p:stCondLst>
                                    <p:cond delay="0"/>
                                  </p:stCondLst>
                                  <p:childTnLst>
                                    <p:set>
                                      <p:cBhvr>
                                        <p:cTn id="581" dur="1" fill="hold">
                                          <p:stCondLst>
                                            <p:cond delay="999"/>
                                          </p:stCondLst>
                                        </p:cTn>
                                        <p:tgtEl>
                                          <p:spTgt spid="129"/>
                                        </p:tgtEl>
                                        <p:attrNameLst>
                                          <p:attrName>style.visibility</p:attrName>
                                        </p:attrNameLst>
                                      </p:cBhvr>
                                      <p:to>
                                        <p:strVal val="hidden"/>
                                      </p:to>
                                    </p:set>
                                  </p:childTnLst>
                                </p:cTn>
                              </p:par>
                            </p:childTnLst>
                          </p:cTn>
                        </p:par>
                        <p:par>
                          <p:cTn id="582" fill="hold">
                            <p:stCondLst>
                              <p:cond delay="190000"/>
                            </p:stCondLst>
                            <p:childTnLst>
                              <p:par>
                                <p:cTn id="583" presetID="1" presetClass="exit" presetSubtype="0" fill="hold" grpId="0" nodeType="afterEffect">
                                  <p:stCondLst>
                                    <p:cond delay="0"/>
                                  </p:stCondLst>
                                  <p:childTnLst>
                                    <p:set>
                                      <p:cBhvr>
                                        <p:cTn id="584" dur="1" fill="hold">
                                          <p:stCondLst>
                                            <p:cond delay="999"/>
                                          </p:stCondLst>
                                        </p:cTn>
                                        <p:tgtEl>
                                          <p:spTgt spid="128"/>
                                        </p:tgtEl>
                                        <p:attrNameLst>
                                          <p:attrName>style.visibility</p:attrName>
                                        </p:attrNameLst>
                                      </p:cBhvr>
                                      <p:to>
                                        <p:strVal val="hidden"/>
                                      </p:to>
                                    </p:set>
                                  </p:childTnLst>
                                </p:cTn>
                              </p:par>
                            </p:childTnLst>
                          </p:cTn>
                        </p:par>
                        <p:par>
                          <p:cTn id="585" fill="hold">
                            <p:stCondLst>
                              <p:cond delay="191000"/>
                            </p:stCondLst>
                            <p:childTnLst>
                              <p:par>
                                <p:cTn id="586" presetID="1" presetClass="exit" presetSubtype="0" fill="hold" grpId="0" nodeType="afterEffect">
                                  <p:stCondLst>
                                    <p:cond delay="0"/>
                                  </p:stCondLst>
                                  <p:childTnLst>
                                    <p:set>
                                      <p:cBhvr>
                                        <p:cTn id="587" dur="1" fill="hold">
                                          <p:stCondLst>
                                            <p:cond delay="999"/>
                                          </p:stCondLst>
                                        </p:cTn>
                                        <p:tgtEl>
                                          <p:spTgt spid="127"/>
                                        </p:tgtEl>
                                        <p:attrNameLst>
                                          <p:attrName>style.visibility</p:attrName>
                                        </p:attrNameLst>
                                      </p:cBhvr>
                                      <p:to>
                                        <p:strVal val="hidden"/>
                                      </p:to>
                                    </p:set>
                                  </p:childTnLst>
                                </p:cTn>
                              </p:par>
                            </p:childTnLst>
                          </p:cTn>
                        </p:par>
                        <p:par>
                          <p:cTn id="588" fill="hold">
                            <p:stCondLst>
                              <p:cond delay="192000"/>
                            </p:stCondLst>
                            <p:childTnLst>
                              <p:par>
                                <p:cTn id="589" presetID="1" presetClass="exit" presetSubtype="0" fill="hold" grpId="0" nodeType="afterEffect">
                                  <p:stCondLst>
                                    <p:cond delay="0"/>
                                  </p:stCondLst>
                                  <p:childTnLst>
                                    <p:set>
                                      <p:cBhvr>
                                        <p:cTn id="590" dur="1" fill="hold">
                                          <p:stCondLst>
                                            <p:cond delay="999"/>
                                          </p:stCondLst>
                                        </p:cTn>
                                        <p:tgtEl>
                                          <p:spTgt spid="126"/>
                                        </p:tgtEl>
                                        <p:attrNameLst>
                                          <p:attrName>style.visibility</p:attrName>
                                        </p:attrNameLst>
                                      </p:cBhvr>
                                      <p:to>
                                        <p:strVal val="hidden"/>
                                      </p:to>
                                    </p:set>
                                  </p:childTnLst>
                                </p:cTn>
                              </p:par>
                            </p:childTnLst>
                          </p:cTn>
                        </p:par>
                        <p:par>
                          <p:cTn id="591" fill="hold">
                            <p:stCondLst>
                              <p:cond delay="193000"/>
                            </p:stCondLst>
                            <p:childTnLst>
                              <p:par>
                                <p:cTn id="592" presetID="1" presetClass="exit" presetSubtype="0" fill="hold" grpId="0" nodeType="afterEffect">
                                  <p:stCondLst>
                                    <p:cond delay="0"/>
                                  </p:stCondLst>
                                  <p:childTnLst>
                                    <p:set>
                                      <p:cBhvr>
                                        <p:cTn id="593" dur="1" fill="hold">
                                          <p:stCondLst>
                                            <p:cond delay="999"/>
                                          </p:stCondLst>
                                        </p:cTn>
                                        <p:tgtEl>
                                          <p:spTgt spid="125"/>
                                        </p:tgtEl>
                                        <p:attrNameLst>
                                          <p:attrName>style.visibility</p:attrName>
                                        </p:attrNameLst>
                                      </p:cBhvr>
                                      <p:to>
                                        <p:strVal val="hidden"/>
                                      </p:to>
                                    </p:set>
                                  </p:childTnLst>
                                </p:cTn>
                              </p:par>
                            </p:childTnLst>
                          </p:cTn>
                        </p:par>
                        <p:par>
                          <p:cTn id="594" fill="hold">
                            <p:stCondLst>
                              <p:cond delay="194000"/>
                            </p:stCondLst>
                            <p:childTnLst>
                              <p:par>
                                <p:cTn id="595" presetID="1" presetClass="exit" presetSubtype="0" fill="hold" grpId="0" nodeType="afterEffect">
                                  <p:stCondLst>
                                    <p:cond delay="0"/>
                                  </p:stCondLst>
                                  <p:childTnLst>
                                    <p:set>
                                      <p:cBhvr>
                                        <p:cTn id="596" dur="1" fill="hold">
                                          <p:stCondLst>
                                            <p:cond delay="999"/>
                                          </p:stCondLst>
                                        </p:cTn>
                                        <p:tgtEl>
                                          <p:spTgt spid="124"/>
                                        </p:tgtEl>
                                        <p:attrNameLst>
                                          <p:attrName>style.visibility</p:attrName>
                                        </p:attrNameLst>
                                      </p:cBhvr>
                                      <p:to>
                                        <p:strVal val="hidden"/>
                                      </p:to>
                                    </p:set>
                                  </p:childTnLst>
                                </p:cTn>
                              </p:par>
                            </p:childTnLst>
                          </p:cTn>
                        </p:par>
                        <p:par>
                          <p:cTn id="597" fill="hold">
                            <p:stCondLst>
                              <p:cond delay="195000"/>
                            </p:stCondLst>
                            <p:childTnLst>
                              <p:par>
                                <p:cTn id="598" presetID="1" presetClass="exit" presetSubtype="0" fill="hold" grpId="0" nodeType="afterEffect">
                                  <p:stCondLst>
                                    <p:cond delay="0"/>
                                  </p:stCondLst>
                                  <p:childTnLst>
                                    <p:set>
                                      <p:cBhvr>
                                        <p:cTn id="599" dur="1" fill="hold">
                                          <p:stCondLst>
                                            <p:cond delay="999"/>
                                          </p:stCondLst>
                                        </p:cTn>
                                        <p:tgtEl>
                                          <p:spTgt spid="123"/>
                                        </p:tgtEl>
                                        <p:attrNameLst>
                                          <p:attrName>style.visibility</p:attrName>
                                        </p:attrNameLst>
                                      </p:cBhvr>
                                      <p:to>
                                        <p:strVal val="hidden"/>
                                      </p:to>
                                    </p:set>
                                  </p:childTnLst>
                                </p:cTn>
                              </p:par>
                            </p:childTnLst>
                          </p:cTn>
                        </p:par>
                        <p:par>
                          <p:cTn id="600" fill="hold">
                            <p:stCondLst>
                              <p:cond delay="196000"/>
                            </p:stCondLst>
                            <p:childTnLst>
                              <p:par>
                                <p:cTn id="601" presetID="1" presetClass="exit" presetSubtype="0" fill="hold" grpId="0" nodeType="afterEffect">
                                  <p:stCondLst>
                                    <p:cond delay="0"/>
                                  </p:stCondLst>
                                  <p:childTnLst>
                                    <p:set>
                                      <p:cBhvr>
                                        <p:cTn id="602" dur="1" fill="hold">
                                          <p:stCondLst>
                                            <p:cond delay="999"/>
                                          </p:stCondLst>
                                        </p:cTn>
                                        <p:tgtEl>
                                          <p:spTgt spid="122"/>
                                        </p:tgtEl>
                                        <p:attrNameLst>
                                          <p:attrName>style.visibility</p:attrName>
                                        </p:attrNameLst>
                                      </p:cBhvr>
                                      <p:to>
                                        <p:strVal val="hidden"/>
                                      </p:to>
                                    </p:set>
                                  </p:childTnLst>
                                </p:cTn>
                              </p:par>
                            </p:childTnLst>
                          </p:cTn>
                        </p:par>
                        <p:par>
                          <p:cTn id="603" fill="hold">
                            <p:stCondLst>
                              <p:cond delay="197000"/>
                            </p:stCondLst>
                            <p:childTnLst>
                              <p:par>
                                <p:cTn id="604" presetID="1" presetClass="exit" presetSubtype="0" fill="hold" grpId="0" nodeType="afterEffect">
                                  <p:stCondLst>
                                    <p:cond delay="0"/>
                                  </p:stCondLst>
                                  <p:childTnLst>
                                    <p:set>
                                      <p:cBhvr>
                                        <p:cTn id="605" dur="1" fill="hold">
                                          <p:stCondLst>
                                            <p:cond delay="999"/>
                                          </p:stCondLst>
                                        </p:cTn>
                                        <p:tgtEl>
                                          <p:spTgt spid="121"/>
                                        </p:tgtEl>
                                        <p:attrNameLst>
                                          <p:attrName>style.visibility</p:attrName>
                                        </p:attrNameLst>
                                      </p:cBhvr>
                                      <p:to>
                                        <p:strVal val="hidden"/>
                                      </p:to>
                                    </p:set>
                                  </p:childTnLst>
                                </p:cTn>
                              </p:par>
                            </p:childTnLst>
                          </p:cTn>
                        </p:par>
                        <p:par>
                          <p:cTn id="606" fill="hold">
                            <p:stCondLst>
                              <p:cond delay="198000"/>
                            </p:stCondLst>
                            <p:childTnLst>
                              <p:par>
                                <p:cTn id="607" presetID="1" presetClass="exit" presetSubtype="0" fill="hold" grpId="0" nodeType="afterEffect">
                                  <p:stCondLst>
                                    <p:cond delay="0"/>
                                  </p:stCondLst>
                                  <p:childTnLst>
                                    <p:set>
                                      <p:cBhvr>
                                        <p:cTn id="608" dur="1" fill="hold">
                                          <p:stCondLst>
                                            <p:cond delay="999"/>
                                          </p:stCondLst>
                                        </p:cTn>
                                        <p:tgtEl>
                                          <p:spTgt spid="120"/>
                                        </p:tgtEl>
                                        <p:attrNameLst>
                                          <p:attrName>style.visibility</p:attrName>
                                        </p:attrNameLst>
                                      </p:cBhvr>
                                      <p:to>
                                        <p:strVal val="hidden"/>
                                      </p:to>
                                    </p:set>
                                  </p:childTnLst>
                                </p:cTn>
                              </p:par>
                            </p:childTnLst>
                          </p:cTn>
                        </p:par>
                        <p:par>
                          <p:cTn id="609" fill="hold">
                            <p:stCondLst>
                              <p:cond delay="199000"/>
                            </p:stCondLst>
                            <p:childTnLst>
                              <p:par>
                                <p:cTn id="610" presetID="1" presetClass="exit" presetSubtype="0" fill="hold" grpId="0" nodeType="afterEffect">
                                  <p:stCondLst>
                                    <p:cond delay="0"/>
                                  </p:stCondLst>
                                  <p:childTnLst>
                                    <p:set>
                                      <p:cBhvr>
                                        <p:cTn id="611" dur="1" fill="hold">
                                          <p:stCondLst>
                                            <p:cond delay="999"/>
                                          </p:stCondLst>
                                        </p:cTn>
                                        <p:tgtEl>
                                          <p:spTgt spid="119"/>
                                        </p:tgtEl>
                                        <p:attrNameLst>
                                          <p:attrName>style.visibility</p:attrName>
                                        </p:attrNameLst>
                                      </p:cBhvr>
                                      <p:to>
                                        <p:strVal val="hidden"/>
                                      </p:to>
                                    </p:set>
                                  </p:childTnLst>
                                </p:cTn>
                              </p:par>
                            </p:childTnLst>
                          </p:cTn>
                        </p:par>
                        <p:par>
                          <p:cTn id="612" fill="hold">
                            <p:stCondLst>
                              <p:cond delay="200000"/>
                            </p:stCondLst>
                            <p:childTnLst>
                              <p:par>
                                <p:cTn id="613" presetID="1" presetClass="exit" presetSubtype="0" fill="hold" grpId="0" nodeType="afterEffect">
                                  <p:stCondLst>
                                    <p:cond delay="0"/>
                                  </p:stCondLst>
                                  <p:childTnLst>
                                    <p:set>
                                      <p:cBhvr>
                                        <p:cTn id="614" dur="1" fill="hold">
                                          <p:stCondLst>
                                            <p:cond delay="999"/>
                                          </p:stCondLst>
                                        </p:cTn>
                                        <p:tgtEl>
                                          <p:spTgt spid="118"/>
                                        </p:tgtEl>
                                        <p:attrNameLst>
                                          <p:attrName>style.visibility</p:attrName>
                                        </p:attrNameLst>
                                      </p:cBhvr>
                                      <p:to>
                                        <p:strVal val="hidden"/>
                                      </p:to>
                                    </p:set>
                                  </p:childTnLst>
                                </p:cTn>
                              </p:par>
                            </p:childTnLst>
                          </p:cTn>
                        </p:par>
                        <p:par>
                          <p:cTn id="615" fill="hold">
                            <p:stCondLst>
                              <p:cond delay="201000"/>
                            </p:stCondLst>
                            <p:childTnLst>
                              <p:par>
                                <p:cTn id="616" presetID="1" presetClass="exit" presetSubtype="0" fill="hold" grpId="0" nodeType="afterEffect">
                                  <p:stCondLst>
                                    <p:cond delay="0"/>
                                  </p:stCondLst>
                                  <p:childTnLst>
                                    <p:set>
                                      <p:cBhvr>
                                        <p:cTn id="617" dur="1" fill="hold">
                                          <p:stCondLst>
                                            <p:cond delay="999"/>
                                          </p:stCondLst>
                                        </p:cTn>
                                        <p:tgtEl>
                                          <p:spTgt spid="117"/>
                                        </p:tgtEl>
                                        <p:attrNameLst>
                                          <p:attrName>style.visibility</p:attrName>
                                        </p:attrNameLst>
                                      </p:cBhvr>
                                      <p:to>
                                        <p:strVal val="hidden"/>
                                      </p:to>
                                    </p:set>
                                  </p:childTnLst>
                                </p:cTn>
                              </p:par>
                            </p:childTnLst>
                          </p:cTn>
                        </p:par>
                        <p:par>
                          <p:cTn id="618" fill="hold">
                            <p:stCondLst>
                              <p:cond delay="202000"/>
                            </p:stCondLst>
                            <p:childTnLst>
                              <p:par>
                                <p:cTn id="619" presetID="1" presetClass="exit" presetSubtype="0" fill="hold" grpId="0" nodeType="afterEffect">
                                  <p:stCondLst>
                                    <p:cond delay="0"/>
                                  </p:stCondLst>
                                  <p:childTnLst>
                                    <p:set>
                                      <p:cBhvr>
                                        <p:cTn id="620" dur="1" fill="hold">
                                          <p:stCondLst>
                                            <p:cond delay="999"/>
                                          </p:stCondLst>
                                        </p:cTn>
                                        <p:tgtEl>
                                          <p:spTgt spid="116"/>
                                        </p:tgtEl>
                                        <p:attrNameLst>
                                          <p:attrName>style.visibility</p:attrName>
                                        </p:attrNameLst>
                                      </p:cBhvr>
                                      <p:to>
                                        <p:strVal val="hidden"/>
                                      </p:to>
                                    </p:set>
                                  </p:childTnLst>
                                </p:cTn>
                              </p:par>
                            </p:childTnLst>
                          </p:cTn>
                        </p:par>
                        <p:par>
                          <p:cTn id="621" fill="hold">
                            <p:stCondLst>
                              <p:cond delay="203000"/>
                            </p:stCondLst>
                            <p:childTnLst>
                              <p:par>
                                <p:cTn id="622" presetID="1" presetClass="exit" presetSubtype="0" fill="hold" grpId="0" nodeType="afterEffect">
                                  <p:stCondLst>
                                    <p:cond delay="0"/>
                                  </p:stCondLst>
                                  <p:childTnLst>
                                    <p:set>
                                      <p:cBhvr>
                                        <p:cTn id="623" dur="1" fill="hold">
                                          <p:stCondLst>
                                            <p:cond delay="999"/>
                                          </p:stCondLst>
                                        </p:cTn>
                                        <p:tgtEl>
                                          <p:spTgt spid="115"/>
                                        </p:tgtEl>
                                        <p:attrNameLst>
                                          <p:attrName>style.visibility</p:attrName>
                                        </p:attrNameLst>
                                      </p:cBhvr>
                                      <p:to>
                                        <p:strVal val="hidden"/>
                                      </p:to>
                                    </p:set>
                                  </p:childTnLst>
                                </p:cTn>
                              </p:par>
                            </p:childTnLst>
                          </p:cTn>
                        </p:par>
                        <p:par>
                          <p:cTn id="624" fill="hold">
                            <p:stCondLst>
                              <p:cond delay="204000"/>
                            </p:stCondLst>
                            <p:childTnLst>
                              <p:par>
                                <p:cTn id="625" presetID="1" presetClass="exit" presetSubtype="0" fill="hold" grpId="0" nodeType="afterEffect">
                                  <p:stCondLst>
                                    <p:cond delay="0"/>
                                  </p:stCondLst>
                                  <p:childTnLst>
                                    <p:set>
                                      <p:cBhvr>
                                        <p:cTn id="626" dur="1" fill="hold">
                                          <p:stCondLst>
                                            <p:cond delay="999"/>
                                          </p:stCondLst>
                                        </p:cTn>
                                        <p:tgtEl>
                                          <p:spTgt spid="114"/>
                                        </p:tgtEl>
                                        <p:attrNameLst>
                                          <p:attrName>style.visibility</p:attrName>
                                        </p:attrNameLst>
                                      </p:cBhvr>
                                      <p:to>
                                        <p:strVal val="hidden"/>
                                      </p:to>
                                    </p:set>
                                  </p:childTnLst>
                                </p:cTn>
                              </p:par>
                            </p:childTnLst>
                          </p:cTn>
                        </p:par>
                        <p:par>
                          <p:cTn id="627" fill="hold">
                            <p:stCondLst>
                              <p:cond delay="205000"/>
                            </p:stCondLst>
                            <p:childTnLst>
                              <p:par>
                                <p:cTn id="628" presetID="1" presetClass="exit" presetSubtype="0" fill="hold" grpId="0" nodeType="afterEffect">
                                  <p:stCondLst>
                                    <p:cond delay="0"/>
                                  </p:stCondLst>
                                  <p:childTnLst>
                                    <p:set>
                                      <p:cBhvr>
                                        <p:cTn id="629" dur="1" fill="hold">
                                          <p:stCondLst>
                                            <p:cond delay="999"/>
                                          </p:stCondLst>
                                        </p:cTn>
                                        <p:tgtEl>
                                          <p:spTgt spid="113"/>
                                        </p:tgtEl>
                                        <p:attrNameLst>
                                          <p:attrName>style.visibility</p:attrName>
                                        </p:attrNameLst>
                                      </p:cBhvr>
                                      <p:to>
                                        <p:strVal val="hidden"/>
                                      </p:to>
                                    </p:set>
                                  </p:childTnLst>
                                </p:cTn>
                              </p:par>
                            </p:childTnLst>
                          </p:cTn>
                        </p:par>
                        <p:par>
                          <p:cTn id="630" fill="hold">
                            <p:stCondLst>
                              <p:cond delay="206000"/>
                            </p:stCondLst>
                            <p:childTnLst>
                              <p:par>
                                <p:cTn id="631" presetID="1" presetClass="exit" presetSubtype="0" fill="hold" grpId="0" nodeType="afterEffect">
                                  <p:stCondLst>
                                    <p:cond delay="0"/>
                                  </p:stCondLst>
                                  <p:childTnLst>
                                    <p:set>
                                      <p:cBhvr>
                                        <p:cTn id="632" dur="1" fill="hold">
                                          <p:stCondLst>
                                            <p:cond delay="999"/>
                                          </p:stCondLst>
                                        </p:cTn>
                                        <p:tgtEl>
                                          <p:spTgt spid="112"/>
                                        </p:tgtEl>
                                        <p:attrNameLst>
                                          <p:attrName>style.visibility</p:attrName>
                                        </p:attrNameLst>
                                      </p:cBhvr>
                                      <p:to>
                                        <p:strVal val="hidden"/>
                                      </p:to>
                                    </p:set>
                                  </p:childTnLst>
                                </p:cTn>
                              </p:par>
                            </p:childTnLst>
                          </p:cTn>
                        </p:par>
                        <p:par>
                          <p:cTn id="633" fill="hold">
                            <p:stCondLst>
                              <p:cond delay="207000"/>
                            </p:stCondLst>
                            <p:childTnLst>
                              <p:par>
                                <p:cTn id="634" presetID="1" presetClass="exit" presetSubtype="0" fill="hold" grpId="0" nodeType="afterEffect">
                                  <p:stCondLst>
                                    <p:cond delay="0"/>
                                  </p:stCondLst>
                                  <p:childTnLst>
                                    <p:set>
                                      <p:cBhvr>
                                        <p:cTn id="635" dur="1" fill="hold">
                                          <p:stCondLst>
                                            <p:cond delay="999"/>
                                          </p:stCondLst>
                                        </p:cTn>
                                        <p:tgtEl>
                                          <p:spTgt spid="111"/>
                                        </p:tgtEl>
                                        <p:attrNameLst>
                                          <p:attrName>style.visibility</p:attrName>
                                        </p:attrNameLst>
                                      </p:cBhvr>
                                      <p:to>
                                        <p:strVal val="hidden"/>
                                      </p:to>
                                    </p:set>
                                  </p:childTnLst>
                                </p:cTn>
                              </p:par>
                            </p:childTnLst>
                          </p:cTn>
                        </p:par>
                        <p:par>
                          <p:cTn id="636" fill="hold">
                            <p:stCondLst>
                              <p:cond delay="208000"/>
                            </p:stCondLst>
                            <p:childTnLst>
                              <p:par>
                                <p:cTn id="637" presetID="1" presetClass="exit" presetSubtype="0" fill="hold" grpId="0" nodeType="afterEffect">
                                  <p:stCondLst>
                                    <p:cond delay="0"/>
                                  </p:stCondLst>
                                  <p:childTnLst>
                                    <p:set>
                                      <p:cBhvr>
                                        <p:cTn id="638" dur="1" fill="hold">
                                          <p:stCondLst>
                                            <p:cond delay="999"/>
                                          </p:stCondLst>
                                        </p:cTn>
                                        <p:tgtEl>
                                          <p:spTgt spid="110"/>
                                        </p:tgtEl>
                                        <p:attrNameLst>
                                          <p:attrName>style.visibility</p:attrName>
                                        </p:attrNameLst>
                                      </p:cBhvr>
                                      <p:to>
                                        <p:strVal val="hidden"/>
                                      </p:to>
                                    </p:set>
                                  </p:childTnLst>
                                </p:cTn>
                              </p:par>
                            </p:childTnLst>
                          </p:cTn>
                        </p:par>
                        <p:par>
                          <p:cTn id="639" fill="hold">
                            <p:stCondLst>
                              <p:cond delay="209000"/>
                            </p:stCondLst>
                            <p:childTnLst>
                              <p:par>
                                <p:cTn id="640" presetID="1" presetClass="exit" presetSubtype="0" fill="hold" grpId="0" nodeType="afterEffect">
                                  <p:stCondLst>
                                    <p:cond delay="0"/>
                                  </p:stCondLst>
                                  <p:childTnLst>
                                    <p:set>
                                      <p:cBhvr>
                                        <p:cTn id="641" dur="1" fill="hold">
                                          <p:stCondLst>
                                            <p:cond delay="999"/>
                                          </p:stCondLst>
                                        </p:cTn>
                                        <p:tgtEl>
                                          <p:spTgt spid="109"/>
                                        </p:tgtEl>
                                        <p:attrNameLst>
                                          <p:attrName>style.visibility</p:attrName>
                                        </p:attrNameLst>
                                      </p:cBhvr>
                                      <p:to>
                                        <p:strVal val="hidden"/>
                                      </p:to>
                                    </p:set>
                                  </p:childTnLst>
                                </p:cTn>
                              </p:par>
                            </p:childTnLst>
                          </p:cTn>
                        </p:par>
                        <p:par>
                          <p:cTn id="642" fill="hold">
                            <p:stCondLst>
                              <p:cond delay="210000"/>
                            </p:stCondLst>
                            <p:childTnLst>
                              <p:par>
                                <p:cTn id="643" presetID="1" presetClass="exit" presetSubtype="0" fill="hold" grpId="0" nodeType="afterEffect">
                                  <p:stCondLst>
                                    <p:cond delay="0"/>
                                  </p:stCondLst>
                                  <p:childTnLst>
                                    <p:set>
                                      <p:cBhvr>
                                        <p:cTn id="644" dur="1" fill="hold">
                                          <p:stCondLst>
                                            <p:cond delay="999"/>
                                          </p:stCondLst>
                                        </p:cTn>
                                        <p:tgtEl>
                                          <p:spTgt spid="108"/>
                                        </p:tgtEl>
                                        <p:attrNameLst>
                                          <p:attrName>style.visibility</p:attrName>
                                        </p:attrNameLst>
                                      </p:cBhvr>
                                      <p:to>
                                        <p:strVal val="hidden"/>
                                      </p:to>
                                    </p:set>
                                  </p:childTnLst>
                                </p:cTn>
                              </p:par>
                            </p:childTnLst>
                          </p:cTn>
                        </p:par>
                        <p:par>
                          <p:cTn id="645" fill="hold">
                            <p:stCondLst>
                              <p:cond delay="211000"/>
                            </p:stCondLst>
                            <p:childTnLst>
                              <p:par>
                                <p:cTn id="646" presetID="1" presetClass="exit" presetSubtype="0" fill="hold" grpId="0" nodeType="afterEffect">
                                  <p:stCondLst>
                                    <p:cond delay="0"/>
                                  </p:stCondLst>
                                  <p:childTnLst>
                                    <p:set>
                                      <p:cBhvr>
                                        <p:cTn id="647" dur="1" fill="hold">
                                          <p:stCondLst>
                                            <p:cond delay="999"/>
                                          </p:stCondLst>
                                        </p:cTn>
                                        <p:tgtEl>
                                          <p:spTgt spid="107"/>
                                        </p:tgtEl>
                                        <p:attrNameLst>
                                          <p:attrName>style.visibility</p:attrName>
                                        </p:attrNameLst>
                                      </p:cBhvr>
                                      <p:to>
                                        <p:strVal val="hidden"/>
                                      </p:to>
                                    </p:set>
                                  </p:childTnLst>
                                </p:cTn>
                              </p:par>
                            </p:childTnLst>
                          </p:cTn>
                        </p:par>
                        <p:par>
                          <p:cTn id="648" fill="hold">
                            <p:stCondLst>
                              <p:cond delay="212000"/>
                            </p:stCondLst>
                            <p:childTnLst>
                              <p:par>
                                <p:cTn id="649" presetID="1" presetClass="exit" presetSubtype="0" fill="hold" grpId="0" nodeType="afterEffect">
                                  <p:stCondLst>
                                    <p:cond delay="0"/>
                                  </p:stCondLst>
                                  <p:childTnLst>
                                    <p:set>
                                      <p:cBhvr>
                                        <p:cTn id="650" dur="1" fill="hold">
                                          <p:stCondLst>
                                            <p:cond delay="999"/>
                                          </p:stCondLst>
                                        </p:cTn>
                                        <p:tgtEl>
                                          <p:spTgt spid="106"/>
                                        </p:tgtEl>
                                        <p:attrNameLst>
                                          <p:attrName>style.visibility</p:attrName>
                                        </p:attrNameLst>
                                      </p:cBhvr>
                                      <p:to>
                                        <p:strVal val="hidden"/>
                                      </p:to>
                                    </p:set>
                                  </p:childTnLst>
                                </p:cTn>
                              </p:par>
                            </p:childTnLst>
                          </p:cTn>
                        </p:par>
                        <p:par>
                          <p:cTn id="651" fill="hold">
                            <p:stCondLst>
                              <p:cond delay="213000"/>
                            </p:stCondLst>
                            <p:childTnLst>
                              <p:par>
                                <p:cTn id="652" presetID="1" presetClass="exit" presetSubtype="0" fill="hold" grpId="0" nodeType="afterEffect">
                                  <p:stCondLst>
                                    <p:cond delay="0"/>
                                  </p:stCondLst>
                                  <p:childTnLst>
                                    <p:set>
                                      <p:cBhvr>
                                        <p:cTn id="653" dur="1" fill="hold">
                                          <p:stCondLst>
                                            <p:cond delay="999"/>
                                          </p:stCondLst>
                                        </p:cTn>
                                        <p:tgtEl>
                                          <p:spTgt spid="105"/>
                                        </p:tgtEl>
                                        <p:attrNameLst>
                                          <p:attrName>style.visibility</p:attrName>
                                        </p:attrNameLst>
                                      </p:cBhvr>
                                      <p:to>
                                        <p:strVal val="hidden"/>
                                      </p:to>
                                    </p:set>
                                  </p:childTnLst>
                                </p:cTn>
                              </p:par>
                            </p:childTnLst>
                          </p:cTn>
                        </p:par>
                        <p:par>
                          <p:cTn id="654" fill="hold">
                            <p:stCondLst>
                              <p:cond delay="214000"/>
                            </p:stCondLst>
                            <p:childTnLst>
                              <p:par>
                                <p:cTn id="655" presetID="1" presetClass="exit" presetSubtype="0" fill="hold" grpId="0" nodeType="afterEffect">
                                  <p:stCondLst>
                                    <p:cond delay="0"/>
                                  </p:stCondLst>
                                  <p:childTnLst>
                                    <p:set>
                                      <p:cBhvr>
                                        <p:cTn id="656" dur="1" fill="hold">
                                          <p:stCondLst>
                                            <p:cond delay="999"/>
                                          </p:stCondLst>
                                        </p:cTn>
                                        <p:tgtEl>
                                          <p:spTgt spid="104"/>
                                        </p:tgtEl>
                                        <p:attrNameLst>
                                          <p:attrName>style.visibility</p:attrName>
                                        </p:attrNameLst>
                                      </p:cBhvr>
                                      <p:to>
                                        <p:strVal val="hidden"/>
                                      </p:to>
                                    </p:set>
                                  </p:childTnLst>
                                </p:cTn>
                              </p:par>
                            </p:childTnLst>
                          </p:cTn>
                        </p:par>
                        <p:par>
                          <p:cTn id="657" fill="hold">
                            <p:stCondLst>
                              <p:cond delay="215000"/>
                            </p:stCondLst>
                            <p:childTnLst>
                              <p:par>
                                <p:cTn id="658" presetID="1" presetClass="exit" presetSubtype="0" fill="hold" grpId="0" nodeType="afterEffect">
                                  <p:stCondLst>
                                    <p:cond delay="0"/>
                                  </p:stCondLst>
                                  <p:childTnLst>
                                    <p:set>
                                      <p:cBhvr>
                                        <p:cTn id="659" dur="1" fill="hold">
                                          <p:stCondLst>
                                            <p:cond delay="999"/>
                                          </p:stCondLst>
                                        </p:cTn>
                                        <p:tgtEl>
                                          <p:spTgt spid="103"/>
                                        </p:tgtEl>
                                        <p:attrNameLst>
                                          <p:attrName>style.visibility</p:attrName>
                                        </p:attrNameLst>
                                      </p:cBhvr>
                                      <p:to>
                                        <p:strVal val="hidden"/>
                                      </p:to>
                                    </p:set>
                                  </p:childTnLst>
                                </p:cTn>
                              </p:par>
                            </p:childTnLst>
                          </p:cTn>
                        </p:par>
                        <p:par>
                          <p:cTn id="660" fill="hold">
                            <p:stCondLst>
                              <p:cond delay="216000"/>
                            </p:stCondLst>
                            <p:childTnLst>
                              <p:par>
                                <p:cTn id="661" presetID="1" presetClass="exit" presetSubtype="0" fill="hold" grpId="0" nodeType="afterEffect">
                                  <p:stCondLst>
                                    <p:cond delay="0"/>
                                  </p:stCondLst>
                                  <p:childTnLst>
                                    <p:set>
                                      <p:cBhvr>
                                        <p:cTn id="662" dur="1" fill="hold">
                                          <p:stCondLst>
                                            <p:cond delay="999"/>
                                          </p:stCondLst>
                                        </p:cTn>
                                        <p:tgtEl>
                                          <p:spTgt spid="102"/>
                                        </p:tgtEl>
                                        <p:attrNameLst>
                                          <p:attrName>style.visibility</p:attrName>
                                        </p:attrNameLst>
                                      </p:cBhvr>
                                      <p:to>
                                        <p:strVal val="hidden"/>
                                      </p:to>
                                    </p:set>
                                  </p:childTnLst>
                                </p:cTn>
                              </p:par>
                            </p:childTnLst>
                          </p:cTn>
                        </p:par>
                        <p:par>
                          <p:cTn id="663" fill="hold">
                            <p:stCondLst>
                              <p:cond delay="217000"/>
                            </p:stCondLst>
                            <p:childTnLst>
                              <p:par>
                                <p:cTn id="664" presetID="1" presetClass="exit" presetSubtype="0" fill="hold" grpId="0" nodeType="afterEffect">
                                  <p:stCondLst>
                                    <p:cond delay="0"/>
                                  </p:stCondLst>
                                  <p:childTnLst>
                                    <p:set>
                                      <p:cBhvr>
                                        <p:cTn id="665" dur="1" fill="hold">
                                          <p:stCondLst>
                                            <p:cond delay="999"/>
                                          </p:stCondLst>
                                        </p:cTn>
                                        <p:tgtEl>
                                          <p:spTgt spid="101"/>
                                        </p:tgtEl>
                                        <p:attrNameLst>
                                          <p:attrName>style.visibility</p:attrName>
                                        </p:attrNameLst>
                                      </p:cBhvr>
                                      <p:to>
                                        <p:strVal val="hidden"/>
                                      </p:to>
                                    </p:set>
                                  </p:childTnLst>
                                </p:cTn>
                              </p:par>
                            </p:childTnLst>
                          </p:cTn>
                        </p:par>
                        <p:par>
                          <p:cTn id="666" fill="hold">
                            <p:stCondLst>
                              <p:cond delay="218000"/>
                            </p:stCondLst>
                            <p:childTnLst>
                              <p:par>
                                <p:cTn id="667" presetID="1" presetClass="exit" presetSubtype="0" fill="hold" grpId="0" nodeType="afterEffect">
                                  <p:stCondLst>
                                    <p:cond delay="0"/>
                                  </p:stCondLst>
                                  <p:childTnLst>
                                    <p:set>
                                      <p:cBhvr>
                                        <p:cTn id="668" dur="1" fill="hold">
                                          <p:stCondLst>
                                            <p:cond delay="999"/>
                                          </p:stCondLst>
                                        </p:cTn>
                                        <p:tgtEl>
                                          <p:spTgt spid="100"/>
                                        </p:tgtEl>
                                        <p:attrNameLst>
                                          <p:attrName>style.visibility</p:attrName>
                                        </p:attrNameLst>
                                      </p:cBhvr>
                                      <p:to>
                                        <p:strVal val="hidden"/>
                                      </p:to>
                                    </p:set>
                                  </p:childTnLst>
                                </p:cTn>
                              </p:par>
                            </p:childTnLst>
                          </p:cTn>
                        </p:par>
                        <p:par>
                          <p:cTn id="669" fill="hold">
                            <p:stCondLst>
                              <p:cond delay="219000"/>
                            </p:stCondLst>
                            <p:childTnLst>
                              <p:par>
                                <p:cTn id="670" presetID="1" presetClass="exit" presetSubtype="0" fill="hold" grpId="0" nodeType="afterEffect">
                                  <p:stCondLst>
                                    <p:cond delay="0"/>
                                  </p:stCondLst>
                                  <p:childTnLst>
                                    <p:set>
                                      <p:cBhvr>
                                        <p:cTn id="671" dur="1" fill="hold">
                                          <p:stCondLst>
                                            <p:cond delay="999"/>
                                          </p:stCondLst>
                                        </p:cTn>
                                        <p:tgtEl>
                                          <p:spTgt spid="99"/>
                                        </p:tgtEl>
                                        <p:attrNameLst>
                                          <p:attrName>style.visibility</p:attrName>
                                        </p:attrNameLst>
                                      </p:cBhvr>
                                      <p:to>
                                        <p:strVal val="hidden"/>
                                      </p:to>
                                    </p:set>
                                  </p:childTnLst>
                                </p:cTn>
                              </p:par>
                            </p:childTnLst>
                          </p:cTn>
                        </p:par>
                        <p:par>
                          <p:cTn id="672" fill="hold">
                            <p:stCondLst>
                              <p:cond delay="220000"/>
                            </p:stCondLst>
                            <p:childTnLst>
                              <p:par>
                                <p:cTn id="673" presetID="1" presetClass="exit" presetSubtype="0" fill="hold" grpId="0" nodeType="afterEffect">
                                  <p:stCondLst>
                                    <p:cond delay="0"/>
                                  </p:stCondLst>
                                  <p:childTnLst>
                                    <p:set>
                                      <p:cBhvr>
                                        <p:cTn id="674" dur="1" fill="hold">
                                          <p:stCondLst>
                                            <p:cond delay="999"/>
                                          </p:stCondLst>
                                        </p:cTn>
                                        <p:tgtEl>
                                          <p:spTgt spid="98"/>
                                        </p:tgtEl>
                                        <p:attrNameLst>
                                          <p:attrName>style.visibility</p:attrName>
                                        </p:attrNameLst>
                                      </p:cBhvr>
                                      <p:to>
                                        <p:strVal val="hidden"/>
                                      </p:to>
                                    </p:set>
                                  </p:childTnLst>
                                </p:cTn>
                              </p:par>
                            </p:childTnLst>
                          </p:cTn>
                        </p:par>
                        <p:par>
                          <p:cTn id="675" fill="hold">
                            <p:stCondLst>
                              <p:cond delay="221000"/>
                            </p:stCondLst>
                            <p:childTnLst>
                              <p:par>
                                <p:cTn id="676" presetID="1" presetClass="exit" presetSubtype="0" fill="hold" grpId="0" nodeType="afterEffect">
                                  <p:stCondLst>
                                    <p:cond delay="0"/>
                                  </p:stCondLst>
                                  <p:childTnLst>
                                    <p:set>
                                      <p:cBhvr>
                                        <p:cTn id="677" dur="1" fill="hold">
                                          <p:stCondLst>
                                            <p:cond delay="999"/>
                                          </p:stCondLst>
                                        </p:cTn>
                                        <p:tgtEl>
                                          <p:spTgt spid="97"/>
                                        </p:tgtEl>
                                        <p:attrNameLst>
                                          <p:attrName>style.visibility</p:attrName>
                                        </p:attrNameLst>
                                      </p:cBhvr>
                                      <p:to>
                                        <p:strVal val="hidden"/>
                                      </p:to>
                                    </p:set>
                                  </p:childTnLst>
                                </p:cTn>
                              </p:par>
                            </p:childTnLst>
                          </p:cTn>
                        </p:par>
                        <p:par>
                          <p:cTn id="678" fill="hold">
                            <p:stCondLst>
                              <p:cond delay="222000"/>
                            </p:stCondLst>
                            <p:childTnLst>
                              <p:par>
                                <p:cTn id="679" presetID="1" presetClass="exit" presetSubtype="0" fill="hold" grpId="0" nodeType="afterEffect">
                                  <p:stCondLst>
                                    <p:cond delay="0"/>
                                  </p:stCondLst>
                                  <p:childTnLst>
                                    <p:set>
                                      <p:cBhvr>
                                        <p:cTn id="680" dur="1" fill="hold">
                                          <p:stCondLst>
                                            <p:cond delay="999"/>
                                          </p:stCondLst>
                                        </p:cTn>
                                        <p:tgtEl>
                                          <p:spTgt spid="96"/>
                                        </p:tgtEl>
                                        <p:attrNameLst>
                                          <p:attrName>style.visibility</p:attrName>
                                        </p:attrNameLst>
                                      </p:cBhvr>
                                      <p:to>
                                        <p:strVal val="hidden"/>
                                      </p:to>
                                    </p:set>
                                  </p:childTnLst>
                                </p:cTn>
                              </p:par>
                            </p:childTnLst>
                          </p:cTn>
                        </p:par>
                        <p:par>
                          <p:cTn id="681" fill="hold">
                            <p:stCondLst>
                              <p:cond delay="223000"/>
                            </p:stCondLst>
                            <p:childTnLst>
                              <p:par>
                                <p:cTn id="682" presetID="1" presetClass="exit" presetSubtype="0" fill="hold" grpId="0" nodeType="afterEffect">
                                  <p:stCondLst>
                                    <p:cond delay="0"/>
                                  </p:stCondLst>
                                  <p:childTnLst>
                                    <p:set>
                                      <p:cBhvr>
                                        <p:cTn id="683" dur="1" fill="hold">
                                          <p:stCondLst>
                                            <p:cond delay="999"/>
                                          </p:stCondLst>
                                        </p:cTn>
                                        <p:tgtEl>
                                          <p:spTgt spid="95"/>
                                        </p:tgtEl>
                                        <p:attrNameLst>
                                          <p:attrName>style.visibility</p:attrName>
                                        </p:attrNameLst>
                                      </p:cBhvr>
                                      <p:to>
                                        <p:strVal val="hidden"/>
                                      </p:to>
                                    </p:set>
                                  </p:childTnLst>
                                </p:cTn>
                              </p:par>
                            </p:childTnLst>
                          </p:cTn>
                        </p:par>
                        <p:par>
                          <p:cTn id="684" fill="hold">
                            <p:stCondLst>
                              <p:cond delay="224000"/>
                            </p:stCondLst>
                            <p:childTnLst>
                              <p:par>
                                <p:cTn id="685" presetID="1" presetClass="exit" presetSubtype="0" fill="hold" grpId="0" nodeType="afterEffect">
                                  <p:stCondLst>
                                    <p:cond delay="0"/>
                                  </p:stCondLst>
                                  <p:childTnLst>
                                    <p:set>
                                      <p:cBhvr>
                                        <p:cTn id="686" dur="1" fill="hold">
                                          <p:stCondLst>
                                            <p:cond delay="999"/>
                                          </p:stCondLst>
                                        </p:cTn>
                                        <p:tgtEl>
                                          <p:spTgt spid="94"/>
                                        </p:tgtEl>
                                        <p:attrNameLst>
                                          <p:attrName>style.visibility</p:attrName>
                                        </p:attrNameLst>
                                      </p:cBhvr>
                                      <p:to>
                                        <p:strVal val="hidden"/>
                                      </p:to>
                                    </p:set>
                                  </p:childTnLst>
                                </p:cTn>
                              </p:par>
                            </p:childTnLst>
                          </p:cTn>
                        </p:par>
                        <p:par>
                          <p:cTn id="687" fill="hold">
                            <p:stCondLst>
                              <p:cond delay="225000"/>
                            </p:stCondLst>
                            <p:childTnLst>
                              <p:par>
                                <p:cTn id="688" presetID="1" presetClass="exit" presetSubtype="0" fill="hold" grpId="0" nodeType="afterEffect">
                                  <p:stCondLst>
                                    <p:cond delay="0"/>
                                  </p:stCondLst>
                                  <p:childTnLst>
                                    <p:set>
                                      <p:cBhvr>
                                        <p:cTn id="689" dur="1" fill="hold">
                                          <p:stCondLst>
                                            <p:cond delay="999"/>
                                          </p:stCondLst>
                                        </p:cTn>
                                        <p:tgtEl>
                                          <p:spTgt spid="93"/>
                                        </p:tgtEl>
                                        <p:attrNameLst>
                                          <p:attrName>style.visibility</p:attrName>
                                        </p:attrNameLst>
                                      </p:cBhvr>
                                      <p:to>
                                        <p:strVal val="hidden"/>
                                      </p:to>
                                    </p:set>
                                  </p:childTnLst>
                                </p:cTn>
                              </p:par>
                            </p:childTnLst>
                          </p:cTn>
                        </p:par>
                        <p:par>
                          <p:cTn id="690" fill="hold">
                            <p:stCondLst>
                              <p:cond delay="226000"/>
                            </p:stCondLst>
                            <p:childTnLst>
                              <p:par>
                                <p:cTn id="691" presetID="1" presetClass="exit" presetSubtype="0" fill="hold" grpId="0" nodeType="afterEffect">
                                  <p:stCondLst>
                                    <p:cond delay="0"/>
                                  </p:stCondLst>
                                  <p:childTnLst>
                                    <p:set>
                                      <p:cBhvr>
                                        <p:cTn id="692" dur="1" fill="hold">
                                          <p:stCondLst>
                                            <p:cond delay="999"/>
                                          </p:stCondLst>
                                        </p:cTn>
                                        <p:tgtEl>
                                          <p:spTgt spid="92"/>
                                        </p:tgtEl>
                                        <p:attrNameLst>
                                          <p:attrName>style.visibility</p:attrName>
                                        </p:attrNameLst>
                                      </p:cBhvr>
                                      <p:to>
                                        <p:strVal val="hidden"/>
                                      </p:to>
                                    </p:set>
                                  </p:childTnLst>
                                </p:cTn>
                              </p:par>
                            </p:childTnLst>
                          </p:cTn>
                        </p:par>
                        <p:par>
                          <p:cTn id="693" fill="hold">
                            <p:stCondLst>
                              <p:cond delay="227000"/>
                            </p:stCondLst>
                            <p:childTnLst>
                              <p:par>
                                <p:cTn id="694" presetID="1" presetClass="exit" presetSubtype="0" fill="hold" grpId="0" nodeType="afterEffect">
                                  <p:stCondLst>
                                    <p:cond delay="0"/>
                                  </p:stCondLst>
                                  <p:childTnLst>
                                    <p:set>
                                      <p:cBhvr>
                                        <p:cTn id="695" dur="1" fill="hold">
                                          <p:stCondLst>
                                            <p:cond delay="999"/>
                                          </p:stCondLst>
                                        </p:cTn>
                                        <p:tgtEl>
                                          <p:spTgt spid="91"/>
                                        </p:tgtEl>
                                        <p:attrNameLst>
                                          <p:attrName>style.visibility</p:attrName>
                                        </p:attrNameLst>
                                      </p:cBhvr>
                                      <p:to>
                                        <p:strVal val="hidden"/>
                                      </p:to>
                                    </p:set>
                                  </p:childTnLst>
                                </p:cTn>
                              </p:par>
                            </p:childTnLst>
                          </p:cTn>
                        </p:par>
                        <p:par>
                          <p:cTn id="696" fill="hold">
                            <p:stCondLst>
                              <p:cond delay="228000"/>
                            </p:stCondLst>
                            <p:childTnLst>
                              <p:par>
                                <p:cTn id="697" presetID="1" presetClass="exit" presetSubtype="0" fill="hold" grpId="0" nodeType="afterEffect">
                                  <p:stCondLst>
                                    <p:cond delay="0"/>
                                  </p:stCondLst>
                                  <p:childTnLst>
                                    <p:set>
                                      <p:cBhvr>
                                        <p:cTn id="698" dur="1" fill="hold">
                                          <p:stCondLst>
                                            <p:cond delay="999"/>
                                          </p:stCondLst>
                                        </p:cTn>
                                        <p:tgtEl>
                                          <p:spTgt spid="90"/>
                                        </p:tgtEl>
                                        <p:attrNameLst>
                                          <p:attrName>style.visibility</p:attrName>
                                        </p:attrNameLst>
                                      </p:cBhvr>
                                      <p:to>
                                        <p:strVal val="hidden"/>
                                      </p:to>
                                    </p:set>
                                  </p:childTnLst>
                                </p:cTn>
                              </p:par>
                            </p:childTnLst>
                          </p:cTn>
                        </p:par>
                        <p:par>
                          <p:cTn id="699" fill="hold">
                            <p:stCondLst>
                              <p:cond delay="229000"/>
                            </p:stCondLst>
                            <p:childTnLst>
                              <p:par>
                                <p:cTn id="700" presetID="1" presetClass="exit" presetSubtype="0" fill="hold" grpId="0" nodeType="afterEffect">
                                  <p:stCondLst>
                                    <p:cond delay="0"/>
                                  </p:stCondLst>
                                  <p:childTnLst>
                                    <p:set>
                                      <p:cBhvr>
                                        <p:cTn id="701" dur="1" fill="hold">
                                          <p:stCondLst>
                                            <p:cond delay="999"/>
                                          </p:stCondLst>
                                        </p:cTn>
                                        <p:tgtEl>
                                          <p:spTgt spid="89"/>
                                        </p:tgtEl>
                                        <p:attrNameLst>
                                          <p:attrName>style.visibility</p:attrName>
                                        </p:attrNameLst>
                                      </p:cBhvr>
                                      <p:to>
                                        <p:strVal val="hidden"/>
                                      </p:to>
                                    </p:set>
                                  </p:childTnLst>
                                </p:cTn>
                              </p:par>
                            </p:childTnLst>
                          </p:cTn>
                        </p:par>
                        <p:par>
                          <p:cTn id="702" fill="hold">
                            <p:stCondLst>
                              <p:cond delay="230000"/>
                            </p:stCondLst>
                            <p:childTnLst>
                              <p:par>
                                <p:cTn id="703" presetID="1" presetClass="exit" presetSubtype="0" fill="hold" grpId="0" nodeType="afterEffect">
                                  <p:stCondLst>
                                    <p:cond delay="0"/>
                                  </p:stCondLst>
                                  <p:childTnLst>
                                    <p:set>
                                      <p:cBhvr>
                                        <p:cTn id="704" dur="1" fill="hold">
                                          <p:stCondLst>
                                            <p:cond delay="999"/>
                                          </p:stCondLst>
                                        </p:cTn>
                                        <p:tgtEl>
                                          <p:spTgt spid="88"/>
                                        </p:tgtEl>
                                        <p:attrNameLst>
                                          <p:attrName>style.visibility</p:attrName>
                                        </p:attrNameLst>
                                      </p:cBhvr>
                                      <p:to>
                                        <p:strVal val="hidden"/>
                                      </p:to>
                                    </p:set>
                                  </p:childTnLst>
                                </p:cTn>
                              </p:par>
                            </p:childTnLst>
                          </p:cTn>
                        </p:par>
                        <p:par>
                          <p:cTn id="705" fill="hold">
                            <p:stCondLst>
                              <p:cond delay="231000"/>
                            </p:stCondLst>
                            <p:childTnLst>
                              <p:par>
                                <p:cTn id="706" presetID="1" presetClass="exit" presetSubtype="0" fill="hold" grpId="0" nodeType="afterEffect">
                                  <p:stCondLst>
                                    <p:cond delay="0"/>
                                  </p:stCondLst>
                                  <p:childTnLst>
                                    <p:set>
                                      <p:cBhvr>
                                        <p:cTn id="707" dur="1" fill="hold">
                                          <p:stCondLst>
                                            <p:cond delay="999"/>
                                          </p:stCondLst>
                                        </p:cTn>
                                        <p:tgtEl>
                                          <p:spTgt spid="87"/>
                                        </p:tgtEl>
                                        <p:attrNameLst>
                                          <p:attrName>style.visibility</p:attrName>
                                        </p:attrNameLst>
                                      </p:cBhvr>
                                      <p:to>
                                        <p:strVal val="hidden"/>
                                      </p:to>
                                    </p:set>
                                  </p:childTnLst>
                                </p:cTn>
                              </p:par>
                            </p:childTnLst>
                          </p:cTn>
                        </p:par>
                        <p:par>
                          <p:cTn id="708" fill="hold">
                            <p:stCondLst>
                              <p:cond delay="232000"/>
                            </p:stCondLst>
                            <p:childTnLst>
                              <p:par>
                                <p:cTn id="709" presetID="1" presetClass="exit" presetSubtype="0" fill="hold" grpId="0" nodeType="afterEffect">
                                  <p:stCondLst>
                                    <p:cond delay="0"/>
                                  </p:stCondLst>
                                  <p:childTnLst>
                                    <p:set>
                                      <p:cBhvr>
                                        <p:cTn id="710" dur="1" fill="hold">
                                          <p:stCondLst>
                                            <p:cond delay="999"/>
                                          </p:stCondLst>
                                        </p:cTn>
                                        <p:tgtEl>
                                          <p:spTgt spid="86"/>
                                        </p:tgtEl>
                                        <p:attrNameLst>
                                          <p:attrName>style.visibility</p:attrName>
                                        </p:attrNameLst>
                                      </p:cBhvr>
                                      <p:to>
                                        <p:strVal val="hidden"/>
                                      </p:to>
                                    </p:set>
                                  </p:childTnLst>
                                </p:cTn>
                              </p:par>
                            </p:childTnLst>
                          </p:cTn>
                        </p:par>
                        <p:par>
                          <p:cTn id="711" fill="hold">
                            <p:stCondLst>
                              <p:cond delay="233000"/>
                            </p:stCondLst>
                            <p:childTnLst>
                              <p:par>
                                <p:cTn id="712" presetID="1" presetClass="exit" presetSubtype="0" fill="hold" grpId="0" nodeType="afterEffect">
                                  <p:stCondLst>
                                    <p:cond delay="0"/>
                                  </p:stCondLst>
                                  <p:childTnLst>
                                    <p:set>
                                      <p:cBhvr>
                                        <p:cTn id="713" dur="1" fill="hold">
                                          <p:stCondLst>
                                            <p:cond delay="999"/>
                                          </p:stCondLst>
                                        </p:cTn>
                                        <p:tgtEl>
                                          <p:spTgt spid="85"/>
                                        </p:tgtEl>
                                        <p:attrNameLst>
                                          <p:attrName>style.visibility</p:attrName>
                                        </p:attrNameLst>
                                      </p:cBhvr>
                                      <p:to>
                                        <p:strVal val="hidden"/>
                                      </p:to>
                                    </p:set>
                                  </p:childTnLst>
                                </p:cTn>
                              </p:par>
                            </p:childTnLst>
                          </p:cTn>
                        </p:par>
                        <p:par>
                          <p:cTn id="714" fill="hold">
                            <p:stCondLst>
                              <p:cond delay="234000"/>
                            </p:stCondLst>
                            <p:childTnLst>
                              <p:par>
                                <p:cTn id="715" presetID="1" presetClass="exit" presetSubtype="0" fill="hold" grpId="0" nodeType="afterEffect">
                                  <p:stCondLst>
                                    <p:cond delay="0"/>
                                  </p:stCondLst>
                                  <p:childTnLst>
                                    <p:set>
                                      <p:cBhvr>
                                        <p:cTn id="716" dur="1" fill="hold">
                                          <p:stCondLst>
                                            <p:cond delay="999"/>
                                          </p:stCondLst>
                                        </p:cTn>
                                        <p:tgtEl>
                                          <p:spTgt spid="84"/>
                                        </p:tgtEl>
                                        <p:attrNameLst>
                                          <p:attrName>style.visibility</p:attrName>
                                        </p:attrNameLst>
                                      </p:cBhvr>
                                      <p:to>
                                        <p:strVal val="hidden"/>
                                      </p:to>
                                    </p:set>
                                  </p:childTnLst>
                                </p:cTn>
                              </p:par>
                            </p:childTnLst>
                          </p:cTn>
                        </p:par>
                        <p:par>
                          <p:cTn id="717" fill="hold">
                            <p:stCondLst>
                              <p:cond delay="235000"/>
                            </p:stCondLst>
                            <p:childTnLst>
                              <p:par>
                                <p:cTn id="718" presetID="1" presetClass="exit" presetSubtype="0" fill="hold" grpId="0" nodeType="afterEffect">
                                  <p:stCondLst>
                                    <p:cond delay="0"/>
                                  </p:stCondLst>
                                  <p:childTnLst>
                                    <p:set>
                                      <p:cBhvr>
                                        <p:cTn id="719" dur="1" fill="hold">
                                          <p:stCondLst>
                                            <p:cond delay="999"/>
                                          </p:stCondLst>
                                        </p:cTn>
                                        <p:tgtEl>
                                          <p:spTgt spid="83"/>
                                        </p:tgtEl>
                                        <p:attrNameLst>
                                          <p:attrName>style.visibility</p:attrName>
                                        </p:attrNameLst>
                                      </p:cBhvr>
                                      <p:to>
                                        <p:strVal val="hidden"/>
                                      </p:to>
                                    </p:set>
                                  </p:childTnLst>
                                </p:cTn>
                              </p:par>
                            </p:childTnLst>
                          </p:cTn>
                        </p:par>
                        <p:par>
                          <p:cTn id="720" fill="hold">
                            <p:stCondLst>
                              <p:cond delay="236000"/>
                            </p:stCondLst>
                            <p:childTnLst>
                              <p:par>
                                <p:cTn id="721" presetID="1" presetClass="exit" presetSubtype="0" fill="hold" grpId="0" nodeType="afterEffect">
                                  <p:stCondLst>
                                    <p:cond delay="0"/>
                                  </p:stCondLst>
                                  <p:childTnLst>
                                    <p:set>
                                      <p:cBhvr>
                                        <p:cTn id="722" dur="1" fill="hold">
                                          <p:stCondLst>
                                            <p:cond delay="999"/>
                                          </p:stCondLst>
                                        </p:cTn>
                                        <p:tgtEl>
                                          <p:spTgt spid="82"/>
                                        </p:tgtEl>
                                        <p:attrNameLst>
                                          <p:attrName>style.visibility</p:attrName>
                                        </p:attrNameLst>
                                      </p:cBhvr>
                                      <p:to>
                                        <p:strVal val="hidden"/>
                                      </p:to>
                                    </p:set>
                                  </p:childTnLst>
                                </p:cTn>
                              </p:par>
                            </p:childTnLst>
                          </p:cTn>
                        </p:par>
                        <p:par>
                          <p:cTn id="723" fill="hold">
                            <p:stCondLst>
                              <p:cond delay="237000"/>
                            </p:stCondLst>
                            <p:childTnLst>
                              <p:par>
                                <p:cTn id="724" presetID="1" presetClass="exit" presetSubtype="0" fill="hold" grpId="0" nodeType="afterEffect">
                                  <p:stCondLst>
                                    <p:cond delay="0"/>
                                  </p:stCondLst>
                                  <p:childTnLst>
                                    <p:set>
                                      <p:cBhvr>
                                        <p:cTn id="725" dur="1" fill="hold">
                                          <p:stCondLst>
                                            <p:cond delay="999"/>
                                          </p:stCondLst>
                                        </p:cTn>
                                        <p:tgtEl>
                                          <p:spTgt spid="81"/>
                                        </p:tgtEl>
                                        <p:attrNameLst>
                                          <p:attrName>style.visibility</p:attrName>
                                        </p:attrNameLst>
                                      </p:cBhvr>
                                      <p:to>
                                        <p:strVal val="hidden"/>
                                      </p:to>
                                    </p:set>
                                  </p:childTnLst>
                                </p:cTn>
                              </p:par>
                            </p:childTnLst>
                          </p:cTn>
                        </p:par>
                        <p:par>
                          <p:cTn id="726" fill="hold">
                            <p:stCondLst>
                              <p:cond delay="238000"/>
                            </p:stCondLst>
                            <p:childTnLst>
                              <p:par>
                                <p:cTn id="727" presetID="1" presetClass="exit" presetSubtype="0" fill="hold" grpId="0" nodeType="afterEffect">
                                  <p:stCondLst>
                                    <p:cond delay="0"/>
                                  </p:stCondLst>
                                  <p:childTnLst>
                                    <p:set>
                                      <p:cBhvr>
                                        <p:cTn id="728" dur="1" fill="hold">
                                          <p:stCondLst>
                                            <p:cond delay="999"/>
                                          </p:stCondLst>
                                        </p:cTn>
                                        <p:tgtEl>
                                          <p:spTgt spid="80"/>
                                        </p:tgtEl>
                                        <p:attrNameLst>
                                          <p:attrName>style.visibility</p:attrName>
                                        </p:attrNameLst>
                                      </p:cBhvr>
                                      <p:to>
                                        <p:strVal val="hidden"/>
                                      </p:to>
                                    </p:set>
                                  </p:childTnLst>
                                </p:cTn>
                              </p:par>
                            </p:childTnLst>
                          </p:cTn>
                        </p:par>
                        <p:par>
                          <p:cTn id="729" fill="hold">
                            <p:stCondLst>
                              <p:cond delay="239000"/>
                            </p:stCondLst>
                            <p:childTnLst>
                              <p:par>
                                <p:cTn id="730" presetID="1" presetClass="exit" presetSubtype="0" fill="hold" grpId="0" nodeType="afterEffect">
                                  <p:stCondLst>
                                    <p:cond delay="0"/>
                                  </p:stCondLst>
                                  <p:childTnLst>
                                    <p:set>
                                      <p:cBhvr>
                                        <p:cTn id="731" dur="1" fill="hold">
                                          <p:stCondLst>
                                            <p:cond delay="999"/>
                                          </p:stCondLst>
                                        </p:cTn>
                                        <p:tgtEl>
                                          <p:spTgt spid="79"/>
                                        </p:tgtEl>
                                        <p:attrNameLst>
                                          <p:attrName>style.visibility</p:attrName>
                                        </p:attrNameLst>
                                      </p:cBhvr>
                                      <p:to>
                                        <p:strVal val="hidden"/>
                                      </p:to>
                                    </p:set>
                                  </p:childTnLst>
                                </p:cTn>
                              </p:par>
                            </p:childTnLst>
                          </p:cTn>
                        </p:par>
                        <p:par>
                          <p:cTn id="732" fill="hold">
                            <p:stCondLst>
                              <p:cond delay="240000"/>
                            </p:stCondLst>
                            <p:childTnLst>
                              <p:par>
                                <p:cTn id="733" presetID="1" presetClass="exit" presetSubtype="0" fill="hold" grpId="0" nodeType="afterEffect">
                                  <p:stCondLst>
                                    <p:cond delay="0"/>
                                  </p:stCondLst>
                                  <p:childTnLst>
                                    <p:set>
                                      <p:cBhvr>
                                        <p:cTn id="734" dur="1" fill="hold">
                                          <p:stCondLst>
                                            <p:cond delay="999"/>
                                          </p:stCondLst>
                                        </p:cTn>
                                        <p:tgtEl>
                                          <p:spTgt spid="77"/>
                                        </p:tgtEl>
                                        <p:attrNameLst>
                                          <p:attrName>style.visibility</p:attrName>
                                        </p:attrNameLst>
                                      </p:cBhvr>
                                      <p:to>
                                        <p:strVal val="hidden"/>
                                      </p:to>
                                    </p:set>
                                  </p:childTnLst>
                                </p:cTn>
                              </p:par>
                              <p:par>
                                <p:cTn id="735" presetID="1" presetClass="exit" presetSubtype="0" fill="hold" grpId="0" nodeType="withEffect">
                                  <p:stCondLst>
                                    <p:cond delay="0"/>
                                  </p:stCondLst>
                                  <p:childTnLst>
                                    <p:set>
                                      <p:cBhvr>
                                        <p:cTn id="736" dur="1" fill="hold">
                                          <p:stCondLst>
                                            <p:cond delay="999"/>
                                          </p:stCondLst>
                                        </p:cTn>
                                        <p:tgtEl>
                                          <p:spTgt spid="78"/>
                                        </p:tgtEl>
                                        <p:attrNameLst>
                                          <p:attrName>style.visibility</p:attrName>
                                        </p:attrNameLst>
                                      </p:cBhvr>
                                      <p:to>
                                        <p:strVal val="hidden"/>
                                      </p:to>
                                    </p:set>
                                  </p:childTnLst>
                                </p:cTn>
                              </p:par>
                            </p:childTnLst>
                          </p:cTn>
                        </p:par>
                        <p:par>
                          <p:cTn id="737" fill="hold">
                            <p:stCondLst>
                              <p:cond delay="241000"/>
                            </p:stCondLst>
                            <p:childTnLst>
                              <p:par>
                                <p:cTn id="738" presetID="1" presetClass="exit" presetSubtype="0" fill="hold" grpId="0" nodeType="afterEffect">
                                  <p:stCondLst>
                                    <p:cond delay="0"/>
                                  </p:stCondLst>
                                  <p:childTnLst>
                                    <p:set>
                                      <p:cBhvr>
                                        <p:cTn id="739" dur="1" fill="hold">
                                          <p:stCondLst>
                                            <p:cond delay="999"/>
                                          </p:stCondLst>
                                        </p:cTn>
                                        <p:tgtEl>
                                          <p:spTgt spid="75"/>
                                        </p:tgtEl>
                                        <p:attrNameLst>
                                          <p:attrName>style.visibility</p:attrName>
                                        </p:attrNameLst>
                                      </p:cBhvr>
                                      <p:to>
                                        <p:strVal val="hidden"/>
                                      </p:to>
                                    </p:set>
                                  </p:childTnLst>
                                </p:cTn>
                              </p:par>
                            </p:childTnLst>
                          </p:cTn>
                        </p:par>
                        <p:par>
                          <p:cTn id="740" fill="hold">
                            <p:stCondLst>
                              <p:cond delay="242000"/>
                            </p:stCondLst>
                            <p:childTnLst>
                              <p:par>
                                <p:cTn id="741" presetID="1" presetClass="exit" presetSubtype="0" fill="hold" grpId="0" nodeType="afterEffect">
                                  <p:stCondLst>
                                    <p:cond delay="0"/>
                                  </p:stCondLst>
                                  <p:childTnLst>
                                    <p:set>
                                      <p:cBhvr>
                                        <p:cTn id="742" dur="1" fill="hold">
                                          <p:stCondLst>
                                            <p:cond delay="999"/>
                                          </p:stCondLst>
                                        </p:cTn>
                                        <p:tgtEl>
                                          <p:spTgt spid="74"/>
                                        </p:tgtEl>
                                        <p:attrNameLst>
                                          <p:attrName>style.visibility</p:attrName>
                                        </p:attrNameLst>
                                      </p:cBhvr>
                                      <p:to>
                                        <p:strVal val="hidden"/>
                                      </p:to>
                                    </p:set>
                                  </p:childTnLst>
                                </p:cTn>
                              </p:par>
                            </p:childTnLst>
                          </p:cTn>
                        </p:par>
                        <p:par>
                          <p:cTn id="743" fill="hold">
                            <p:stCondLst>
                              <p:cond delay="243000"/>
                            </p:stCondLst>
                            <p:childTnLst>
                              <p:par>
                                <p:cTn id="744" presetID="1" presetClass="exit" presetSubtype="0" fill="hold" grpId="0" nodeType="afterEffect">
                                  <p:stCondLst>
                                    <p:cond delay="0"/>
                                  </p:stCondLst>
                                  <p:childTnLst>
                                    <p:set>
                                      <p:cBhvr>
                                        <p:cTn id="745" dur="1" fill="hold">
                                          <p:stCondLst>
                                            <p:cond delay="999"/>
                                          </p:stCondLst>
                                        </p:cTn>
                                        <p:tgtEl>
                                          <p:spTgt spid="73"/>
                                        </p:tgtEl>
                                        <p:attrNameLst>
                                          <p:attrName>style.visibility</p:attrName>
                                        </p:attrNameLst>
                                      </p:cBhvr>
                                      <p:to>
                                        <p:strVal val="hidden"/>
                                      </p:to>
                                    </p:set>
                                  </p:childTnLst>
                                </p:cTn>
                              </p:par>
                            </p:childTnLst>
                          </p:cTn>
                        </p:par>
                        <p:par>
                          <p:cTn id="746" fill="hold">
                            <p:stCondLst>
                              <p:cond delay="244000"/>
                            </p:stCondLst>
                            <p:childTnLst>
                              <p:par>
                                <p:cTn id="747" presetID="1" presetClass="exit" presetSubtype="0" fill="hold" grpId="0" nodeType="afterEffect">
                                  <p:stCondLst>
                                    <p:cond delay="0"/>
                                  </p:stCondLst>
                                  <p:childTnLst>
                                    <p:set>
                                      <p:cBhvr>
                                        <p:cTn id="748" dur="1" fill="hold">
                                          <p:stCondLst>
                                            <p:cond delay="999"/>
                                          </p:stCondLst>
                                        </p:cTn>
                                        <p:tgtEl>
                                          <p:spTgt spid="72"/>
                                        </p:tgtEl>
                                        <p:attrNameLst>
                                          <p:attrName>style.visibility</p:attrName>
                                        </p:attrNameLst>
                                      </p:cBhvr>
                                      <p:to>
                                        <p:strVal val="hidden"/>
                                      </p:to>
                                    </p:set>
                                  </p:childTnLst>
                                </p:cTn>
                              </p:par>
                            </p:childTnLst>
                          </p:cTn>
                        </p:par>
                        <p:par>
                          <p:cTn id="749" fill="hold">
                            <p:stCondLst>
                              <p:cond delay="245000"/>
                            </p:stCondLst>
                            <p:childTnLst>
                              <p:par>
                                <p:cTn id="750" presetID="1" presetClass="exit" presetSubtype="0" fill="hold" grpId="0" nodeType="afterEffect">
                                  <p:stCondLst>
                                    <p:cond delay="0"/>
                                  </p:stCondLst>
                                  <p:childTnLst>
                                    <p:set>
                                      <p:cBhvr>
                                        <p:cTn id="751" dur="1" fill="hold">
                                          <p:stCondLst>
                                            <p:cond delay="999"/>
                                          </p:stCondLst>
                                        </p:cTn>
                                        <p:tgtEl>
                                          <p:spTgt spid="71"/>
                                        </p:tgtEl>
                                        <p:attrNameLst>
                                          <p:attrName>style.visibility</p:attrName>
                                        </p:attrNameLst>
                                      </p:cBhvr>
                                      <p:to>
                                        <p:strVal val="hidden"/>
                                      </p:to>
                                    </p:set>
                                  </p:childTnLst>
                                </p:cTn>
                              </p:par>
                            </p:childTnLst>
                          </p:cTn>
                        </p:par>
                        <p:par>
                          <p:cTn id="752" fill="hold">
                            <p:stCondLst>
                              <p:cond delay="246000"/>
                            </p:stCondLst>
                            <p:childTnLst>
                              <p:par>
                                <p:cTn id="753" presetID="1" presetClass="exit" presetSubtype="0" fill="hold" grpId="0" nodeType="afterEffect">
                                  <p:stCondLst>
                                    <p:cond delay="0"/>
                                  </p:stCondLst>
                                  <p:childTnLst>
                                    <p:set>
                                      <p:cBhvr>
                                        <p:cTn id="754" dur="1" fill="hold">
                                          <p:stCondLst>
                                            <p:cond delay="999"/>
                                          </p:stCondLst>
                                        </p:cTn>
                                        <p:tgtEl>
                                          <p:spTgt spid="70"/>
                                        </p:tgtEl>
                                        <p:attrNameLst>
                                          <p:attrName>style.visibility</p:attrName>
                                        </p:attrNameLst>
                                      </p:cBhvr>
                                      <p:to>
                                        <p:strVal val="hidden"/>
                                      </p:to>
                                    </p:set>
                                  </p:childTnLst>
                                </p:cTn>
                              </p:par>
                            </p:childTnLst>
                          </p:cTn>
                        </p:par>
                        <p:par>
                          <p:cTn id="755" fill="hold">
                            <p:stCondLst>
                              <p:cond delay="247000"/>
                            </p:stCondLst>
                            <p:childTnLst>
                              <p:par>
                                <p:cTn id="756" presetID="1" presetClass="exit" presetSubtype="0" fill="hold" grpId="0" nodeType="afterEffect">
                                  <p:stCondLst>
                                    <p:cond delay="0"/>
                                  </p:stCondLst>
                                  <p:childTnLst>
                                    <p:set>
                                      <p:cBhvr>
                                        <p:cTn id="757" dur="1" fill="hold">
                                          <p:stCondLst>
                                            <p:cond delay="999"/>
                                          </p:stCondLst>
                                        </p:cTn>
                                        <p:tgtEl>
                                          <p:spTgt spid="69"/>
                                        </p:tgtEl>
                                        <p:attrNameLst>
                                          <p:attrName>style.visibility</p:attrName>
                                        </p:attrNameLst>
                                      </p:cBhvr>
                                      <p:to>
                                        <p:strVal val="hidden"/>
                                      </p:to>
                                    </p:set>
                                  </p:childTnLst>
                                </p:cTn>
                              </p:par>
                            </p:childTnLst>
                          </p:cTn>
                        </p:par>
                        <p:par>
                          <p:cTn id="758" fill="hold">
                            <p:stCondLst>
                              <p:cond delay="248000"/>
                            </p:stCondLst>
                            <p:childTnLst>
                              <p:par>
                                <p:cTn id="759" presetID="1" presetClass="exit" presetSubtype="0" fill="hold" grpId="0" nodeType="afterEffect">
                                  <p:stCondLst>
                                    <p:cond delay="0"/>
                                  </p:stCondLst>
                                  <p:childTnLst>
                                    <p:set>
                                      <p:cBhvr>
                                        <p:cTn id="760" dur="1" fill="hold">
                                          <p:stCondLst>
                                            <p:cond delay="999"/>
                                          </p:stCondLst>
                                        </p:cTn>
                                        <p:tgtEl>
                                          <p:spTgt spid="68"/>
                                        </p:tgtEl>
                                        <p:attrNameLst>
                                          <p:attrName>style.visibility</p:attrName>
                                        </p:attrNameLst>
                                      </p:cBhvr>
                                      <p:to>
                                        <p:strVal val="hidden"/>
                                      </p:to>
                                    </p:set>
                                  </p:childTnLst>
                                </p:cTn>
                              </p:par>
                            </p:childTnLst>
                          </p:cTn>
                        </p:par>
                        <p:par>
                          <p:cTn id="761" fill="hold">
                            <p:stCondLst>
                              <p:cond delay="249000"/>
                            </p:stCondLst>
                            <p:childTnLst>
                              <p:par>
                                <p:cTn id="762" presetID="1" presetClass="exit" presetSubtype="0" fill="hold" grpId="0" nodeType="afterEffect">
                                  <p:stCondLst>
                                    <p:cond delay="0"/>
                                  </p:stCondLst>
                                  <p:childTnLst>
                                    <p:set>
                                      <p:cBhvr>
                                        <p:cTn id="763" dur="1" fill="hold">
                                          <p:stCondLst>
                                            <p:cond delay="999"/>
                                          </p:stCondLst>
                                        </p:cTn>
                                        <p:tgtEl>
                                          <p:spTgt spid="67"/>
                                        </p:tgtEl>
                                        <p:attrNameLst>
                                          <p:attrName>style.visibility</p:attrName>
                                        </p:attrNameLst>
                                      </p:cBhvr>
                                      <p:to>
                                        <p:strVal val="hidden"/>
                                      </p:to>
                                    </p:set>
                                  </p:childTnLst>
                                </p:cTn>
                              </p:par>
                            </p:childTnLst>
                          </p:cTn>
                        </p:par>
                        <p:par>
                          <p:cTn id="764" fill="hold">
                            <p:stCondLst>
                              <p:cond delay="250000"/>
                            </p:stCondLst>
                            <p:childTnLst>
                              <p:par>
                                <p:cTn id="765" presetID="1" presetClass="exit" presetSubtype="0" fill="hold" grpId="0" nodeType="afterEffect">
                                  <p:stCondLst>
                                    <p:cond delay="0"/>
                                  </p:stCondLst>
                                  <p:childTnLst>
                                    <p:set>
                                      <p:cBhvr>
                                        <p:cTn id="766" dur="1" fill="hold">
                                          <p:stCondLst>
                                            <p:cond delay="999"/>
                                          </p:stCondLst>
                                        </p:cTn>
                                        <p:tgtEl>
                                          <p:spTgt spid="66"/>
                                        </p:tgtEl>
                                        <p:attrNameLst>
                                          <p:attrName>style.visibility</p:attrName>
                                        </p:attrNameLst>
                                      </p:cBhvr>
                                      <p:to>
                                        <p:strVal val="hidden"/>
                                      </p:to>
                                    </p:set>
                                  </p:childTnLst>
                                </p:cTn>
                              </p:par>
                            </p:childTnLst>
                          </p:cTn>
                        </p:par>
                        <p:par>
                          <p:cTn id="767" fill="hold">
                            <p:stCondLst>
                              <p:cond delay="251000"/>
                            </p:stCondLst>
                            <p:childTnLst>
                              <p:par>
                                <p:cTn id="768" presetID="1" presetClass="exit" presetSubtype="0" fill="hold" grpId="0" nodeType="afterEffect">
                                  <p:stCondLst>
                                    <p:cond delay="0"/>
                                  </p:stCondLst>
                                  <p:childTnLst>
                                    <p:set>
                                      <p:cBhvr>
                                        <p:cTn id="769" dur="1" fill="hold">
                                          <p:stCondLst>
                                            <p:cond delay="999"/>
                                          </p:stCondLst>
                                        </p:cTn>
                                        <p:tgtEl>
                                          <p:spTgt spid="65"/>
                                        </p:tgtEl>
                                        <p:attrNameLst>
                                          <p:attrName>style.visibility</p:attrName>
                                        </p:attrNameLst>
                                      </p:cBhvr>
                                      <p:to>
                                        <p:strVal val="hidden"/>
                                      </p:to>
                                    </p:set>
                                  </p:childTnLst>
                                </p:cTn>
                              </p:par>
                            </p:childTnLst>
                          </p:cTn>
                        </p:par>
                        <p:par>
                          <p:cTn id="770" fill="hold">
                            <p:stCondLst>
                              <p:cond delay="252000"/>
                            </p:stCondLst>
                            <p:childTnLst>
                              <p:par>
                                <p:cTn id="771" presetID="1" presetClass="exit" presetSubtype="0" fill="hold" grpId="0" nodeType="afterEffect">
                                  <p:stCondLst>
                                    <p:cond delay="0"/>
                                  </p:stCondLst>
                                  <p:childTnLst>
                                    <p:set>
                                      <p:cBhvr>
                                        <p:cTn id="772" dur="1" fill="hold">
                                          <p:stCondLst>
                                            <p:cond delay="999"/>
                                          </p:stCondLst>
                                        </p:cTn>
                                        <p:tgtEl>
                                          <p:spTgt spid="64"/>
                                        </p:tgtEl>
                                        <p:attrNameLst>
                                          <p:attrName>style.visibility</p:attrName>
                                        </p:attrNameLst>
                                      </p:cBhvr>
                                      <p:to>
                                        <p:strVal val="hidden"/>
                                      </p:to>
                                    </p:set>
                                  </p:childTnLst>
                                </p:cTn>
                              </p:par>
                            </p:childTnLst>
                          </p:cTn>
                        </p:par>
                        <p:par>
                          <p:cTn id="773" fill="hold">
                            <p:stCondLst>
                              <p:cond delay="253000"/>
                            </p:stCondLst>
                            <p:childTnLst>
                              <p:par>
                                <p:cTn id="774" presetID="1" presetClass="exit" presetSubtype="0" fill="hold" grpId="0" nodeType="afterEffect">
                                  <p:stCondLst>
                                    <p:cond delay="0"/>
                                  </p:stCondLst>
                                  <p:childTnLst>
                                    <p:set>
                                      <p:cBhvr>
                                        <p:cTn id="775" dur="1" fill="hold">
                                          <p:stCondLst>
                                            <p:cond delay="999"/>
                                          </p:stCondLst>
                                        </p:cTn>
                                        <p:tgtEl>
                                          <p:spTgt spid="63"/>
                                        </p:tgtEl>
                                        <p:attrNameLst>
                                          <p:attrName>style.visibility</p:attrName>
                                        </p:attrNameLst>
                                      </p:cBhvr>
                                      <p:to>
                                        <p:strVal val="hidden"/>
                                      </p:to>
                                    </p:set>
                                  </p:childTnLst>
                                </p:cTn>
                              </p:par>
                            </p:childTnLst>
                          </p:cTn>
                        </p:par>
                        <p:par>
                          <p:cTn id="776" fill="hold">
                            <p:stCondLst>
                              <p:cond delay="254000"/>
                            </p:stCondLst>
                            <p:childTnLst>
                              <p:par>
                                <p:cTn id="777" presetID="1" presetClass="exit" presetSubtype="0" fill="hold" grpId="0" nodeType="afterEffect">
                                  <p:stCondLst>
                                    <p:cond delay="0"/>
                                  </p:stCondLst>
                                  <p:childTnLst>
                                    <p:set>
                                      <p:cBhvr>
                                        <p:cTn id="778" dur="1" fill="hold">
                                          <p:stCondLst>
                                            <p:cond delay="999"/>
                                          </p:stCondLst>
                                        </p:cTn>
                                        <p:tgtEl>
                                          <p:spTgt spid="62"/>
                                        </p:tgtEl>
                                        <p:attrNameLst>
                                          <p:attrName>style.visibility</p:attrName>
                                        </p:attrNameLst>
                                      </p:cBhvr>
                                      <p:to>
                                        <p:strVal val="hidden"/>
                                      </p:to>
                                    </p:set>
                                  </p:childTnLst>
                                </p:cTn>
                              </p:par>
                            </p:childTnLst>
                          </p:cTn>
                        </p:par>
                        <p:par>
                          <p:cTn id="779" fill="hold">
                            <p:stCondLst>
                              <p:cond delay="255000"/>
                            </p:stCondLst>
                            <p:childTnLst>
                              <p:par>
                                <p:cTn id="780" presetID="1" presetClass="exit" presetSubtype="0" fill="hold" grpId="0" nodeType="afterEffect">
                                  <p:stCondLst>
                                    <p:cond delay="0"/>
                                  </p:stCondLst>
                                  <p:childTnLst>
                                    <p:set>
                                      <p:cBhvr>
                                        <p:cTn id="781" dur="1" fill="hold">
                                          <p:stCondLst>
                                            <p:cond delay="999"/>
                                          </p:stCondLst>
                                        </p:cTn>
                                        <p:tgtEl>
                                          <p:spTgt spid="61"/>
                                        </p:tgtEl>
                                        <p:attrNameLst>
                                          <p:attrName>style.visibility</p:attrName>
                                        </p:attrNameLst>
                                      </p:cBhvr>
                                      <p:to>
                                        <p:strVal val="hidden"/>
                                      </p:to>
                                    </p:set>
                                  </p:childTnLst>
                                </p:cTn>
                              </p:par>
                            </p:childTnLst>
                          </p:cTn>
                        </p:par>
                        <p:par>
                          <p:cTn id="782" fill="hold">
                            <p:stCondLst>
                              <p:cond delay="256000"/>
                            </p:stCondLst>
                            <p:childTnLst>
                              <p:par>
                                <p:cTn id="783" presetID="1" presetClass="exit" presetSubtype="0" fill="hold" grpId="0" nodeType="afterEffect">
                                  <p:stCondLst>
                                    <p:cond delay="0"/>
                                  </p:stCondLst>
                                  <p:childTnLst>
                                    <p:set>
                                      <p:cBhvr>
                                        <p:cTn id="784" dur="1" fill="hold">
                                          <p:stCondLst>
                                            <p:cond delay="999"/>
                                          </p:stCondLst>
                                        </p:cTn>
                                        <p:tgtEl>
                                          <p:spTgt spid="60"/>
                                        </p:tgtEl>
                                        <p:attrNameLst>
                                          <p:attrName>style.visibility</p:attrName>
                                        </p:attrNameLst>
                                      </p:cBhvr>
                                      <p:to>
                                        <p:strVal val="hidden"/>
                                      </p:to>
                                    </p:set>
                                  </p:childTnLst>
                                </p:cTn>
                              </p:par>
                            </p:childTnLst>
                          </p:cTn>
                        </p:par>
                        <p:par>
                          <p:cTn id="785" fill="hold">
                            <p:stCondLst>
                              <p:cond delay="257000"/>
                            </p:stCondLst>
                            <p:childTnLst>
                              <p:par>
                                <p:cTn id="786" presetID="1" presetClass="exit" presetSubtype="0" fill="hold" grpId="0" nodeType="afterEffect">
                                  <p:stCondLst>
                                    <p:cond delay="0"/>
                                  </p:stCondLst>
                                  <p:childTnLst>
                                    <p:set>
                                      <p:cBhvr>
                                        <p:cTn id="787" dur="1" fill="hold">
                                          <p:stCondLst>
                                            <p:cond delay="999"/>
                                          </p:stCondLst>
                                        </p:cTn>
                                        <p:tgtEl>
                                          <p:spTgt spid="59"/>
                                        </p:tgtEl>
                                        <p:attrNameLst>
                                          <p:attrName>style.visibility</p:attrName>
                                        </p:attrNameLst>
                                      </p:cBhvr>
                                      <p:to>
                                        <p:strVal val="hidden"/>
                                      </p:to>
                                    </p:set>
                                  </p:childTnLst>
                                </p:cTn>
                              </p:par>
                            </p:childTnLst>
                          </p:cTn>
                        </p:par>
                        <p:par>
                          <p:cTn id="788" fill="hold">
                            <p:stCondLst>
                              <p:cond delay="258000"/>
                            </p:stCondLst>
                            <p:childTnLst>
                              <p:par>
                                <p:cTn id="789" presetID="1" presetClass="exit" presetSubtype="0" fill="hold" grpId="0" nodeType="afterEffect">
                                  <p:stCondLst>
                                    <p:cond delay="0"/>
                                  </p:stCondLst>
                                  <p:childTnLst>
                                    <p:set>
                                      <p:cBhvr>
                                        <p:cTn id="790" dur="1" fill="hold">
                                          <p:stCondLst>
                                            <p:cond delay="999"/>
                                          </p:stCondLst>
                                        </p:cTn>
                                        <p:tgtEl>
                                          <p:spTgt spid="58"/>
                                        </p:tgtEl>
                                        <p:attrNameLst>
                                          <p:attrName>style.visibility</p:attrName>
                                        </p:attrNameLst>
                                      </p:cBhvr>
                                      <p:to>
                                        <p:strVal val="hidden"/>
                                      </p:to>
                                    </p:set>
                                  </p:childTnLst>
                                </p:cTn>
                              </p:par>
                            </p:childTnLst>
                          </p:cTn>
                        </p:par>
                        <p:par>
                          <p:cTn id="791" fill="hold">
                            <p:stCondLst>
                              <p:cond delay="259000"/>
                            </p:stCondLst>
                            <p:childTnLst>
                              <p:par>
                                <p:cTn id="792" presetID="1" presetClass="exit" presetSubtype="0" fill="hold" grpId="0" nodeType="afterEffect">
                                  <p:stCondLst>
                                    <p:cond delay="0"/>
                                  </p:stCondLst>
                                  <p:childTnLst>
                                    <p:set>
                                      <p:cBhvr>
                                        <p:cTn id="793" dur="1" fill="hold">
                                          <p:stCondLst>
                                            <p:cond delay="999"/>
                                          </p:stCondLst>
                                        </p:cTn>
                                        <p:tgtEl>
                                          <p:spTgt spid="57"/>
                                        </p:tgtEl>
                                        <p:attrNameLst>
                                          <p:attrName>style.visibility</p:attrName>
                                        </p:attrNameLst>
                                      </p:cBhvr>
                                      <p:to>
                                        <p:strVal val="hidden"/>
                                      </p:to>
                                    </p:set>
                                  </p:childTnLst>
                                </p:cTn>
                              </p:par>
                            </p:childTnLst>
                          </p:cTn>
                        </p:par>
                        <p:par>
                          <p:cTn id="794" fill="hold">
                            <p:stCondLst>
                              <p:cond delay="260000"/>
                            </p:stCondLst>
                            <p:childTnLst>
                              <p:par>
                                <p:cTn id="795" presetID="1" presetClass="exit" presetSubtype="0" fill="hold" grpId="0" nodeType="afterEffect">
                                  <p:stCondLst>
                                    <p:cond delay="0"/>
                                  </p:stCondLst>
                                  <p:childTnLst>
                                    <p:set>
                                      <p:cBhvr>
                                        <p:cTn id="796" dur="1" fill="hold">
                                          <p:stCondLst>
                                            <p:cond delay="999"/>
                                          </p:stCondLst>
                                        </p:cTn>
                                        <p:tgtEl>
                                          <p:spTgt spid="56"/>
                                        </p:tgtEl>
                                        <p:attrNameLst>
                                          <p:attrName>style.visibility</p:attrName>
                                        </p:attrNameLst>
                                      </p:cBhvr>
                                      <p:to>
                                        <p:strVal val="hidden"/>
                                      </p:to>
                                    </p:set>
                                  </p:childTnLst>
                                </p:cTn>
                              </p:par>
                            </p:childTnLst>
                          </p:cTn>
                        </p:par>
                        <p:par>
                          <p:cTn id="797" fill="hold">
                            <p:stCondLst>
                              <p:cond delay="261000"/>
                            </p:stCondLst>
                            <p:childTnLst>
                              <p:par>
                                <p:cTn id="798" presetID="1" presetClass="exit" presetSubtype="0" fill="hold" grpId="0" nodeType="afterEffect">
                                  <p:stCondLst>
                                    <p:cond delay="0"/>
                                  </p:stCondLst>
                                  <p:childTnLst>
                                    <p:set>
                                      <p:cBhvr>
                                        <p:cTn id="799" dur="1" fill="hold">
                                          <p:stCondLst>
                                            <p:cond delay="999"/>
                                          </p:stCondLst>
                                        </p:cTn>
                                        <p:tgtEl>
                                          <p:spTgt spid="55"/>
                                        </p:tgtEl>
                                        <p:attrNameLst>
                                          <p:attrName>style.visibility</p:attrName>
                                        </p:attrNameLst>
                                      </p:cBhvr>
                                      <p:to>
                                        <p:strVal val="hidden"/>
                                      </p:to>
                                    </p:set>
                                  </p:childTnLst>
                                </p:cTn>
                              </p:par>
                            </p:childTnLst>
                          </p:cTn>
                        </p:par>
                        <p:par>
                          <p:cTn id="800" fill="hold">
                            <p:stCondLst>
                              <p:cond delay="262000"/>
                            </p:stCondLst>
                            <p:childTnLst>
                              <p:par>
                                <p:cTn id="801" presetID="1" presetClass="exit" presetSubtype="0" fill="hold" grpId="0" nodeType="afterEffect">
                                  <p:stCondLst>
                                    <p:cond delay="0"/>
                                  </p:stCondLst>
                                  <p:childTnLst>
                                    <p:set>
                                      <p:cBhvr>
                                        <p:cTn id="802" dur="1" fill="hold">
                                          <p:stCondLst>
                                            <p:cond delay="999"/>
                                          </p:stCondLst>
                                        </p:cTn>
                                        <p:tgtEl>
                                          <p:spTgt spid="54"/>
                                        </p:tgtEl>
                                        <p:attrNameLst>
                                          <p:attrName>style.visibility</p:attrName>
                                        </p:attrNameLst>
                                      </p:cBhvr>
                                      <p:to>
                                        <p:strVal val="hidden"/>
                                      </p:to>
                                    </p:set>
                                  </p:childTnLst>
                                </p:cTn>
                              </p:par>
                            </p:childTnLst>
                          </p:cTn>
                        </p:par>
                        <p:par>
                          <p:cTn id="803" fill="hold">
                            <p:stCondLst>
                              <p:cond delay="263000"/>
                            </p:stCondLst>
                            <p:childTnLst>
                              <p:par>
                                <p:cTn id="804" presetID="1" presetClass="exit" presetSubtype="0" fill="hold" grpId="0" nodeType="afterEffect">
                                  <p:stCondLst>
                                    <p:cond delay="0"/>
                                  </p:stCondLst>
                                  <p:childTnLst>
                                    <p:set>
                                      <p:cBhvr>
                                        <p:cTn id="805" dur="1" fill="hold">
                                          <p:stCondLst>
                                            <p:cond delay="999"/>
                                          </p:stCondLst>
                                        </p:cTn>
                                        <p:tgtEl>
                                          <p:spTgt spid="53"/>
                                        </p:tgtEl>
                                        <p:attrNameLst>
                                          <p:attrName>style.visibility</p:attrName>
                                        </p:attrNameLst>
                                      </p:cBhvr>
                                      <p:to>
                                        <p:strVal val="hidden"/>
                                      </p:to>
                                    </p:set>
                                  </p:childTnLst>
                                </p:cTn>
                              </p:par>
                            </p:childTnLst>
                          </p:cTn>
                        </p:par>
                        <p:par>
                          <p:cTn id="806" fill="hold">
                            <p:stCondLst>
                              <p:cond delay="264000"/>
                            </p:stCondLst>
                            <p:childTnLst>
                              <p:par>
                                <p:cTn id="807" presetID="1" presetClass="exit" presetSubtype="0" fill="hold" grpId="0" nodeType="afterEffect">
                                  <p:stCondLst>
                                    <p:cond delay="0"/>
                                  </p:stCondLst>
                                  <p:childTnLst>
                                    <p:set>
                                      <p:cBhvr>
                                        <p:cTn id="808" dur="1" fill="hold">
                                          <p:stCondLst>
                                            <p:cond delay="999"/>
                                          </p:stCondLst>
                                        </p:cTn>
                                        <p:tgtEl>
                                          <p:spTgt spid="52"/>
                                        </p:tgtEl>
                                        <p:attrNameLst>
                                          <p:attrName>style.visibility</p:attrName>
                                        </p:attrNameLst>
                                      </p:cBhvr>
                                      <p:to>
                                        <p:strVal val="hidden"/>
                                      </p:to>
                                    </p:set>
                                  </p:childTnLst>
                                </p:cTn>
                              </p:par>
                            </p:childTnLst>
                          </p:cTn>
                        </p:par>
                        <p:par>
                          <p:cTn id="809" fill="hold">
                            <p:stCondLst>
                              <p:cond delay="265000"/>
                            </p:stCondLst>
                            <p:childTnLst>
                              <p:par>
                                <p:cTn id="810" presetID="1" presetClass="exit" presetSubtype="0" fill="hold" grpId="0" nodeType="afterEffect">
                                  <p:stCondLst>
                                    <p:cond delay="0"/>
                                  </p:stCondLst>
                                  <p:childTnLst>
                                    <p:set>
                                      <p:cBhvr>
                                        <p:cTn id="811" dur="1" fill="hold">
                                          <p:stCondLst>
                                            <p:cond delay="999"/>
                                          </p:stCondLst>
                                        </p:cTn>
                                        <p:tgtEl>
                                          <p:spTgt spid="51"/>
                                        </p:tgtEl>
                                        <p:attrNameLst>
                                          <p:attrName>style.visibility</p:attrName>
                                        </p:attrNameLst>
                                      </p:cBhvr>
                                      <p:to>
                                        <p:strVal val="hidden"/>
                                      </p:to>
                                    </p:set>
                                  </p:childTnLst>
                                </p:cTn>
                              </p:par>
                            </p:childTnLst>
                          </p:cTn>
                        </p:par>
                        <p:par>
                          <p:cTn id="812" fill="hold">
                            <p:stCondLst>
                              <p:cond delay="266000"/>
                            </p:stCondLst>
                            <p:childTnLst>
                              <p:par>
                                <p:cTn id="813" presetID="1" presetClass="exit" presetSubtype="0" fill="hold" grpId="0" nodeType="afterEffect">
                                  <p:stCondLst>
                                    <p:cond delay="0"/>
                                  </p:stCondLst>
                                  <p:childTnLst>
                                    <p:set>
                                      <p:cBhvr>
                                        <p:cTn id="814" dur="1" fill="hold">
                                          <p:stCondLst>
                                            <p:cond delay="999"/>
                                          </p:stCondLst>
                                        </p:cTn>
                                        <p:tgtEl>
                                          <p:spTgt spid="50"/>
                                        </p:tgtEl>
                                        <p:attrNameLst>
                                          <p:attrName>style.visibility</p:attrName>
                                        </p:attrNameLst>
                                      </p:cBhvr>
                                      <p:to>
                                        <p:strVal val="hidden"/>
                                      </p:to>
                                    </p:set>
                                  </p:childTnLst>
                                </p:cTn>
                              </p:par>
                            </p:childTnLst>
                          </p:cTn>
                        </p:par>
                        <p:par>
                          <p:cTn id="815" fill="hold">
                            <p:stCondLst>
                              <p:cond delay="267000"/>
                            </p:stCondLst>
                            <p:childTnLst>
                              <p:par>
                                <p:cTn id="816" presetID="1" presetClass="exit" presetSubtype="0" fill="hold" grpId="0" nodeType="afterEffect">
                                  <p:stCondLst>
                                    <p:cond delay="0"/>
                                  </p:stCondLst>
                                  <p:childTnLst>
                                    <p:set>
                                      <p:cBhvr>
                                        <p:cTn id="817" dur="1" fill="hold">
                                          <p:stCondLst>
                                            <p:cond delay="999"/>
                                          </p:stCondLst>
                                        </p:cTn>
                                        <p:tgtEl>
                                          <p:spTgt spid="49"/>
                                        </p:tgtEl>
                                        <p:attrNameLst>
                                          <p:attrName>style.visibility</p:attrName>
                                        </p:attrNameLst>
                                      </p:cBhvr>
                                      <p:to>
                                        <p:strVal val="hidden"/>
                                      </p:to>
                                    </p:set>
                                  </p:childTnLst>
                                </p:cTn>
                              </p:par>
                            </p:childTnLst>
                          </p:cTn>
                        </p:par>
                        <p:par>
                          <p:cTn id="818" fill="hold">
                            <p:stCondLst>
                              <p:cond delay="268000"/>
                            </p:stCondLst>
                            <p:childTnLst>
                              <p:par>
                                <p:cTn id="819" presetID="1" presetClass="exit" presetSubtype="0" fill="hold" grpId="0" nodeType="afterEffect">
                                  <p:stCondLst>
                                    <p:cond delay="0"/>
                                  </p:stCondLst>
                                  <p:childTnLst>
                                    <p:set>
                                      <p:cBhvr>
                                        <p:cTn id="820" dur="1" fill="hold">
                                          <p:stCondLst>
                                            <p:cond delay="999"/>
                                          </p:stCondLst>
                                        </p:cTn>
                                        <p:tgtEl>
                                          <p:spTgt spid="48"/>
                                        </p:tgtEl>
                                        <p:attrNameLst>
                                          <p:attrName>style.visibility</p:attrName>
                                        </p:attrNameLst>
                                      </p:cBhvr>
                                      <p:to>
                                        <p:strVal val="hidden"/>
                                      </p:to>
                                    </p:set>
                                  </p:childTnLst>
                                </p:cTn>
                              </p:par>
                            </p:childTnLst>
                          </p:cTn>
                        </p:par>
                        <p:par>
                          <p:cTn id="821" fill="hold">
                            <p:stCondLst>
                              <p:cond delay="269000"/>
                            </p:stCondLst>
                            <p:childTnLst>
                              <p:par>
                                <p:cTn id="822" presetID="1" presetClass="exit" presetSubtype="0" fill="hold" grpId="0" nodeType="afterEffect">
                                  <p:stCondLst>
                                    <p:cond delay="0"/>
                                  </p:stCondLst>
                                  <p:childTnLst>
                                    <p:set>
                                      <p:cBhvr>
                                        <p:cTn id="823" dur="1" fill="hold">
                                          <p:stCondLst>
                                            <p:cond delay="999"/>
                                          </p:stCondLst>
                                        </p:cTn>
                                        <p:tgtEl>
                                          <p:spTgt spid="47"/>
                                        </p:tgtEl>
                                        <p:attrNameLst>
                                          <p:attrName>style.visibility</p:attrName>
                                        </p:attrNameLst>
                                      </p:cBhvr>
                                      <p:to>
                                        <p:strVal val="hidden"/>
                                      </p:to>
                                    </p:set>
                                  </p:childTnLst>
                                </p:cTn>
                              </p:par>
                            </p:childTnLst>
                          </p:cTn>
                        </p:par>
                        <p:par>
                          <p:cTn id="824" fill="hold">
                            <p:stCondLst>
                              <p:cond delay="270000"/>
                            </p:stCondLst>
                            <p:childTnLst>
                              <p:par>
                                <p:cTn id="825" presetID="1" presetClass="exit" presetSubtype="0" fill="hold" grpId="0" nodeType="afterEffect">
                                  <p:stCondLst>
                                    <p:cond delay="0"/>
                                  </p:stCondLst>
                                  <p:childTnLst>
                                    <p:set>
                                      <p:cBhvr>
                                        <p:cTn id="826" dur="1" fill="hold">
                                          <p:stCondLst>
                                            <p:cond delay="999"/>
                                          </p:stCondLst>
                                        </p:cTn>
                                        <p:tgtEl>
                                          <p:spTgt spid="46"/>
                                        </p:tgtEl>
                                        <p:attrNameLst>
                                          <p:attrName>style.visibility</p:attrName>
                                        </p:attrNameLst>
                                      </p:cBhvr>
                                      <p:to>
                                        <p:strVal val="hidden"/>
                                      </p:to>
                                    </p:set>
                                  </p:childTnLst>
                                </p:cTn>
                              </p:par>
                            </p:childTnLst>
                          </p:cTn>
                        </p:par>
                        <p:par>
                          <p:cTn id="827" fill="hold">
                            <p:stCondLst>
                              <p:cond delay="271000"/>
                            </p:stCondLst>
                            <p:childTnLst>
                              <p:par>
                                <p:cTn id="828" presetID="1" presetClass="exit" presetSubtype="0" fill="hold" grpId="0" nodeType="afterEffect">
                                  <p:stCondLst>
                                    <p:cond delay="0"/>
                                  </p:stCondLst>
                                  <p:childTnLst>
                                    <p:set>
                                      <p:cBhvr>
                                        <p:cTn id="829" dur="1" fill="hold">
                                          <p:stCondLst>
                                            <p:cond delay="999"/>
                                          </p:stCondLst>
                                        </p:cTn>
                                        <p:tgtEl>
                                          <p:spTgt spid="45"/>
                                        </p:tgtEl>
                                        <p:attrNameLst>
                                          <p:attrName>style.visibility</p:attrName>
                                        </p:attrNameLst>
                                      </p:cBhvr>
                                      <p:to>
                                        <p:strVal val="hidden"/>
                                      </p:to>
                                    </p:set>
                                  </p:childTnLst>
                                </p:cTn>
                              </p:par>
                            </p:childTnLst>
                          </p:cTn>
                        </p:par>
                        <p:par>
                          <p:cTn id="830" fill="hold">
                            <p:stCondLst>
                              <p:cond delay="272000"/>
                            </p:stCondLst>
                            <p:childTnLst>
                              <p:par>
                                <p:cTn id="831" presetID="1" presetClass="exit" presetSubtype="0" fill="hold" grpId="0" nodeType="afterEffect">
                                  <p:stCondLst>
                                    <p:cond delay="0"/>
                                  </p:stCondLst>
                                  <p:childTnLst>
                                    <p:set>
                                      <p:cBhvr>
                                        <p:cTn id="832" dur="1" fill="hold">
                                          <p:stCondLst>
                                            <p:cond delay="999"/>
                                          </p:stCondLst>
                                        </p:cTn>
                                        <p:tgtEl>
                                          <p:spTgt spid="44"/>
                                        </p:tgtEl>
                                        <p:attrNameLst>
                                          <p:attrName>style.visibility</p:attrName>
                                        </p:attrNameLst>
                                      </p:cBhvr>
                                      <p:to>
                                        <p:strVal val="hidden"/>
                                      </p:to>
                                    </p:set>
                                  </p:childTnLst>
                                </p:cTn>
                              </p:par>
                            </p:childTnLst>
                          </p:cTn>
                        </p:par>
                        <p:par>
                          <p:cTn id="833" fill="hold">
                            <p:stCondLst>
                              <p:cond delay="273000"/>
                            </p:stCondLst>
                            <p:childTnLst>
                              <p:par>
                                <p:cTn id="834" presetID="1" presetClass="exit" presetSubtype="0" fill="hold" grpId="0" nodeType="afterEffect">
                                  <p:stCondLst>
                                    <p:cond delay="0"/>
                                  </p:stCondLst>
                                  <p:childTnLst>
                                    <p:set>
                                      <p:cBhvr>
                                        <p:cTn id="835" dur="1" fill="hold">
                                          <p:stCondLst>
                                            <p:cond delay="999"/>
                                          </p:stCondLst>
                                        </p:cTn>
                                        <p:tgtEl>
                                          <p:spTgt spid="43"/>
                                        </p:tgtEl>
                                        <p:attrNameLst>
                                          <p:attrName>style.visibility</p:attrName>
                                        </p:attrNameLst>
                                      </p:cBhvr>
                                      <p:to>
                                        <p:strVal val="hidden"/>
                                      </p:to>
                                    </p:set>
                                  </p:childTnLst>
                                </p:cTn>
                              </p:par>
                            </p:childTnLst>
                          </p:cTn>
                        </p:par>
                        <p:par>
                          <p:cTn id="836" fill="hold">
                            <p:stCondLst>
                              <p:cond delay="274000"/>
                            </p:stCondLst>
                            <p:childTnLst>
                              <p:par>
                                <p:cTn id="837" presetID="1" presetClass="exit" presetSubtype="0" fill="hold" grpId="0" nodeType="afterEffect">
                                  <p:stCondLst>
                                    <p:cond delay="0"/>
                                  </p:stCondLst>
                                  <p:childTnLst>
                                    <p:set>
                                      <p:cBhvr>
                                        <p:cTn id="838" dur="1" fill="hold">
                                          <p:stCondLst>
                                            <p:cond delay="999"/>
                                          </p:stCondLst>
                                        </p:cTn>
                                        <p:tgtEl>
                                          <p:spTgt spid="42"/>
                                        </p:tgtEl>
                                        <p:attrNameLst>
                                          <p:attrName>style.visibility</p:attrName>
                                        </p:attrNameLst>
                                      </p:cBhvr>
                                      <p:to>
                                        <p:strVal val="hidden"/>
                                      </p:to>
                                    </p:set>
                                  </p:childTnLst>
                                </p:cTn>
                              </p:par>
                            </p:childTnLst>
                          </p:cTn>
                        </p:par>
                        <p:par>
                          <p:cTn id="839" fill="hold">
                            <p:stCondLst>
                              <p:cond delay="275000"/>
                            </p:stCondLst>
                            <p:childTnLst>
                              <p:par>
                                <p:cTn id="840" presetID="1" presetClass="exit" presetSubtype="0" fill="hold" grpId="0" nodeType="afterEffect">
                                  <p:stCondLst>
                                    <p:cond delay="0"/>
                                  </p:stCondLst>
                                  <p:childTnLst>
                                    <p:set>
                                      <p:cBhvr>
                                        <p:cTn id="841" dur="1" fill="hold">
                                          <p:stCondLst>
                                            <p:cond delay="999"/>
                                          </p:stCondLst>
                                        </p:cTn>
                                        <p:tgtEl>
                                          <p:spTgt spid="41"/>
                                        </p:tgtEl>
                                        <p:attrNameLst>
                                          <p:attrName>style.visibility</p:attrName>
                                        </p:attrNameLst>
                                      </p:cBhvr>
                                      <p:to>
                                        <p:strVal val="hidden"/>
                                      </p:to>
                                    </p:set>
                                  </p:childTnLst>
                                </p:cTn>
                              </p:par>
                            </p:childTnLst>
                          </p:cTn>
                        </p:par>
                        <p:par>
                          <p:cTn id="842" fill="hold">
                            <p:stCondLst>
                              <p:cond delay="276000"/>
                            </p:stCondLst>
                            <p:childTnLst>
                              <p:par>
                                <p:cTn id="843" presetID="1" presetClass="exit" presetSubtype="0" fill="hold" grpId="0" nodeType="afterEffect">
                                  <p:stCondLst>
                                    <p:cond delay="0"/>
                                  </p:stCondLst>
                                  <p:childTnLst>
                                    <p:set>
                                      <p:cBhvr>
                                        <p:cTn id="844" dur="1" fill="hold">
                                          <p:stCondLst>
                                            <p:cond delay="999"/>
                                          </p:stCondLst>
                                        </p:cTn>
                                        <p:tgtEl>
                                          <p:spTgt spid="40"/>
                                        </p:tgtEl>
                                        <p:attrNameLst>
                                          <p:attrName>style.visibility</p:attrName>
                                        </p:attrNameLst>
                                      </p:cBhvr>
                                      <p:to>
                                        <p:strVal val="hidden"/>
                                      </p:to>
                                    </p:set>
                                  </p:childTnLst>
                                </p:cTn>
                              </p:par>
                            </p:childTnLst>
                          </p:cTn>
                        </p:par>
                        <p:par>
                          <p:cTn id="845" fill="hold">
                            <p:stCondLst>
                              <p:cond delay="277000"/>
                            </p:stCondLst>
                            <p:childTnLst>
                              <p:par>
                                <p:cTn id="846" presetID="1" presetClass="exit" presetSubtype="0" fill="hold" grpId="0" nodeType="afterEffect">
                                  <p:stCondLst>
                                    <p:cond delay="0"/>
                                  </p:stCondLst>
                                  <p:childTnLst>
                                    <p:set>
                                      <p:cBhvr>
                                        <p:cTn id="847" dur="1" fill="hold">
                                          <p:stCondLst>
                                            <p:cond delay="999"/>
                                          </p:stCondLst>
                                        </p:cTn>
                                        <p:tgtEl>
                                          <p:spTgt spid="39"/>
                                        </p:tgtEl>
                                        <p:attrNameLst>
                                          <p:attrName>style.visibility</p:attrName>
                                        </p:attrNameLst>
                                      </p:cBhvr>
                                      <p:to>
                                        <p:strVal val="hidden"/>
                                      </p:to>
                                    </p:set>
                                  </p:childTnLst>
                                </p:cTn>
                              </p:par>
                            </p:childTnLst>
                          </p:cTn>
                        </p:par>
                        <p:par>
                          <p:cTn id="848" fill="hold">
                            <p:stCondLst>
                              <p:cond delay="278000"/>
                            </p:stCondLst>
                            <p:childTnLst>
                              <p:par>
                                <p:cTn id="849" presetID="1" presetClass="exit" presetSubtype="0" fill="hold" grpId="0" nodeType="afterEffect">
                                  <p:stCondLst>
                                    <p:cond delay="0"/>
                                  </p:stCondLst>
                                  <p:childTnLst>
                                    <p:set>
                                      <p:cBhvr>
                                        <p:cTn id="850" dur="1" fill="hold">
                                          <p:stCondLst>
                                            <p:cond delay="999"/>
                                          </p:stCondLst>
                                        </p:cTn>
                                        <p:tgtEl>
                                          <p:spTgt spid="38"/>
                                        </p:tgtEl>
                                        <p:attrNameLst>
                                          <p:attrName>style.visibility</p:attrName>
                                        </p:attrNameLst>
                                      </p:cBhvr>
                                      <p:to>
                                        <p:strVal val="hidden"/>
                                      </p:to>
                                    </p:set>
                                  </p:childTnLst>
                                </p:cTn>
                              </p:par>
                            </p:childTnLst>
                          </p:cTn>
                        </p:par>
                        <p:par>
                          <p:cTn id="851" fill="hold">
                            <p:stCondLst>
                              <p:cond delay="279000"/>
                            </p:stCondLst>
                            <p:childTnLst>
                              <p:par>
                                <p:cTn id="852" presetID="1" presetClass="exit" presetSubtype="0" fill="hold" grpId="0" nodeType="afterEffect">
                                  <p:stCondLst>
                                    <p:cond delay="0"/>
                                  </p:stCondLst>
                                  <p:childTnLst>
                                    <p:set>
                                      <p:cBhvr>
                                        <p:cTn id="853" dur="1" fill="hold">
                                          <p:stCondLst>
                                            <p:cond delay="999"/>
                                          </p:stCondLst>
                                        </p:cTn>
                                        <p:tgtEl>
                                          <p:spTgt spid="37"/>
                                        </p:tgtEl>
                                        <p:attrNameLst>
                                          <p:attrName>style.visibility</p:attrName>
                                        </p:attrNameLst>
                                      </p:cBhvr>
                                      <p:to>
                                        <p:strVal val="hidden"/>
                                      </p:to>
                                    </p:set>
                                  </p:childTnLst>
                                </p:cTn>
                              </p:par>
                            </p:childTnLst>
                          </p:cTn>
                        </p:par>
                        <p:par>
                          <p:cTn id="854" fill="hold">
                            <p:stCondLst>
                              <p:cond delay="280000"/>
                            </p:stCondLst>
                            <p:childTnLst>
                              <p:par>
                                <p:cTn id="855" presetID="1" presetClass="exit" presetSubtype="0" fill="hold" grpId="0" nodeType="afterEffect">
                                  <p:stCondLst>
                                    <p:cond delay="0"/>
                                  </p:stCondLst>
                                  <p:childTnLst>
                                    <p:set>
                                      <p:cBhvr>
                                        <p:cTn id="856" dur="1" fill="hold">
                                          <p:stCondLst>
                                            <p:cond delay="999"/>
                                          </p:stCondLst>
                                        </p:cTn>
                                        <p:tgtEl>
                                          <p:spTgt spid="36"/>
                                        </p:tgtEl>
                                        <p:attrNameLst>
                                          <p:attrName>style.visibility</p:attrName>
                                        </p:attrNameLst>
                                      </p:cBhvr>
                                      <p:to>
                                        <p:strVal val="hidden"/>
                                      </p:to>
                                    </p:set>
                                  </p:childTnLst>
                                </p:cTn>
                              </p:par>
                            </p:childTnLst>
                          </p:cTn>
                        </p:par>
                        <p:par>
                          <p:cTn id="857" fill="hold">
                            <p:stCondLst>
                              <p:cond delay="281000"/>
                            </p:stCondLst>
                            <p:childTnLst>
                              <p:par>
                                <p:cTn id="858" presetID="1" presetClass="exit" presetSubtype="0" fill="hold" grpId="0" nodeType="afterEffect">
                                  <p:stCondLst>
                                    <p:cond delay="0"/>
                                  </p:stCondLst>
                                  <p:childTnLst>
                                    <p:set>
                                      <p:cBhvr>
                                        <p:cTn id="859" dur="1" fill="hold">
                                          <p:stCondLst>
                                            <p:cond delay="999"/>
                                          </p:stCondLst>
                                        </p:cTn>
                                        <p:tgtEl>
                                          <p:spTgt spid="35"/>
                                        </p:tgtEl>
                                        <p:attrNameLst>
                                          <p:attrName>style.visibility</p:attrName>
                                        </p:attrNameLst>
                                      </p:cBhvr>
                                      <p:to>
                                        <p:strVal val="hidden"/>
                                      </p:to>
                                    </p:set>
                                  </p:childTnLst>
                                </p:cTn>
                              </p:par>
                            </p:childTnLst>
                          </p:cTn>
                        </p:par>
                        <p:par>
                          <p:cTn id="860" fill="hold">
                            <p:stCondLst>
                              <p:cond delay="282000"/>
                            </p:stCondLst>
                            <p:childTnLst>
                              <p:par>
                                <p:cTn id="861" presetID="1" presetClass="exit" presetSubtype="0" fill="hold" grpId="0" nodeType="afterEffect">
                                  <p:stCondLst>
                                    <p:cond delay="0"/>
                                  </p:stCondLst>
                                  <p:childTnLst>
                                    <p:set>
                                      <p:cBhvr>
                                        <p:cTn id="862" dur="1" fill="hold">
                                          <p:stCondLst>
                                            <p:cond delay="999"/>
                                          </p:stCondLst>
                                        </p:cTn>
                                        <p:tgtEl>
                                          <p:spTgt spid="34"/>
                                        </p:tgtEl>
                                        <p:attrNameLst>
                                          <p:attrName>style.visibility</p:attrName>
                                        </p:attrNameLst>
                                      </p:cBhvr>
                                      <p:to>
                                        <p:strVal val="hidden"/>
                                      </p:to>
                                    </p:set>
                                  </p:childTnLst>
                                </p:cTn>
                              </p:par>
                            </p:childTnLst>
                          </p:cTn>
                        </p:par>
                        <p:par>
                          <p:cTn id="863" fill="hold">
                            <p:stCondLst>
                              <p:cond delay="283000"/>
                            </p:stCondLst>
                            <p:childTnLst>
                              <p:par>
                                <p:cTn id="864" presetID="1" presetClass="exit" presetSubtype="0" fill="hold" grpId="0" nodeType="afterEffect">
                                  <p:stCondLst>
                                    <p:cond delay="0"/>
                                  </p:stCondLst>
                                  <p:childTnLst>
                                    <p:set>
                                      <p:cBhvr>
                                        <p:cTn id="865" dur="1" fill="hold">
                                          <p:stCondLst>
                                            <p:cond delay="999"/>
                                          </p:stCondLst>
                                        </p:cTn>
                                        <p:tgtEl>
                                          <p:spTgt spid="33"/>
                                        </p:tgtEl>
                                        <p:attrNameLst>
                                          <p:attrName>style.visibility</p:attrName>
                                        </p:attrNameLst>
                                      </p:cBhvr>
                                      <p:to>
                                        <p:strVal val="hidden"/>
                                      </p:to>
                                    </p:set>
                                  </p:childTnLst>
                                </p:cTn>
                              </p:par>
                            </p:childTnLst>
                          </p:cTn>
                        </p:par>
                        <p:par>
                          <p:cTn id="866" fill="hold">
                            <p:stCondLst>
                              <p:cond delay="284000"/>
                            </p:stCondLst>
                            <p:childTnLst>
                              <p:par>
                                <p:cTn id="867" presetID="1" presetClass="exit" presetSubtype="0" fill="hold" grpId="0" nodeType="afterEffect">
                                  <p:stCondLst>
                                    <p:cond delay="0"/>
                                  </p:stCondLst>
                                  <p:childTnLst>
                                    <p:set>
                                      <p:cBhvr>
                                        <p:cTn id="868" dur="1" fill="hold">
                                          <p:stCondLst>
                                            <p:cond delay="999"/>
                                          </p:stCondLst>
                                        </p:cTn>
                                        <p:tgtEl>
                                          <p:spTgt spid="32"/>
                                        </p:tgtEl>
                                        <p:attrNameLst>
                                          <p:attrName>style.visibility</p:attrName>
                                        </p:attrNameLst>
                                      </p:cBhvr>
                                      <p:to>
                                        <p:strVal val="hidden"/>
                                      </p:to>
                                    </p:set>
                                  </p:childTnLst>
                                </p:cTn>
                              </p:par>
                            </p:childTnLst>
                          </p:cTn>
                        </p:par>
                        <p:par>
                          <p:cTn id="869" fill="hold">
                            <p:stCondLst>
                              <p:cond delay="285000"/>
                            </p:stCondLst>
                            <p:childTnLst>
                              <p:par>
                                <p:cTn id="870" presetID="1" presetClass="exit" presetSubtype="0" fill="hold" grpId="0" nodeType="afterEffect">
                                  <p:stCondLst>
                                    <p:cond delay="0"/>
                                  </p:stCondLst>
                                  <p:childTnLst>
                                    <p:set>
                                      <p:cBhvr>
                                        <p:cTn id="871" dur="1" fill="hold">
                                          <p:stCondLst>
                                            <p:cond delay="999"/>
                                          </p:stCondLst>
                                        </p:cTn>
                                        <p:tgtEl>
                                          <p:spTgt spid="31"/>
                                        </p:tgtEl>
                                        <p:attrNameLst>
                                          <p:attrName>style.visibility</p:attrName>
                                        </p:attrNameLst>
                                      </p:cBhvr>
                                      <p:to>
                                        <p:strVal val="hidden"/>
                                      </p:to>
                                    </p:set>
                                  </p:childTnLst>
                                </p:cTn>
                              </p:par>
                            </p:childTnLst>
                          </p:cTn>
                        </p:par>
                        <p:par>
                          <p:cTn id="872" fill="hold">
                            <p:stCondLst>
                              <p:cond delay="286000"/>
                            </p:stCondLst>
                            <p:childTnLst>
                              <p:par>
                                <p:cTn id="873" presetID="1" presetClass="exit" presetSubtype="0" fill="hold" grpId="0" nodeType="afterEffect">
                                  <p:stCondLst>
                                    <p:cond delay="0"/>
                                  </p:stCondLst>
                                  <p:childTnLst>
                                    <p:set>
                                      <p:cBhvr>
                                        <p:cTn id="874" dur="1" fill="hold">
                                          <p:stCondLst>
                                            <p:cond delay="999"/>
                                          </p:stCondLst>
                                        </p:cTn>
                                        <p:tgtEl>
                                          <p:spTgt spid="30"/>
                                        </p:tgtEl>
                                        <p:attrNameLst>
                                          <p:attrName>style.visibility</p:attrName>
                                        </p:attrNameLst>
                                      </p:cBhvr>
                                      <p:to>
                                        <p:strVal val="hidden"/>
                                      </p:to>
                                    </p:set>
                                  </p:childTnLst>
                                </p:cTn>
                              </p:par>
                            </p:childTnLst>
                          </p:cTn>
                        </p:par>
                        <p:par>
                          <p:cTn id="875" fill="hold">
                            <p:stCondLst>
                              <p:cond delay="287000"/>
                            </p:stCondLst>
                            <p:childTnLst>
                              <p:par>
                                <p:cTn id="876" presetID="1" presetClass="exit" presetSubtype="0" fill="hold" grpId="0" nodeType="afterEffect">
                                  <p:stCondLst>
                                    <p:cond delay="0"/>
                                  </p:stCondLst>
                                  <p:childTnLst>
                                    <p:set>
                                      <p:cBhvr>
                                        <p:cTn id="877" dur="1" fill="hold">
                                          <p:stCondLst>
                                            <p:cond delay="999"/>
                                          </p:stCondLst>
                                        </p:cTn>
                                        <p:tgtEl>
                                          <p:spTgt spid="29"/>
                                        </p:tgtEl>
                                        <p:attrNameLst>
                                          <p:attrName>style.visibility</p:attrName>
                                        </p:attrNameLst>
                                      </p:cBhvr>
                                      <p:to>
                                        <p:strVal val="hidden"/>
                                      </p:to>
                                    </p:set>
                                  </p:childTnLst>
                                </p:cTn>
                              </p:par>
                            </p:childTnLst>
                          </p:cTn>
                        </p:par>
                        <p:par>
                          <p:cTn id="878" fill="hold">
                            <p:stCondLst>
                              <p:cond delay="288000"/>
                            </p:stCondLst>
                            <p:childTnLst>
                              <p:par>
                                <p:cTn id="879" presetID="1" presetClass="exit" presetSubtype="0" fill="hold" grpId="0" nodeType="afterEffect">
                                  <p:stCondLst>
                                    <p:cond delay="0"/>
                                  </p:stCondLst>
                                  <p:childTnLst>
                                    <p:set>
                                      <p:cBhvr>
                                        <p:cTn id="880" dur="1" fill="hold">
                                          <p:stCondLst>
                                            <p:cond delay="999"/>
                                          </p:stCondLst>
                                        </p:cTn>
                                        <p:tgtEl>
                                          <p:spTgt spid="28"/>
                                        </p:tgtEl>
                                        <p:attrNameLst>
                                          <p:attrName>style.visibility</p:attrName>
                                        </p:attrNameLst>
                                      </p:cBhvr>
                                      <p:to>
                                        <p:strVal val="hidden"/>
                                      </p:to>
                                    </p:set>
                                  </p:childTnLst>
                                </p:cTn>
                              </p:par>
                            </p:childTnLst>
                          </p:cTn>
                        </p:par>
                        <p:par>
                          <p:cTn id="881" fill="hold">
                            <p:stCondLst>
                              <p:cond delay="289000"/>
                            </p:stCondLst>
                            <p:childTnLst>
                              <p:par>
                                <p:cTn id="882" presetID="1" presetClass="exit" presetSubtype="0" fill="hold" grpId="0" nodeType="afterEffect">
                                  <p:stCondLst>
                                    <p:cond delay="0"/>
                                  </p:stCondLst>
                                  <p:childTnLst>
                                    <p:set>
                                      <p:cBhvr>
                                        <p:cTn id="883" dur="1" fill="hold">
                                          <p:stCondLst>
                                            <p:cond delay="999"/>
                                          </p:stCondLst>
                                        </p:cTn>
                                        <p:tgtEl>
                                          <p:spTgt spid="27"/>
                                        </p:tgtEl>
                                        <p:attrNameLst>
                                          <p:attrName>style.visibility</p:attrName>
                                        </p:attrNameLst>
                                      </p:cBhvr>
                                      <p:to>
                                        <p:strVal val="hidden"/>
                                      </p:to>
                                    </p:set>
                                  </p:childTnLst>
                                </p:cTn>
                              </p:par>
                            </p:childTnLst>
                          </p:cTn>
                        </p:par>
                        <p:par>
                          <p:cTn id="884" fill="hold">
                            <p:stCondLst>
                              <p:cond delay="290000"/>
                            </p:stCondLst>
                            <p:childTnLst>
                              <p:par>
                                <p:cTn id="885" presetID="1" presetClass="exit" presetSubtype="0" fill="hold" grpId="0" nodeType="afterEffect">
                                  <p:stCondLst>
                                    <p:cond delay="0"/>
                                  </p:stCondLst>
                                  <p:childTnLst>
                                    <p:set>
                                      <p:cBhvr>
                                        <p:cTn id="886" dur="1" fill="hold">
                                          <p:stCondLst>
                                            <p:cond delay="999"/>
                                          </p:stCondLst>
                                        </p:cTn>
                                        <p:tgtEl>
                                          <p:spTgt spid="26"/>
                                        </p:tgtEl>
                                        <p:attrNameLst>
                                          <p:attrName>style.visibility</p:attrName>
                                        </p:attrNameLst>
                                      </p:cBhvr>
                                      <p:to>
                                        <p:strVal val="hidden"/>
                                      </p:to>
                                    </p:set>
                                  </p:childTnLst>
                                </p:cTn>
                              </p:par>
                            </p:childTnLst>
                          </p:cTn>
                        </p:par>
                        <p:par>
                          <p:cTn id="887" fill="hold">
                            <p:stCondLst>
                              <p:cond delay="291000"/>
                            </p:stCondLst>
                            <p:childTnLst>
                              <p:par>
                                <p:cTn id="888" presetID="1" presetClass="exit" presetSubtype="0" fill="hold" grpId="0" nodeType="afterEffect">
                                  <p:stCondLst>
                                    <p:cond delay="0"/>
                                  </p:stCondLst>
                                  <p:childTnLst>
                                    <p:set>
                                      <p:cBhvr>
                                        <p:cTn id="889" dur="1" fill="hold">
                                          <p:stCondLst>
                                            <p:cond delay="999"/>
                                          </p:stCondLst>
                                        </p:cTn>
                                        <p:tgtEl>
                                          <p:spTgt spid="25"/>
                                        </p:tgtEl>
                                        <p:attrNameLst>
                                          <p:attrName>style.visibility</p:attrName>
                                        </p:attrNameLst>
                                      </p:cBhvr>
                                      <p:to>
                                        <p:strVal val="hidden"/>
                                      </p:to>
                                    </p:set>
                                  </p:childTnLst>
                                </p:cTn>
                              </p:par>
                            </p:childTnLst>
                          </p:cTn>
                        </p:par>
                        <p:par>
                          <p:cTn id="890" fill="hold">
                            <p:stCondLst>
                              <p:cond delay="292000"/>
                            </p:stCondLst>
                            <p:childTnLst>
                              <p:par>
                                <p:cTn id="891" presetID="1" presetClass="exit" presetSubtype="0" fill="hold" grpId="0" nodeType="afterEffect">
                                  <p:stCondLst>
                                    <p:cond delay="0"/>
                                  </p:stCondLst>
                                  <p:childTnLst>
                                    <p:set>
                                      <p:cBhvr>
                                        <p:cTn id="892" dur="1" fill="hold">
                                          <p:stCondLst>
                                            <p:cond delay="999"/>
                                          </p:stCondLst>
                                        </p:cTn>
                                        <p:tgtEl>
                                          <p:spTgt spid="24"/>
                                        </p:tgtEl>
                                        <p:attrNameLst>
                                          <p:attrName>style.visibility</p:attrName>
                                        </p:attrNameLst>
                                      </p:cBhvr>
                                      <p:to>
                                        <p:strVal val="hidden"/>
                                      </p:to>
                                    </p:set>
                                  </p:childTnLst>
                                </p:cTn>
                              </p:par>
                            </p:childTnLst>
                          </p:cTn>
                        </p:par>
                        <p:par>
                          <p:cTn id="893" fill="hold">
                            <p:stCondLst>
                              <p:cond delay="293000"/>
                            </p:stCondLst>
                            <p:childTnLst>
                              <p:par>
                                <p:cTn id="894" presetID="1" presetClass="exit" presetSubtype="0" fill="hold" grpId="0" nodeType="afterEffect">
                                  <p:stCondLst>
                                    <p:cond delay="0"/>
                                  </p:stCondLst>
                                  <p:childTnLst>
                                    <p:set>
                                      <p:cBhvr>
                                        <p:cTn id="895" dur="1" fill="hold">
                                          <p:stCondLst>
                                            <p:cond delay="999"/>
                                          </p:stCondLst>
                                        </p:cTn>
                                        <p:tgtEl>
                                          <p:spTgt spid="23"/>
                                        </p:tgtEl>
                                        <p:attrNameLst>
                                          <p:attrName>style.visibility</p:attrName>
                                        </p:attrNameLst>
                                      </p:cBhvr>
                                      <p:to>
                                        <p:strVal val="hidden"/>
                                      </p:to>
                                    </p:set>
                                  </p:childTnLst>
                                </p:cTn>
                              </p:par>
                            </p:childTnLst>
                          </p:cTn>
                        </p:par>
                        <p:par>
                          <p:cTn id="896" fill="hold">
                            <p:stCondLst>
                              <p:cond delay="294000"/>
                            </p:stCondLst>
                            <p:childTnLst>
                              <p:par>
                                <p:cTn id="897" presetID="1" presetClass="exit" presetSubtype="0" fill="hold" grpId="0" nodeType="afterEffect">
                                  <p:stCondLst>
                                    <p:cond delay="0"/>
                                  </p:stCondLst>
                                  <p:childTnLst>
                                    <p:set>
                                      <p:cBhvr>
                                        <p:cTn id="898" dur="1" fill="hold">
                                          <p:stCondLst>
                                            <p:cond delay="999"/>
                                          </p:stCondLst>
                                        </p:cTn>
                                        <p:tgtEl>
                                          <p:spTgt spid="18"/>
                                        </p:tgtEl>
                                        <p:attrNameLst>
                                          <p:attrName>style.visibility</p:attrName>
                                        </p:attrNameLst>
                                      </p:cBhvr>
                                      <p:to>
                                        <p:strVal val="hidden"/>
                                      </p:to>
                                    </p:set>
                                  </p:childTnLst>
                                </p:cTn>
                              </p:par>
                            </p:childTnLst>
                          </p:cTn>
                        </p:par>
                        <p:par>
                          <p:cTn id="899" fill="hold">
                            <p:stCondLst>
                              <p:cond delay="295000"/>
                            </p:stCondLst>
                            <p:childTnLst>
                              <p:par>
                                <p:cTn id="900" presetID="1" presetClass="exit" presetSubtype="0" fill="hold" grpId="0" nodeType="afterEffect">
                                  <p:stCondLst>
                                    <p:cond delay="0"/>
                                  </p:stCondLst>
                                  <p:childTnLst>
                                    <p:set>
                                      <p:cBhvr>
                                        <p:cTn id="901" dur="1" fill="hold">
                                          <p:stCondLst>
                                            <p:cond delay="999"/>
                                          </p:stCondLst>
                                        </p:cTn>
                                        <p:tgtEl>
                                          <p:spTgt spid="17"/>
                                        </p:tgtEl>
                                        <p:attrNameLst>
                                          <p:attrName>style.visibility</p:attrName>
                                        </p:attrNameLst>
                                      </p:cBhvr>
                                      <p:to>
                                        <p:strVal val="hidden"/>
                                      </p:to>
                                    </p:set>
                                  </p:childTnLst>
                                </p:cTn>
                              </p:par>
                            </p:childTnLst>
                          </p:cTn>
                        </p:par>
                        <p:par>
                          <p:cTn id="902" fill="hold">
                            <p:stCondLst>
                              <p:cond delay="296000"/>
                            </p:stCondLst>
                            <p:childTnLst>
                              <p:par>
                                <p:cTn id="903" presetID="1" presetClass="exit" presetSubtype="0" fill="hold" grpId="0" nodeType="afterEffect">
                                  <p:stCondLst>
                                    <p:cond delay="0"/>
                                  </p:stCondLst>
                                  <p:childTnLst>
                                    <p:set>
                                      <p:cBhvr>
                                        <p:cTn id="904" dur="1" fill="hold">
                                          <p:stCondLst>
                                            <p:cond delay="999"/>
                                          </p:stCondLst>
                                        </p:cTn>
                                        <p:tgtEl>
                                          <p:spTgt spid="16"/>
                                        </p:tgtEl>
                                        <p:attrNameLst>
                                          <p:attrName>style.visibility</p:attrName>
                                        </p:attrNameLst>
                                      </p:cBhvr>
                                      <p:to>
                                        <p:strVal val="hidden"/>
                                      </p:to>
                                    </p:set>
                                  </p:childTnLst>
                                </p:cTn>
                              </p:par>
                            </p:childTnLst>
                          </p:cTn>
                        </p:par>
                        <p:par>
                          <p:cTn id="905" fill="hold">
                            <p:stCondLst>
                              <p:cond delay="297000"/>
                            </p:stCondLst>
                            <p:childTnLst>
                              <p:par>
                                <p:cTn id="906" presetID="1" presetClass="exit" presetSubtype="0" fill="hold" grpId="0" nodeType="afterEffect">
                                  <p:stCondLst>
                                    <p:cond delay="0"/>
                                  </p:stCondLst>
                                  <p:childTnLst>
                                    <p:set>
                                      <p:cBhvr>
                                        <p:cTn id="907" dur="1" fill="hold">
                                          <p:stCondLst>
                                            <p:cond delay="999"/>
                                          </p:stCondLst>
                                        </p:cTn>
                                        <p:tgtEl>
                                          <p:spTgt spid="15"/>
                                        </p:tgtEl>
                                        <p:attrNameLst>
                                          <p:attrName>style.visibility</p:attrName>
                                        </p:attrNameLst>
                                      </p:cBhvr>
                                      <p:to>
                                        <p:strVal val="hidden"/>
                                      </p:to>
                                    </p:set>
                                  </p:childTnLst>
                                </p:cTn>
                              </p:par>
                            </p:childTnLst>
                          </p:cTn>
                        </p:par>
                        <p:par>
                          <p:cTn id="908" fill="hold">
                            <p:stCondLst>
                              <p:cond delay="298000"/>
                            </p:stCondLst>
                            <p:childTnLst>
                              <p:par>
                                <p:cTn id="909" presetID="1" presetClass="exit" presetSubtype="0" fill="hold" grpId="0" nodeType="afterEffect">
                                  <p:stCondLst>
                                    <p:cond delay="0"/>
                                  </p:stCondLst>
                                  <p:childTnLst>
                                    <p:set>
                                      <p:cBhvr>
                                        <p:cTn id="910" dur="1" fill="hold">
                                          <p:stCondLst>
                                            <p:cond delay="999"/>
                                          </p:stCondLst>
                                        </p:cTn>
                                        <p:tgtEl>
                                          <p:spTgt spid="14"/>
                                        </p:tgtEl>
                                        <p:attrNameLst>
                                          <p:attrName>style.visibility</p:attrName>
                                        </p:attrNameLst>
                                      </p:cBhvr>
                                      <p:to>
                                        <p:strVal val="hidden"/>
                                      </p:to>
                                    </p:set>
                                  </p:childTnLst>
                                </p:cTn>
                              </p:par>
                            </p:childTnLst>
                          </p:cTn>
                        </p:par>
                        <p:par>
                          <p:cTn id="911" fill="hold">
                            <p:stCondLst>
                              <p:cond delay="299000"/>
                            </p:stCondLst>
                            <p:childTnLst>
                              <p:par>
                                <p:cTn id="912" presetID="1" presetClass="exit" presetSubtype="0" fill="hold" grpId="0" nodeType="afterEffect">
                                  <p:stCondLst>
                                    <p:cond delay="0"/>
                                  </p:stCondLst>
                                  <p:childTnLst>
                                    <p:set>
                                      <p:cBhvr>
                                        <p:cTn id="913" dur="1" fill="hold">
                                          <p:stCondLst>
                                            <p:cond delay="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rieval Practice Challenge Grid!"/>
          <p:cNvSpPr txBox="1"/>
          <p:nvPr/>
        </p:nvSpPr>
        <p:spPr>
          <a:xfrm>
            <a:off x="2185705" y="360842"/>
            <a:ext cx="5770676" cy="6259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652" tIns="35652" rIns="35652" bIns="35652" anchor="ctr">
            <a:spAutoFit/>
          </a:bodyPr>
          <a:lstStyle>
            <a:lvl1pPr>
              <a:defRPr sz="4800" b="1">
                <a:latin typeface="+mj-lt"/>
                <a:ea typeface="+mj-ea"/>
                <a:cs typeface="+mj-cs"/>
                <a:sym typeface="Helvetica Neue"/>
              </a:defRPr>
            </a:lvl1pPr>
          </a:lstStyle>
          <a:p>
            <a:pPr algn="ctr" defTabSz="410058" hangingPunct="0"/>
            <a:r>
              <a:rPr lang="en-GB" sz="3600" u="sng" kern="0" dirty="0">
                <a:solidFill>
                  <a:srgbClr val="000000"/>
                </a:solidFill>
                <a:latin typeface="Segoe UI Light" panose="020B0502040204020203" pitchFamily="34" charset="0"/>
                <a:cs typeface="Segoe UI Light" panose="020B0502040204020203" pitchFamily="34" charset="0"/>
              </a:rPr>
              <a:t>Retrieval Practice Brain Dump</a:t>
            </a:r>
            <a:endParaRPr sz="3600" u="sng" kern="0" dirty="0">
              <a:solidFill>
                <a:srgbClr val="000000"/>
              </a:solidFill>
              <a:latin typeface="Segoe UI Light" panose="020B0502040204020203" pitchFamily="34" charset="0"/>
              <a:cs typeface="Segoe UI Light" panose="020B0502040204020203" pitchFamily="34" charset="0"/>
            </a:endParaRPr>
          </a:p>
        </p:txBody>
      </p:sp>
      <p:sp>
        <p:nvSpPr>
          <p:cNvPr id="11" name="TextBox 10"/>
          <p:cNvSpPr txBox="1"/>
          <p:nvPr/>
        </p:nvSpPr>
        <p:spPr>
          <a:xfrm>
            <a:off x="251531" y="390925"/>
            <a:ext cx="1747345" cy="52306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srgbClr val="000000"/>
                </a:solidFill>
                <a:latin typeface="Segoe UI Light" panose="020B0502040204020203" pitchFamily="34" charset="0"/>
                <a:cs typeface="Segoe UI Light" panose="020B0502040204020203" pitchFamily="34" charset="0"/>
              </a:rPr>
              <a:t>DO NOW</a:t>
            </a:r>
          </a:p>
        </p:txBody>
      </p:sp>
      <p:pic>
        <p:nvPicPr>
          <p:cNvPr id="1030" name="Picture 6" descr="Brain, bulb, creativity, idea, innovation, inspiration, lightbulb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0004" y="64276"/>
            <a:ext cx="1348500" cy="1348500"/>
          </a:xfrm>
          <a:prstGeom prst="rect">
            <a:avLst/>
          </a:prstGeom>
          <a:noFill/>
          <a:extLst>
            <a:ext uri="{909E8E84-426E-40DD-AFC4-6F175D3DCCD1}">
              <a14:hiddenFill xmlns:a14="http://schemas.microsoft.com/office/drawing/2010/main">
                <a:solidFill>
                  <a:srgbClr val="FFFFFF"/>
                </a:solidFill>
              </a14:hiddenFill>
            </a:ext>
          </a:extLst>
        </p:spPr>
      </p:pic>
      <p:sp>
        <p:nvSpPr>
          <p:cNvPr id="324" name="Rectangle 323"/>
          <p:cNvSpPr/>
          <p:nvPr/>
        </p:nvSpPr>
        <p:spPr>
          <a:xfrm>
            <a:off x="518282" y="1737687"/>
            <a:ext cx="8086175" cy="44134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35656" tIns="35656" rIns="35656" bIns="35656" numCol="1" spcCol="26744" rtlCol="0" anchor="ctr">
            <a:spAutoFit/>
          </a:bodyPr>
          <a:lstStyle/>
          <a:p>
            <a:pPr defTabSz="410100" hangingPunct="0"/>
            <a:r>
              <a:rPr lang="en-GB" sz="2400" b="1" kern="0" dirty="0">
                <a:solidFill>
                  <a:srgbClr val="000000"/>
                </a:solidFill>
                <a:latin typeface="Segoe UI Light" panose="020B0502040204020203" pitchFamily="34" charset="0"/>
                <a:ea typeface="Helvetica Neue Medium"/>
                <a:cs typeface="Segoe UI Light" panose="020B0502040204020203" pitchFamily="34" charset="0"/>
                <a:sym typeface="Helvetica Neue Medium"/>
              </a:rPr>
              <a:t>Task: Write down as much as you can about… Insert task</a:t>
            </a:r>
          </a:p>
        </p:txBody>
      </p:sp>
      <p:sp>
        <p:nvSpPr>
          <p:cNvPr id="325" name="TextBox 324"/>
          <p:cNvSpPr txBox="1"/>
          <p:nvPr/>
        </p:nvSpPr>
        <p:spPr>
          <a:xfrm>
            <a:off x="-2145414" y="0"/>
            <a:ext cx="1975029"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none" lIns="50800" tIns="50800" rIns="50800" bIns="50800" numCol="1" spcCol="38100" rtlCol="0" anchor="ctr">
            <a:spAutoFit/>
          </a:bodyPr>
          <a:lstStyle/>
          <a:p>
            <a:pPr algn="ctr" defTabSz="584200" hangingPunct="0"/>
            <a:r>
              <a:rPr lang="en-GB" sz="3600" dirty="0">
                <a:solidFill>
                  <a:srgbClr val="000000"/>
                </a:solidFill>
                <a:latin typeface="Helvetica Neue Medium"/>
                <a:ea typeface="Helvetica Neue Medium"/>
                <a:cs typeface="Helvetica Neue Medium"/>
                <a:sym typeface="Helvetica Neue Medium"/>
              </a:rPr>
              <a:t>Template</a:t>
            </a:r>
          </a:p>
        </p:txBody>
      </p:sp>
      <p:sp>
        <p:nvSpPr>
          <p:cNvPr id="326" name="TextBox 325"/>
          <p:cNvSpPr txBox="1"/>
          <p:nvPr/>
        </p:nvSpPr>
        <p:spPr>
          <a:xfrm>
            <a:off x="251520" y="1052736"/>
            <a:ext cx="1747344" cy="523069"/>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srgbClr val="FFFFFF"/>
                </a:solidFill>
                <a:latin typeface="Segoe UI Light" panose="020B0502040204020203" pitchFamily="34" charset="0"/>
                <a:cs typeface="Segoe UI Light" panose="020B0502040204020203" pitchFamily="34" charset="0"/>
              </a:rPr>
              <a:t>Answers</a:t>
            </a:r>
          </a:p>
        </p:txBody>
      </p:sp>
      <p:sp>
        <p:nvSpPr>
          <p:cNvPr id="327" name="TextBox 326"/>
          <p:cNvSpPr txBox="1"/>
          <p:nvPr/>
        </p:nvSpPr>
        <p:spPr>
          <a:xfrm>
            <a:off x="518282" y="3061797"/>
            <a:ext cx="8086175" cy="2318583"/>
          </a:xfrm>
          <a:prstGeom prst="rect">
            <a:avLst/>
          </a:prstGeom>
          <a:no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a:p>
            <a:pPr marL="0" marR="0" indent="0" algn="ctr" defTabSz="584200" rtl="0" fontAlgn="auto" latinLnBrk="0" hangingPunct="0">
              <a:lnSpc>
                <a:spcPct val="100000"/>
              </a:lnSpc>
              <a:spcBef>
                <a:spcPts val="0"/>
              </a:spcBef>
              <a:spcAft>
                <a:spcPts val="0"/>
              </a:spcAft>
              <a:buClrTx/>
              <a:buSzTx/>
              <a:buFontTx/>
              <a:buNone/>
              <a:tabLst/>
            </a:pPr>
            <a:endParaRPr lang="en-GB" sz="2400" dirty="0">
              <a:solidFill>
                <a:srgbClr val="000000"/>
              </a:solidFill>
              <a:latin typeface="Helvetica Neue Medium"/>
              <a:ea typeface="Helvetica Neue Medium"/>
              <a:cs typeface="Helvetica Neue Medium"/>
              <a:sym typeface="Helvetica Neue Medium"/>
            </a:endParaRPr>
          </a:p>
          <a:p>
            <a:pPr marL="0" marR="0" indent="0" algn="ctr" defTabSz="5842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rPr>
              <a:t>Insert possible</a:t>
            </a:r>
            <a:r>
              <a:rPr kumimoji="0" lang="en-GB" sz="2400" b="0" i="0" u="none" strike="noStrike" cap="none" spc="0" normalizeH="0" dirty="0">
                <a:ln>
                  <a:noFill/>
                </a:ln>
                <a:solidFill>
                  <a:srgbClr val="000000"/>
                </a:solidFill>
                <a:effectLst/>
                <a:uFillTx/>
                <a:latin typeface="Helvetica Neue Medium"/>
                <a:ea typeface="Helvetica Neue Medium"/>
                <a:cs typeface="Helvetica Neue Medium"/>
                <a:sym typeface="Helvetica Neue Medium"/>
              </a:rPr>
              <a:t> answers</a:t>
            </a:r>
          </a:p>
          <a:p>
            <a:pPr marL="0" marR="0" indent="0" algn="ctr" defTabSz="584200" rtl="0" fontAlgn="auto" latinLnBrk="0" hangingPunct="0">
              <a:lnSpc>
                <a:spcPct val="100000"/>
              </a:lnSpc>
              <a:spcBef>
                <a:spcPts val="0"/>
              </a:spcBef>
              <a:spcAft>
                <a:spcPts val="0"/>
              </a:spcAft>
              <a:buClrTx/>
              <a:buSzTx/>
              <a:buFontTx/>
              <a:buNone/>
              <a:tabLst/>
            </a:pPr>
            <a:endParaRPr lang="en-GB" sz="2400" baseline="0" dirty="0">
              <a:solidFill>
                <a:srgbClr val="000000"/>
              </a:solidFill>
              <a:latin typeface="Helvetica Neue Medium"/>
              <a:ea typeface="Helvetica Neue Medium"/>
              <a:cs typeface="Helvetica Neue Medium"/>
              <a:sym typeface="Helvetica Neue Medium"/>
            </a:endParaRPr>
          </a:p>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dirty="0">
              <a:ln>
                <a:noFill/>
              </a:ln>
              <a:solidFill>
                <a:srgbClr val="000000"/>
              </a:solidFill>
              <a:effectLst/>
              <a:uFillTx/>
              <a:latin typeface="Helvetica Neue Medium"/>
              <a:ea typeface="Helvetica Neue Medium"/>
              <a:cs typeface="Helvetica Neue Medium"/>
              <a:sym typeface="Helvetica Neue Medium"/>
            </a:endParaRPr>
          </a:p>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434423501"/>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2511</TotalTime>
  <Words>964</Words>
  <Application>Microsoft Office PowerPoint</Application>
  <PresentationFormat>On-screen Show (4:3)</PresentationFormat>
  <Paragraphs>667</Paragraphs>
  <Slides>6</Slides>
  <Notes>5</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6</vt:i4>
      </vt:variant>
    </vt:vector>
  </HeadingPairs>
  <TitlesOfParts>
    <vt:vector size="19" baseType="lpstr">
      <vt:lpstr>Arial</vt:lpstr>
      <vt:lpstr>Bahnschrift SemiBold</vt:lpstr>
      <vt:lpstr>Calibri</vt:lpstr>
      <vt:lpstr>Helvetica Light</vt:lpstr>
      <vt:lpstr>Helvetica Neue</vt:lpstr>
      <vt:lpstr>Helvetica Neue Light</vt:lpstr>
      <vt:lpstr>Helvetica Neue Medium</vt:lpstr>
      <vt:lpstr>Helvetica Neue Thin</vt:lpstr>
      <vt:lpstr>Myriad Pro Light</vt:lpstr>
      <vt:lpstr>Segoe UI Light</vt:lpstr>
      <vt:lpstr>White</vt:lpstr>
      <vt:lpstr>Office Theme</vt:lpstr>
      <vt:lpstr>1_White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Leyton Thompson</dc:creator>
  <cp:lastModifiedBy>Mrs Anderson</cp:lastModifiedBy>
  <cp:revision>157</cp:revision>
  <dcterms:created xsi:type="dcterms:W3CDTF">2020-07-18T15:58:38Z</dcterms:created>
  <dcterms:modified xsi:type="dcterms:W3CDTF">2022-09-21T11:26:02Z</dcterms:modified>
</cp:coreProperties>
</file>