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2" r:id="rId6"/>
    <p:sldId id="261" r:id="rId7"/>
    <p:sldId id="265" r:id="rId8"/>
    <p:sldId id="264" r:id="rId9"/>
    <p:sldId id="263" r:id="rId10"/>
    <p:sldId id="266" r:id="rId11"/>
    <p:sldId id="267" r:id="rId12"/>
    <p:sldId id="268" r:id="rId13"/>
    <p:sldId id="269" r:id="rId14"/>
    <p:sldId id="270" r:id="rId15"/>
    <p:sldId id="271"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3" d="100"/>
          <a:sy n="63" d="100"/>
        </p:scale>
        <p:origin x="84"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 Monaghan" userId="c4ba2aa3-e137-4af2-a94a-17870d66b48d" providerId="ADAL" clId="{28BEA943-9323-4BE9-A784-321EE151288B}"/>
    <pc:docChg chg="undo custSel addSld modSld">
      <pc:chgData name="M Monaghan" userId="c4ba2aa3-e137-4af2-a94a-17870d66b48d" providerId="ADAL" clId="{28BEA943-9323-4BE9-A784-321EE151288B}" dt="2023-08-29T08:17:03.437" v="241" actId="26606"/>
      <pc:docMkLst>
        <pc:docMk/>
      </pc:docMkLst>
      <pc:sldChg chg="addSp delSp modSp mod">
        <pc:chgData name="M Monaghan" userId="c4ba2aa3-e137-4af2-a94a-17870d66b48d" providerId="ADAL" clId="{28BEA943-9323-4BE9-A784-321EE151288B}" dt="2023-08-29T08:17:03.437" v="241" actId="26606"/>
        <pc:sldMkLst>
          <pc:docMk/>
          <pc:sldMk cId="2489013253" sldId="258"/>
        </pc:sldMkLst>
        <pc:spChg chg="mod">
          <ac:chgData name="M Monaghan" userId="c4ba2aa3-e137-4af2-a94a-17870d66b48d" providerId="ADAL" clId="{28BEA943-9323-4BE9-A784-321EE151288B}" dt="2023-08-29T08:17:03.437" v="241" actId="26606"/>
          <ac:spMkLst>
            <pc:docMk/>
            <pc:sldMk cId="2489013253" sldId="258"/>
            <ac:spMk id="11" creationId="{BA7EA311-0064-41A2-BF4E-6B9AFFC75641}"/>
          </ac:spMkLst>
        </pc:spChg>
        <pc:spChg chg="mod">
          <ac:chgData name="M Monaghan" userId="c4ba2aa3-e137-4af2-a94a-17870d66b48d" providerId="ADAL" clId="{28BEA943-9323-4BE9-A784-321EE151288B}" dt="2023-08-29T08:17:03.437" v="241" actId="26606"/>
          <ac:spMkLst>
            <pc:docMk/>
            <pc:sldMk cId="2489013253" sldId="258"/>
            <ac:spMk id="12" creationId="{513EDBFA-4DD0-46A3-B51B-188F040FBDC4}"/>
          </ac:spMkLst>
        </pc:spChg>
        <pc:spChg chg="del">
          <ac:chgData name="M Monaghan" userId="c4ba2aa3-e137-4af2-a94a-17870d66b48d" providerId="ADAL" clId="{28BEA943-9323-4BE9-A784-321EE151288B}" dt="2023-08-29T08:17:03.437" v="241" actId="26606"/>
          <ac:spMkLst>
            <pc:docMk/>
            <pc:sldMk cId="2489013253" sldId="258"/>
            <ac:spMk id="17" creationId="{5E39A796-BE83-48B1-B33F-35C4A32AAB57}"/>
          </ac:spMkLst>
        </pc:spChg>
        <pc:spChg chg="del">
          <ac:chgData name="M Monaghan" userId="c4ba2aa3-e137-4af2-a94a-17870d66b48d" providerId="ADAL" clId="{28BEA943-9323-4BE9-A784-321EE151288B}" dt="2023-08-29T08:17:03.437" v="241" actId="26606"/>
          <ac:spMkLst>
            <pc:docMk/>
            <pc:sldMk cId="2489013253" sldId="258"/>
            <ac:spMk id="19" creationId="{72F84B47-E267-4194-8194-831DB7B5547F}"/>
          </ac:spMkLst>
        </pc:spChg>
        <pc:spChg chg="add">
          <ac:chgData name="M Monaghan" userId="c4ba2aa3-e137-4af2-a94a-17870d66b48d" providerId="ADAL" clId="{28BEA943-9323-4BE9-A784-321EE151288B}" dt="2023-08-29T08:17:03.437" v="241" actId="26606"/>
          <ac:spMkLst>
            <pc:docMk/>
            <pc:sldMk cId="2489013253" sldId="258"/>
            <ac:spMk id="24" creationId="{12609869-9E80-471B-A487-A53288E0E791}"/>
          </ac:spMkLst>
        </pc:spChg>
        <pc:spChg chg="add">
          <ac:chgData name="M Monaghan" userId="c4ba2aa3-e137-4af2-a94a-17870d66b48d" providerId="ADAL" clId="{28BEA943-9323-4BE9-A784-321EE151288B}" dt="2023-08-29T08:17:03.437" v="241" actId="26606"/>
          <ac:spMkLst>
            <pc:docMk/>
            <pc:sldMk cId="2489013253" sldId="258"/>
            <ac:spMk id="26" creationId="{7004738A-9D34-43E8-97D2-CA0EED4F8BE0}"/>
          </ac:spMkLst>
        </pc:spChg>
        <pc:spChg chg="add">
          <ac:chgData name="M Monaghan" userId="c4ba2aa3-e137-4af2-a94a-17870d66b48d" providerId="ADAL" clId="{28BEA943-9323-4BE9-A784-321EE151288B}" dt="2023-08-29T08:17:03.437" v="241" actId="26606"/>
          <ac:spMkLst>
            <pc:docMk/>
            <pc:sldMk cId="2489013253" sldId="258"/>
            <ac:spMk id="28" creationId="{B8B8D07F-F13E-443E-BA68-2D26672D76B9}"/>
          </ac:spMkLst>
        </pc:spChg>
        <pc:spChg chg="add">
          <ac:chgData name="M Monaghan" userId="c4ba2aa3-e137-4af2-a94a-17870d66b48d" providerId="ADAL" clId="{28BEA943-9323-4BE9-A784-321EE151288B}" dt="2023-08-29T08:17:03.437" v="241" actId="26606"/>
          <ac:spMkLst>
            <pc:docMk/>
            <pc:sldMk cId="2489013253" sldId="258"/>
            <ac:spMk id="30" creationId="{2813A4FA-24A5-41ED-A534-3807D1B2F344}"/>
          </ac:spMkLst>
        </pc:spChg>
        <pc:spChg chg="add">
          <ac:chgData name="M Monaghan" userId="c4ba2aa3-e137-4af2-a94a-17870d66b48d" providerId="ADAL" clId="{28BEA943-9323-4BE9-A784-321EE151288B}" dt="2023-08-29T08:17:03.437" v="241" actId="26606"/>
          <ac:spMkLst>
            <pc:docMk/>
            <pc:sldMk cId="2489013253" sldId="258"/>
            <ac:spMk id="32" creationId="{C3944F27-CA70-4E84-A51A-E6BF89558979}"/>
          </ac:spMkLst>
        </pc:spChg>
        <pc:picChg chg="mod">
          <ac:chgData name="M Monaghan" userId="c4ba2aa3-e137-4af2-a94a-17870d66b48d" providerId="ADAL" clId="{28BEA943-9323-4BE9-A784-321EE151288B}" dt="2023-08-29T08:17:03.437" v="241" actId="26606"/>
          <ac:picMkLst>
            <pc:docMk/>
            <pc:sldMk cId="2489013253" sldId="258"/>
            <ac:picMk id="2" creationId="{074D7A1E-1A65-0246-7638-0D81B14DD066}"/>
          </ac:picMkLst>
        </pc:picChg>
      </pc:sldChg>
      <pc:sldChg chg="addSp modSp mod setBg">
        <pc:chgData name="M Monaghan" userId="c4ba2aa3-e137-4af2-a94a-17870d66b48d" providerId="ADAL" clId="{28BEA943-9323-4BE9-A784-321EE151288B}" dt="2023-08-29T08:06:27.156" v="222" actId="26606"/>
        <pc:sldMkLst>
          <pc:docMk/>
          <pc:sldMk cId="411514567" sldId="259"/>
        </pc:sldMkLst>
        <pc:spChg chg="mod">
          <ac:chgData name="M Monaghan" userId="c4ba2aa3-e137-4af2-a94a-17870d66b48d" providerId="ADAL" clId="{28BEA943-9323-4BE9-A784-321EE151288B}" dt="2023-08-29T08:06:27.156" v="222" actId="26606"/>
          <ac:spMkLst>
            <pc:docMk/>
            <pc:sldMk cId="411514567" sldId="259"/>
            <ac:spMk id="2" creationId="{68B856F6-4264-80BB-F29A-EAC2764AC5E6}"/>
          </ac:spMkLst>
        </pc:spChg>
        <pc:spChg chg="mod">
          <ac:chgData name="M Monaghan" userId="c4ba2aa3-e137-4af2-a94a-17870d66b48d" providerId="ADAL" clId="{28BEA943-9323-4BE9-A784-321EE151288B}" dt="2023-08-29T08:06:27.156" v="222" actId="26606"/>
          <ac:spMkLst>
            <pc:docMk/>
            <pc:sldMk cId="411514567" sldId="259"/>
            <ac:spMk id="3" creationId="{E69FDD66-5A17-58D9-9D8B-25B8EB801603}"/>
          </ac:spMkLst>
        </pc:spChg>
        <pc:spChg chg="add">
          <ac:chgData name="M Monaghan" userId="c4ba2aa3-e137-4af2-a94a-17870d66b48d" providerId="ADAL" clId="{28BEA943-9323-4BE9-A784-321EE151288B}" dt="2023-08-29T08:06:27.156" v="222" actId="26606"/>
          <ac:spMkLst>
            <pc:docMk/>
            <pc:sldMk cId="411514567" sldId="259"/>
            <ac:spMk id="9" creationId="{9F7D5CDA-D291-4307-BF55-1381FED29634}"/>
          </ac:spMkLst>
        </pc:spChg>
        <pc:spChg chg="add">
          <ac:chgData name="M Monaghan" userId="c4ba2aa3-e137-4af2-a94a-17870d66b48d" providerId="ADAL" clId="{28BEA943-9323-4BE9-A784-321EE151288B}" dt="2023-08-29T08:06:27.156" v="222" actId="26606"/>
          <ac:spMkLst>
            <pc:docMk/>
            <pc:sldMk cId="411514567" sldId="259"/>
            <ac:spMk id="11" creationId="{59B296B9-C5A5-4E4F-9B60-C907B5F1466C}"/>
          </ac:spMkLst>
        </pc:spChg>
        <pc:spChg chg="add">
          <ac:chgData name="M Monaghan" userId="c4ba2aa3-e137-4af2-a94a-17870d66b48d" providerId="ADAL" clId="{28BEA943-9323-4BE9-A784-321EE151288B}" dt="2023-08-29T08:06:27.156" v="222" actId="26606"/>
          <ac:spMkLst>
            <pc:docMk/>
            <pc:sldMk cId="411514567" sldId="259"/>
            <ac:spMk id="13" creationId="{D0300FD3-5AF1-6305-15FA-9078072672E2}"/>
          </ac:spMkLst>
        </pc:spChg>
        <pc:picChg chg="add">
          <ac:chgData name="M Monaghan" userId="c4ba2aa3-e137-4af2-a94a-17870d66b48d" providerId="ADAL" clId="{28BEA943-9323-4BE9-A784-321EE151288B}" dt="2023-08-29T08:06:27.156" v="222" actId="26606"/>
          <ac:picMkLst>
            <pc:docMk/>
            <pc:sldMk cId="411514567" sldId="259"/>
            <ac:picMk id="5" creationId="{CC388A43-54C2-1002-5BC9-E045802B3152}"/>
          </ac:picMkLst>
        </pc:picChg>
      </pc:sldChg>
      <pc:sldChg chg="addSp delSp modSp mod setBg">
        <pc:chgData name="M Monaghan" userId="c4ba2aa3-e137-4af2-a94a-17870d66b48d" providerId="ADAL" clId="{28BEA943-9323-4BE9-A784-321EE151288B}" dt="2023-08-29T08:14:07.772" v="225" actId="26606"/>
        <pc:sldMkLst>
          <pc:docMk/>
          <pc:sldMk cId="328415136" sldId="260"/>
        </pc:sldMkLst>
        <pc:spChg chg="mod">
          <ac:chgData name="M Monaghan" userId="c4ba2aa3-e137-4af2-a94a-17870d66b48d" providerId="ADAL" clId="{28BEA943-9323-4BE9-A784-321EE151288B}" dt="2023-08-29T08:14:07.772" v="225" actId="26606"/>
          <ac:spMkLst>
            <pc:docMk/>
            <pc:sldMk cId="328415136" sldId="260"/>
            <ac:spMk id="2" creationId="{2DD33217-D1EB-8A81-77CD-4B93D82AB389}"/>
          </ac:spMkLst>
        </pc:spChg>
        <pc:spChg chg="mod">
          <ac:chgData name="M Monaghan" userId="c4ba2aa3-e137-4af2-a94a-17870d66b48d" providerId="ADAL" clId="{28BEA943-9323-4BE9-A784-321EE151288B}" dt="2023-08-29T08:14:07.772" v="225" actId="26606"/>
          <ac:spMkLst>
            <pc:docMk/>
            <pc:sldMk cId="328415136" sldId="260"/>
            <ac:spMk id="3" creationId="{B3AF7914-FD7D-BC80-957B-B869189B469E}"/>
          </ac:spMkLst>
        </pc:spChg>
        <pc:grpChg chg="add del">
          <ac:chgData name="M Monaghan" userId="c4ba2aa3-e137-4af2-a94a-17870d66b48d" providerId="ADAL" clId="{28BEA943-9323-4BE9-A784-321EE151288B}" dt="2023-08-29T08:14:07.769" v="224" actId="26606"/>
          <ac:grpSpMkLst>
            <pc:docMk/>
            <pc:sldMk cId="328415136" sldId="260"/>
            <ac:grpSpMk id="9" creationId="{5EFBDE31-BB3E-6CFC-23CD-B5976DA38438}"/>
          </ac:grpSpMkLst>
        </pc:grpChg>
        <pc:grpChg chg="add">
          <ac:chgData name="M Monaghan" userId="c4ba2aa3-e137-4af2-a94a-17870d66b48d" providerId="ADAL" clId="{28BEA943-9323-4BE9-A784-321EE151288B}" dt="2023-08-29T08:14:07.772" v="225" actId="26606"/>
          <ac:grpSpMkLst>
            <pc:docMk/>
            <pc:sldMk cId="328415136" sldId="260"/>
            <ac:grpSpMk id="14" creationId="{8CE57D37-C2D0-066B-1AE3-6F4244344F27}"/>
          </ac:grpSpMkLst>
        </pc:grpChg>
        <pc:picChg chg="add del">
          <ac:chgData name="M Monaghan" userId="c4ba2aa3-e137-4af2-a94a-17870d66b48d" providerId="ADAL" clId="{28BEA943-9323-4BE9-A784-321EE151288B}" dt="2023-08-29T08:14:07.769" v="224" actId="26606"/>
          <ac:picMkLst>
            <pc:docMk/>
            <pc:sldMk cId="328415136" sldId="260"/>
            <ac:picMk id="5" creationId="{7DAA6CA5-2BBD-1FDA-2C62-E7B2FC74B4C1}"/>
          </ac:picMkLst>
        </pc:picChg>
        <pc:picChg chg="add">
          <ac:chgData name="M Monaghan" userId="c4ba2aa3-e137-4af2-a94a-17870d66b48d" providerId="ADAL" clId="{28BEA943-9323-4BE9-A784-321EE151288B}" dt="2023-08-29T08:14:07.772" v="225" actId="26606"/>
          <ac:picMkLst>
            <pc:docMk/>
            <pc:sldMk cId="328415136" sldId="260"/>
            <ac:picMk id="13" creationId="{158B5F16-33CE-80B5-4771-0CC644C50F1E}"/>
          </ac:picMkLst>
        </pc:picChg>
      </pc:sldChg>
      <pc:sldChg chg="addSp delSp modSp mod setBg">
        <pc:chgData name="M Monaghan" userId="c4ba2aa3-e137-4af2-a94a-17870d66b48d" providerId="ADAL" clId="{28BEA943-9323-4BE9-A784-321EE151288B}" dt="2023-08-29T08:14:26.893" v="227" actId="26606"/>
        <pc:sldMkLst>
          <pc:docMk/>
          <pc:sldMk cId="4154684875" sldId="261"/>
        </pc:sldMkLst>
        <pc:spChg chg="mod">
          <ac:chgData name="M Monaghan" userId="c4ba2aa3-e137-4af2-a94a-17870d66b48d" providerId="ADAL" clId="{28BEA943-9323-4BE9-A784-321EE151288B}" dt="2023-08-29T08:14:26.893" v="227" actId="26606"/>
          <ac:spMkLst>
            <pc:docMk/>
            <pc:sldMk cId="4154684875" sldId="261"/>
            <ac:spMk id="2" creationId="{6DBD5D75-ABD7-9D89-321E-52A14069388F}"/>
          </ac:spMkLst>
        </pc:spChg>
        <pc:spChg chg="del">
          <ac:chgData name="M Monaghan" userId="c4ba2aa3-e137-4af2-a94a-17870d66b48d" providerId="ADAL" clId="{28BEA943-9323-4BE9-A784-321EE151288B}" dt="2023-08-29T08:14:26.893" v="227" actId="26606"/>
          <ac:spMkLst>
            <pc:docMk/>
            <pc:sldMk cId="4154684875" sldId="261"/>
            <ac:spMk id="3" creationId="{50D4EB0A-C9AD-7E26-7EDC-55B89D9B9C47}"/>
          </ac:spMkLst>
        </pc:spChg>
        <pc:spChg chg="add">
          <ac:chgData name="M Monaghan" userId="c4ba2aa3-e137-4af2-a94a-17870d66b48d" providerId="ADAL" clId="{28BEA943-9323-4BE9-A784-321EE151288B}" dt="2023-08-29T08:14:26.893" v="227" actId="26606"/>
          <ac:spMkLst>
            <pc:docMk/>
            <pc:sldMk cId="4154684875" sldId="261"/>
            <ac:spMk id="9" creationId="{56E9B3E6-E277-4D68-BA48-9CB43FFBD6E2}"/>
          </ac:spMkLst>
        </pc:spChg>
        <pc:spChg chg="add">
          <ac:chgData name="M Monaghan" userId="c4ba2aa3-e137-4af2-a94a-17870d66b48d" providerId="ADAL" clId="{28BEA943-9323-4BE9-A784-321EE151288B}" dt="2023-08-29T08:14:26.893" v="227" actId="26606"/>
          <ac:spMkLst>
            <pc:docMk/>
            <pc:sldMk cId="4154684875" sldId="261"/>
            <ac:spMk id="16" creationId="{D5B0017B-2ECA-49AF-B397-DC140825DF8D}"/>
          </ac:spMkLst>
        </pc:spChg>
        <pc:grpChg chg="add">
          <ac:chgData name="M Monaghan" userId="c4ba2aa3-e137-4af2-a94a-17870d66b48d" providerId="ADAL" clId="{28BEA943-9323-4BE9-A784-321EE151288B}" dt="2023-08-29T08:14:26.893" v="227" actId="26606"/>
          <ac:grpSpMkLst>
            <pc:docMk/>
            <pc:sldMk cId="4154684875" sldId="261"/>
            <ac:grpSpMk id="11" creationId="{AE1C45F0-260A-458C-96ED-C1F6D2151219}"/>
          </ac:grpSpMkLst>
        </pc:grpChg>
        <pc:graphicFrameChg chg="add">
          <ac:chgData name="M Monaghan" userId="c4ba2aa3-e137-4af2-a94a-17870d66b48d" providerId="ADAL" clId="{28BEA943-9323-4BE9-A784-321EE151288B}" dt="2023-08-29T08:14:26.893" v="227" actId="26606"/>
          <ac:graphicFrameMkLst>
            <pc:docMk/>
            <pc:sldMk cId="4154684875" sldId="261"/>
            <ac:graphicFrameMk id="5" creationId="{8ABCBA89-AA60-1749-0CDA-5271BFEC38CA}"/>
          </ac:graphicFrameMkLst>
        </pc:graphicFrameChg>
        <pc:cxnChg chg="add">
          <ac:chgData name="M Monaghan" userId="c4ba2aa3-e137-4af2-a94a-17870d66b48d" providerId="ADAL" clId="{28BEA943-9323-4BE9-A784-321EE151288B}" dt="2023-08-29T08:14:26.893" v="227" actId="26606"/>
          <ac:cxnSpMkLst>
            <pc:docMk/>
            <pc:sldMk cId="4154684875" sldId="261"/>
            <ac:cxnSpMk id="18" creationId="{6CF1BAF6-AD41-4082-B212-8A1F9A2E8779}"/>
          </ac:cxnSpMkLst>
        </pc:cxnChg>
      </pc:sldChg>
      <pc:sldChg chg="addSp modSp mod setBg">
        <pc:chgData name="M Monaghan" userId="c4ba2aa3-e137-4af2-a94a-17870d66b48d" providerId="ADAL" clId="{28BEA943-9323-4BE9-A784-321EE151288B}" dt="2023-08-29T08:14:16.443" v="226" actId="26606"/>
        <pc:sldMkLst>
          <pc:docMk/>
          <pc:sldMk cId="2659026900" sldId="262"/>
        </pc:sldMkLst>
        <pc:spChg chg="mod">
          <ac:chgData name="M Monaghan" userId="c4ba2aa3-e137-4af2-a94a-17870d66b48d" providerId="ADAL" clId="{28BEA943-9323-4BE9-A784-321EE151288B}" dt="2023-08-29T08:14:16.443" v="226" actId="26606"/>
          <ac:spMkLst>
            <pc:docMk/>
            <pc:sldMk cId="2659026900" sldId="262"/>
            <ac:spMk id="2" creationId="{7B743BB3-56E4-F5AB-D48D-24AD5F41F34C}"/>
          </ac:spMkLst>
        </pc:spChg>
        <pc:spChg chg="mod">
          <ac:chgData name="M Monaghan" userId="c4ba2aa3-e137-4af2-a94a-17870d66b48d" providerId="ADAL" clId="{28BEA943-9323-4BE9-A784-321EE151288B}" dt="2023-08-29T08:14:16.443" v="226" actId="26606"/>
          <ac:spMkLst>
            <pc:docMk/>
            <pc:sldMk cId="2659026900" sldId="262"/>
            <ac:spMk id="3" creationId="{E06BDD12-0040-7BF8-4A3C-DE8D3D1644BB}"/>
          </ac:spMkLst>
        </pc:spChg>
        <pc:spChg chg="add">
          <ac:chgData name="M Monaghan" userId="c4ba2aa3-e137-4af2-a94a-17870d66b48d" providerId="ADAL" clId="{28BEA943-9323-4BE9-A784-321EE151288B}" dt="2023-08-29T08:14:16.443" v="226" actId="26606"/>
          <ac:spMkLst>
            <pc:docMk/>
            <pc:sldMk cId="2659026900" sldId="262"/>
            <ac:spMk id="9" creationId="{E10650BA-D090-4A23-98E3-B48BBAEA9201}"/>
          </ac:spMkLst>
        </pc:spChg>
        <pc:grpChg chg="add">
          <ac:chgData name="M Monaghan" userId="c4ba2aa3-e137-4af2-a94a-17870d66b48d" providerId="ADAL" clId="{28BEA943-9323-4BE9-A784-321EE151288B}" dt="2023-08-29T08:14:16.443" v="226" actId="26606"/>
          <ac:grpSpMkLst>
            <pc:docMk/>
            <pc:sldMk cId="2659026900" sldId="262"/>
            <ac:grpSpMk id="11" creationId="{FFB939B9-73CE-4644-87BB-72AEBF001142}"/>
          </ac:grpSpMkLst>
        </pc:grpChg>
        <pc:picChg chg="add">
          <ac:chgData name="M Monaghan" userId="c4ba2aa3-e137-4af2-a94a-17870d66b48d" providerId="ADAL" clId="{28BEA943-9323-4BE9-A784-321EE151288B}" dt="2023-08-29T08:14:16.443" v="226" actId="26606"/>
          <ac:picMkLst>
            <pc:docMk/>
            <pc:sldMk cId="2659026900" sldId="262"/>
            <ac:picMk id="5" creationId="{2DDA64A4-4D52-22B1-406B-5268DAC3FD29}"/>
          </ac:picMkLst>
        </pc:picChg>
      </pc:sldChg>
      <pc:sldChg chg="addSp modSp mod setBg">
        <pc:chgData name="M Monaghan" userId="c4ba2aa3-e137-4af2-a94a-17870d66b48d" providerId="ADAL" clId="{28BEA943-9323-4BE9-A784-321EE151288B}" dt="2023-08-29T08:15:03.658" v="230" actId="26606"/>
        <pc:sldMkLst>
          <pc:docMk/>
          <pc:sldMk cId="536491511" sldId="263"/>
        </pc:sldMkLst>
        <pc:spChg chg="mod">
          <ac:chgData name="M Monaghan" userId="c4ba2aa3-e137-4af2-a94a-17870d66b48d" providerId="ADAL" clId="{28BEA943-9323-4BE9-A784-321EE151288B}" dt="2023-08-29T08:15:03.658" v="230" actId="26606"/>
          <ac:spMkLst>
            <pc:docMk/>
            <pc:sldMk cId="536491511" sldId="263"/>
            <ac:spMk id="2" creationId="{A13FB620-2691-2081-FD04-C3660B33DA99}"/>
          </ac:spMkLst>
        </pc:spChg>
        <pc:spChg chg="mod">
          <ac:chgData name="M Monaghan" userId="c4ba2aa3-e137-4af2-a94a-17870d66b48d" providerId="ADAL" clId="{28BEA943-9323-4BE9-A784-321EE151288B}" dt="2023-08-29T08:15:03.658" v="230" actId="26606"/>
          <ac:spMkLst>
            <pc:docMk/>
            <pc:sldMk cId="536491511" sldId="263"/>
            <ac:spMk id="3" creationId="{8A040708-BD13-6E32-4CCA-F09DCECE04BE}"/>
          </ac:spMkLst>
        </pc:spChg>
        <pc:spChg chg="add">
          <ac:chgData name="M Monaghan" userId="c4ba2aa3-e137-4af2-a94a-17870d66b48d" providerId="ADAL" clId="{28BEA943-9323-4BE9-A784-321EE151288B}" dt="2023-08-29T08:15:03.658" v="230" actId="26606"/>
          <ac:spMkLst>
            <pc:docMk/>
            <pc:sldMk cId="536491511" sldId="263"/>
            <ac:spMk id="9" creationId="{04812C46-200A-4DEB-A05E-3ED6C68C2387}"/>
          </ac:spMkLst>
        </pc:spChg>
        <pc:spChg chg="add">
          <ac:chgData name="M Monaghan" userId="c4ba2aa3-e137-4af2-a94a-17870d66b48d" providerId="ADAL" clId="{28BEA943-9323-4BE9-A784-321EE151288B}" dt="2023-08-29T08:15:03.658" v="230" actId="26606"/>
          <ac:spMkLst>
            <pc:docMk/>
            <pc:sldMk cId="536491511" sldId="263"/>
            <ac:spMk id="11" creationId="{D1EA859B-E555-4109-94F3-6700E046E008}"/>
          </ac:spMkLst>
        </pc:spChg>
        <pc:picChg chg="add">
          <ac:chgData name="M Monaghan" userId="c4ba2aa3-e137-4af2-a94a-17870d66b48d" providerId="ADAL" clId="{28BEA943-9323-4BE9-A784-321EE151288B}" dt="2023-08-29T08:15:03.658" v="230" actId="26606"/>
          <ac:picMkLst>
            <pc:docMk/>
            <pc:sldMk cId="536491511" sldId="263"/>
            <ac:picMk id="5" creationId="{E4FCE57A-AE4B-EFD8-C431-1E8B1BCF53BC}"/>
          </ac:picMkLst>
        </pc:picChg>
      </pc:sldChg>
      <pc:sldChg chg="addSp modSp mod setBg">
        <pc:chgData name="M Monaghan" userId="c4ba2aa3-e137-4af2-a94a-17870d66b48d" providerId="ADAL" clId="{28BEA943-9323-4BE9-A784-321EE151288B}" dt="2023-08-29T08:14:56.309" v="229" actId="26606"/>
        <pc:sldMkLst>
          <pc:docMk/>
          <pc:sldMk cId="3779860571" sldId="264"/>
        </pc:sldMkLst>
        <pc:spChg chg="mod">
          <ac:chgData name="M Monaghan" userId="c4ba2aa3-e137-4af2-a94a-17870d66b48d" providerId="ADAL" clId="{28BEA943-9323-4BE9-A784-321EE151288B}" dt="2023-08-29T08:14:56.309" v="229" actId="26606"/>
          <ac:spMkLst>
            <pc:docMk/>
            <pc:sldMk cId="3779860571" sldId="264"/>
            <ac:spMk id="2" creationId="{179D3840-C8B3-B33E-58C2-CB6086C99DEC}"/>
          </ac:spMkLst>
        </pc:spChg>
        <pc:spChg chg="mod">
          <ac:chgData name="M Monaghan" userId="c4ba2aa3-e137-4af2-a94a-17870d66b48d" providerId="ADAL" clId="{28BEA943-9323-4BE9-A784-321EE151288B}" dt="2023-08-29T08:14:56.309" v="229" actId="26606"/>
          <ac:spMkLst>
            <pc:docMk/>
            <pc:sldMk cId="3779860571" sldId="264"/>
            <ac:spMk id="3" creationId="{26F5C4D7-1ECD-E378-8490-2FAC281F67B2}"/>
          </ac:spMkLst>
        </pc:spChg>
        <pc:spChg chg="add">
          <ac:chgData name="M Monaghan" userId="c4ba2aa3-e137-4af2-a94a-17870d66b48d" providerId="ADAL" clId="{28BEA943-9323-4BE9-A784-321EE151288B}" dt="2023-08-29T08:14:56.309" v="229" actId="26606"/>
          <ac:spMkLst>
            <pc:docMk/>
            <pc:sldMk cId="3779860571" sldId="264"/>
            <ac:spMk id="9" creationId="{C2B4C0C7-2745-46BE-B15F-E50582545365}"/>
          </ac:spMkLst>
        </pc:spChg>
        <pc:grpChg chg="add">
          <ac:chgData name="M Monaghan" userId="c4ba2aa3-e137-4af2-a94a-17870d66b48d" providerId="ADAL" clId="{28BEA943-9323-4BE9-A784-321EE151288B}" dt="2023-08-29T08:14:56.309" v="229" actId="26606"/>
          <ac:grpSpMkLst>
            <pc:docMk/>
            <pc:sldMk cId="3779860571" sldId="264"/>
            <ac:grpSpMk id="11" creationId="{89D8939B-D984-4564-B942-51C44F623C98}"/>
          </ac:grpSpMkLst>
        </pc:grpChg>
        <pc:picChg chg="add">
          <ac:chgData name="M Monaghan" userId="c4ba2aa3-e137-4af2-a94a-17870d66b48d" providerId="ADAL" clId="{28BEA943-9323-4BE9-A784-321EE151288B}" dt="2023-08-29T08:14:56.309" v="229" actId="26606"/>
          <ac:picMkLst>
            <pc:docMk/>
            <pc:sldMk cId="3779860571" sldId="264"/>
            <ac:picMk id="5" creationId="{2129118E-E07C-5F00-A35E-2285BADDA810}"/>
          </ac:picMkLst>
        </pc:picChg>
      </pc:sldChg>
      <pc:sldChg chg="addSp modSp mod setBg">
        <pc:chgData name="M Monaghan" userId="c4ba2aa3-e137-4af2-a94a-17870d66b48d" providerId="ADAL" clId="{28BEA943-9323-4BE9-A784-321EE151288B}" dt="2023-08-29T08:14:44.768" v="228" actId="26606"/>
        <pc:sldMkLst>
          <pc:docMk/>
          <pc:sldMk cId="3468461229" sldId="265"/>
        </pc:sldMkLst>
        <pc:spChg chg="mod">
          <ac:chgData name="M Monaghan" userId="c4ba2aa3-e137-4af2-a94a-17870d66b48d" providerId="ADAL" clId="{28BEA943-9323-4BE9-A784-321EE151288B}" dt="2023-08-29T08:14:44.768" v="228" actId="26606"/>
          <ac:spMkLst>
            <pc:docMk/>
            <pc:sldMk cId="3468461229" sldId="265"/>
            <ac:spMk id="2" creationId="{497A231F-0B9A-254C-450C-7F3C1D4803DB}"/>
          </ac:spMkLst>
        </pc:spChg>
        <pc:spChg chg="mod">
          <ac:chgData name="M Monaghan" userId="c4ba2aa3-e137-4af2-a94a-17870d66b48d" providerId="ADAL" clId="{28BEA943-9323-4BE9-A784-321EE151288B}" dt="2023-08-29T08:14:44.768" v="228" actId="26606"/>
          <ac:spMkLst>
            <pc:docMk/>
            <pc:sldMk cId="3468461229" sldId="265"/>
            <ac:spMk id="3" creationId="{27E83A77-F5D4-A7B3-F345-82C864153648}"/>
          </ac:spMkLst>
        </pc:spChg>
        <pc:spChg chg="add">
          <ac:chgData name="M Monaghan" userId="c4ba2aa3-e137-4af2-a94a-17870d66b48d" providerId="ADAL" clId="{28BEA943-9323-4BE9-A784-321EE151288B}" dt="2023-08-29T08:14:44.768" v="228" actId="26606"/>
          <ac:spMkLst>
            <pc:docMk/>
            <pc:sldMk cId="3468461229" sldId="265"/>
            <ac:spMk id="9" creationId="{9F7D5CDA-D291-4307-BF55-1381FED29634}"/>
          </ac:spMkLst>
        </pc:spChg>
        <pc:picChg chg="add">
          <ac:chgData name="M Monaghan" userId="c4ba2aa3-e137-4af2-a94a-17870d66b48d" providerId="ADAL" clId="{28BEA943-9323-4BE9-A784-321EE151288B}" dt="2023-08-29T08:14:44.768" v="228" actId="26606"/>
          <ac:picMkLst>
            <pc:docMk/>
            <pc:sldMk cId="3468461229" sldId="265"/>
            <ac:picMk id="5" creationId="{356F9FA5-9AD1-FF89-FCBC-610C8AAA3B6D}"/>
          </ac:picMkLst>
        </pc:picChg>
      </pc:sldChg>
      <pc:sldChg chg="addSp delSp modSp mod setBg">
        <pc:chgData name="M Monaghan" userId="c4ba2aa3-e137-4af2-a94a-17870d66b48d" providerId="ADAL" clId="{28BEA943-9323-4BE9-A784-321EE151288B}" dt="2023-08-29T08:15:21.530" v="232" actId="478"/>
        <pc:sldMkLst>
          <pc:docMk/>
          <pc:sldMk cId="3900901239" sldId="266"/>
        </pc:sldMkLst>
        <pc:spChg chg="mod">
          <ac:chgData name="M Monaghan" userId="c4ba2aa3-e137-4af2-a94a-17870d66b48d" providerId="ADAL" clId="{28BEA943-9323-4BE9-A784-321EE151288B}" dt="2023-08-29T08:15:11.947" v="231" actId="26606"/>
          <ac:spMkLst>
            <pc:docMk/>
            <pc:sldMk cId="3900901239" sldId="266"/>
            <ac:spMk id="2" creationId="{9933EA10-FB1B-D6BD-8B9E-6595A54EE286}"/>
          </ac:spMkLst>
        </pc:spChg>
        <pc:spChg chg="del mod">
          <ac:chgData name="M Monaghan" userId="c4ba2aa3-e137-4af2-a94a-17870d66b48d" providerId="ADAL" clId="{28BEA943-9323-4BE9-A784-321EE151288B}" dt="2023-08-29T08:15:21.530" v="232" actId="478"/>
          <ac:spMkLst>
            <pc:docMk/>
            <pc:sldMk cId="3900901239" sldId="266"/>
            <ac:spMk id="3" creationId="{1F9F0B9E-163C-7CA0-F294-2BB24B4B7813}"/>
          </ac:spMkLst>
        </pc:spChg>
        <pc:spChg chg="add">
          <ac:chgData name="M Monaghan" userId="c4ba2aa3-e137-4af2-a94a-17870d66b48d" providerId="ADAL" clId="{28BEA943-9323-4BE9-A784-321EE151288B}" dt="2023-08-29T08:15:11.947" v="231" actId="26606"/>
          <ac:spMkLst>
            <pc:docMk/>
            <pc:sldMk cId="3900901239" sldId="266"/>
            <ac:spMk id="9" creationId="{5A59F003-E00A-43F9-91DC-CC54E3B87466}"/>
          </ac:spMkLst>
        </pc:spChg>
        <pc:spChg chg="add">
          <ac:chgData name="M Monaghan" userId="c4ba2aa3-e137-4af2-a94a-17870d66b48d" providerId="ADAL" clId="{28BEA943-9323-4BE9-A784-321EE151288B}" dt="2023-08-29T08:15:11.947" v="231" actId="26606"/>
          <ac:spMkLst>
            <pc:docMk/>
            <pc:sldMk cId="3900901239" sldId="266"/>
            <ac:spMk id="11" creationId="{D74A4382-E3AD-430A-9A1F-DFA3E0E77A7D}"/>
          </ac:spMkLst>
        </pc:spChg>
        <pc:spChg chg="add">
          <ac:chgData name="M Monaghan" userId="c4ba2aa3-e137-4af2-a94a-17870d66b48d" providerId="ADAL" clId="{28BEA943-9323-4BE9-A784-321EE151288B}" dt="2023-08-29T08:15:11.947" v="231" actId="26606"/>
          <ac:spMkLst>
            <pc:docMk/>
            <pc:sldMk cId="3900901239" sldId="266"/>
            <ac:spMk id="13" creationId="{79F40191-0F44-4FD1-82CC-ACB507C14BE6}"/>
          </ac:spMkLst>
        </pc:spChg>
        <pc:picChg chg="add">
          <ac:chgData name="M Monaghan" userId="c4ba2aa3-e137-4af2-a94a-17870d66b48d" providerId="ADAL" clId="{28BEA943-9323-4BE9-A784-321EE151288B}" dt="2023-08-29T08:15:11.947" v="231" actId="26606"/>
          <ac:picMkLst>
            <pc:docMk/>
            <pc:sldMk cId="3900901239" sldId="266"/>
            <ac:picMk id="5" creationId="{2D002A97-05C6-4F83-85EA-DE4B897B3CB1}"/>
          </ac:picMkLst>
        </pc:picChg>
      </pc:sldChg>
      <pc:sldChg chg="addSp delSp modSp mod setBg">
        <pc:chgData name="M Monaghan" userId="c4ba2aa3-e137-4af2-a94a-17870d66b48d" providerId="ADAL" clId="{28BEA943-9323-4BE9-A784-321EE151288B}" dt="2023-08-29T08:15:30.705" v="233" actId="26606"/>
        <pc:sldMkLst>
          <pc:docMk/>
          <pc:sldMk cId="1077854399" sldId="267"/>
        </pc:sldMkLst>
        <pc:spChg chg="mod">
          <ac:chgData name="M Monaghan" userId="c4ba2aa3-e137-4af2-a94a-17870d66b48d" providerId="ADAL" clId="{28BEA943-9323-4BE9-A784-321EE151288B}" dt="2023-08-29T08:15:30.705" v="233" actId="26606"/>
          <ac:spMkLst>
            <pc:docMk/>
            <pc:sldMk cId="1077854399" sldId="267"/>
            <ac:spMk id="2" creationId="{0799ECA2-5609-6171-3237-89556D6C7337}"/>
          </ac:spMkLst>
        </pc:spChg>
        <pc:spChg chg="del">
          <ac:chgData name="M Monaghan" userId="c4ba2aa3-e137-4af2-a94a-17870d66b48d" providerId="ADAL" clId="{28BEA943-9323-4BE9-A784-321EE151288B}" dt="2023-08-29T08:15:30.705" v="233" actId="26606"/>
          <ac:spMkLst>
            <pc:docMk/>
            <pc:sldMk cId="1077854399" sldId="267"/>
            <ac:spMk id="3" creationId="{D7526307-3B5E-C4F5-7AB8-BE83A7698C70}"/>
          </ac:spMkLst>
        </pc:spChg>
        <pc:spChg chg="add">
          <ac:chgData name="M Monaghan" userId="c4ba2aa3-e137-4af2-a94a-17870d66b48d" providerId="ADAL" clId="{28BEA943-9323-4BE9-A784-321EE151288B}" dt="2023-08-29T08:15:30.705" v="233" actId="26606"/>
          <ac:spMkLst>
            <pc:docMk/>
            <pc:sldMk cId="1077854399" sldId="267"/>
            <ac:spMk id="9" creationId="{BACC6370-2D7E-4714-9D71-7542949D7D5D}"/>
          </ac:spMkLst>
        </pc:spChg>
        <pc:spChg chg="add">
          <ac:chgData name="M Monaghan" userId="c4ba2aa3-e137-4af2-a94a-17870d66b48d" providerId="ADAL" clId="{28BEA943-9323-4BE9-A784-321EE151288B}" dt="2023-08-29T08:15:30.705" v="233" actId="26606"/>
          <ac:spMkLst>
            <pc:docMk/>
            <pc:sldMk cId="1077854399" sldId="267"/>
            <ac:spMk id="11" creationId="{256B2C21-A230-48C0-8DF1-C46611373C44}"/>
          </ac:spMkLst>
        </pc:spChg>
        <pc:spChg chg="add">
          <ac:chgData name="M Monaghan" userId="c4ba2aa3-e137-4af2-a94a-17870d66b48d" providerId="ADAL" clId="{28BEA943-9323-4BE9-A784-321EE151288B}" dt="2023-08-29T08:15:30.705" v="233" actId="26606"/>
          <ac:spMkLst>
            <pc:docMk/>
            <pc:sldMk cId="1077854399" sldId="267"/>
            <ac:spMk id="13" creationId="{3847E18C-932D-4C95-AABA-FEC7C9499AD7}"/>
          </ac:spMkLst>
        </pc:spChg>
        <pc:spChg chg="add">
          <ac:chgData name="M Monaghan" userId="c4ba2aa3-e137-4af2-a94a-17870d66b48d" providerId="ADAL" clId="{28BEA943-9323-4BE9-A784-321EE151288B}" dt="2023-08-29T08:15:30.705" v="233" actId="26606"/>
          <ac:spMkLst>
            <pc:docMk/>
            <pc:sldMk cId="1077854399" sldId="267"/>
            <ac:spMk id="15" creationId="{3150CB11-0C61-439E-910F-5787759E72A0}"/>
          </ac:spMkLst>
        </pc:spChg>
        <pc:spChg chg="add">
          <ac:chgData name="M Monaghan" userId="c4ba2aa3-e137-4af2-a94a-17870d66b48d" providerId="ADAL" clId="{28BEA943-9323-4BE9-A784-321EE151288B}" dt="2023-08-29T08:15:30.705" v="233" actId="26606"/>
          <ac:spMkLst>
            <pc:docMk/>
            <pc:sldMk cId="1077854399" sldId="267"/>
            <ac:spMk id="17" creationId="{43F8A58B-5155-44CE-A5FF-7647B47D0A7A}"/>
          </ac:spMkLst>
        </pc:spChg>
        <pc:spChg chg="add">
          <ac:chgData name="M Monaghan" userId="c4ba2aa3-e137-4af2-a94a-17870d66b48d" providerId="ADAL" clId="{28BEA943-9323-4BE9-A784-321EE151288B}" dt="2023-08-29T08:15:30.705" v="233" actId="26606"/>
          <ac:spMkLst>
            <pc:docMk/>
            <pc:sldMk cId="1077854399" sldId="267"/>
            <ac:spMk id="19" creationId="{443F2ACA-E6D6-4028-82DD-F03C262D5DE6}"/>
          </ac:spMkLst>
        </pc:spChg>
        <pc:graphicFrameChg chg="add">
          <ac:chgData name="M Monaghan" userId="c4ba2aa3-e137-4af2-a94a-17870d66b48d" providerId="ADAL" clId="{28BEA943-9323-4BE9-A784-321EE151288B}" dt="2023-08-29T08:15:30.705" v="233" actId="26606"/>
          <ac:graphicFrameMkLst>
            <pc:docMk/>
            <pc:sldMk cId="1077854399" sldId="267"/>
            <ac:graphicFrameMk id="5" creationId="{E1BB50E1-3E98-92E2-6096-D66699A7881E}"/>
          </ac:graphicFrameMkLst>
        </pc:graphicFrameChg>
      </pc:sldChg>
      <pc:sldChg chg="addSp modSp mod setBg">
        <pc:chgData name="M Monaghan" userId="c4ba2aa3-e137-4af2-a94a-17870d66b48d" providerId="ADAL" clId="{28BEA943-9323-4BE9-A784-321EE151288B}" dt="2023-08-29T08:15:54.986" v="234" actId="26606"/>
        <pc:sldMkLst>
          <pc:docMk/>
          <pc:sldMk cId="280968080" sldId="268"/>
        </pc:sldMkLst>
        <pc:spChg chg="mod">
          <ac:chgData name="M Monaghan" userId="c4ba2aa3-e137-4af2-a94a-17870d66b48d" providerId="ADAL" clId="{28BEA943-9323-4BE9-A784-321EE151288B}" dt="2023-08-29T08:15:54.986" v="234" actId="26606"/>
          <ac:spMkLst>
            <pc:docMk/>
            <pc:sldMk cId="280968080" sldId="268"/>
            <ac:spMk id="2" creationId="{68C93F45-BCF2-C8BD-6CA4-CA8A1109C41D}"/>
          </ac:spMkLst>
        </pc:spChg>
        <pc:spChg chg="mod">
          <ac:chgData name="M Monaghan" userId="c4ba2aa3-e137-4af2-a94a-17870d66b48d" providerId="ADAL" clId="{28BEA943-9323-4BE9-A784-321EE151288B}" dt="2023-08-29T08:15:54.986" v="234" actId="26606"/>
          <ac:spMkLst>
            <pc:docMk/>
            <pc:sldMk cId="280968080" sldId="268"/>
            <ac:spMk id="3" creationId="{2DED3A9A-6779-2B5A-A27B-C1716A74D795}"/>
          </ac:spMkLst>
        </pc:spChg>
        <pc:spChg chg="add">
          <ac:chgData name="M Monaghan" userId="c4ba2aa3-e137-4af2-a94a-17870d66b48d" providerId="ADAL" clId="{28BEA943-9323-4BE9-A784-321EE151288B}" dt="2023-08-29T08:15:54.986" v="234" actId="26606"/>
          <ac:spMkLst>
            <pc:docMk/>
            <pc:sldMk cId="280968080" sldId="268"/>
            <ac:spMk id="8" creationId="{C2554CA6-288E-4202-BC52-2E5A8F0C0AED}"/>
          </ac:spMkLst>
        </pc:spChg>
        <pc:spChg chg="add">
          <ac:chgData name="M Monaghan" userId="c4ba2aa3-e137-4af2-a94a-17870d66b48d" providerId="ADAL" clId="{28BEA943-9323-4BE9-A784-321EE151288B}" dt="2023-08-29T08:15:54.986" v="234" actId="26606"/>
          <ac:spMkLst>
            <pc:docMk/>
            <pc:sldMk cId="280968080" sldId="268"/>
            <ac:spMk id="10" creationId="{B10BB131-AC8E-4A8E-A5D1-36260F720C3B}"/>
          </ac:spMkLst>
        </pc:spChg>
        <pc:spChg chg="add">
          <ac:chgData name="M Monaghan" userId="c4ba2aa3-e137-4af2-a94a-17870d66b48d" providerId="ADAL" clId="{28BEA943-9323-4BE9-A784-321EE151288B}" dt="2023-08-29T08:15:54.986" v="234" actId="26606"/>
          <ac:spMkLst>
            <pc:docMk/>
            <pc:sldMk cId="280968080" sldId="268"/>
            <ac:spMk id="12" creationId="{5B7778FC-632E-4DCA-A7CB-0D7731CCF970}"/>
          </ac:spMkLst>
        </pc:spChg>
        <pc:spChg chg="add">
          <ac:chgData name="M Monaghan" userId="c4ba2aa3-e137-4af2-a94a-17870d66b48d" providerId="ADAL" clId="{28BEA943-9323-4BE9-A784-321EE151288B}" dt="2023-08-29T08:15:54.986" v="234" actId="26606"/>
          <ac:spMkLst>
            <pc:docMk/>
            <pc:sldMk cId="280968080" sldId="268"/>
            <ac:spMk id="14" creationId="{FA23A907-97FB-4A8F-880A-DD77401C4296}"/>
          </ac:spMkLst>
        </pc:spChg>
      </pc:sldChg>
      <pc:sldChg chg="addSp delSp modSp new mod setBg">
        <pc:chgData name="M Monaghan" userId="c4ba2aa3-e137-4af2-a94a-17870d66b48d" providerId="ADAL" clId="{28BEA943-9323-4BE9-A784-321EE151288B}" dt="2023-08-29T08:16:01.195" v="235" actId="26606"/>
        <pc:sldMkLst>
          <pc:docMk/>
          <pc:sldMk cId="1830472933" sldId="269"/>
        </pc:sldMkLst>
        <pc:spChg chg="mod">
          <ac:chgData name="M Monaghan" userId="c4ba2aa3-e137-4af2-a94a-17870d66b48d" providerId="ADAL" clId="{28BEA943-9323-4BE9-A784-321EE151288B}" dt="2023-08-29T08:16:01.195" v="235" actId="26606"/>
          <ac:spMkLst>
            <pc:docMk/>
            <pc:sldMk cId="1830472933" sldId="269"/>
            <ac:spMk id="2" creationId="{EA61E595-F470-E6A1-B04E-97DE89B31D58}"/>
          </ac:spMkLst>
        </pc:spChg>
        <pc:spChg chg="del mod">
          <ac:chgData name="M Monaghan" userId="c4ba2aa3-e137-4af2-a94a-17870d66b48d" providerId="ADAL" clId="{28BEA943-9323-4BE9-A784-321EE151288B}" dt="2023-08-29T08:16:01.195" v="235" actId="26606"/>
          <ac:spMkLst>
            <pc:docMk/>
            <pc:sldMk cId="1830472933" sldId="269"/>
            <ac:spMk id="3" creationId="{C525286C-3328-617C-7FA5-957F457F594A}"/>
          </ac:spMkLst>
        </pc:spChg>
        <pc:spChg chg="add">
          <ac:chgData name="M Monaghan" userId="c4ba2aa3-e137-4af2-a94a-17870d66b48d" providerId="ADAL" clId="{28BEA943-9323-4BE9-A784-321EE151288B}" dt="2023-08-29T08:16:01.195" v="235" actId="26606"/>
          <ac:spMkLst>
            <pc:docMk/>
            <pc:sldMk cId="1830472933" sldId="269"/>
            <ac:spMk id="9" creationId="{BACC6370-2D7E-4714-9D71-7542949D7D5D}"/>
          </ac:spMkLst>
        </pc:spChg>
        <pc:spChg chg="add">
          <ac:chgData name="M Monaghan" userId="c4ba2aa3-e137-4af2-a94a-17870d66b48d" providerId="ADAL" clId="{28BEA943-9323-4BE9-A784-321EE151288B}" dt="2023-08-29T08:16:01.195" v="235" actId="26606"/>
          <ac:spMkLst>
            <pc:docMk/>
            <pc:sldMk cId="1830472933" sldId="269"/>
            <ac:spMk id="11" creationId="{256B2C21-A230-48C0-8DF1-C46611373C44}"/>
          </ac:spMkLst>
        </pc:spChg>
        <pc:spChg chg="add">
          <ac:chgData name="M Monaghan" userId="c4ba2aa3-e137-4af2-a94a-17870d66b48d" providerId="ADAL" clId="{28BEA943-9323-4BE9-A784-321EE151288B}" dt="2023-08-29T08:16:01.195" v="235" actId="26606"/>
          <ac:spMkLst>
            <pc:docMk/>
            <pc:sldMk cId="1830472933" sldId="269"/>
            <ac:spMk id="13" creationId="{3847E18C-932D-4C95-AABA-FEC7C9499AD7}"/>
          </ac:spMkLst>
        </pc:spChg>
        <pc:spChg chg="add">
          <ac:chgData name="M Monaghan" userId="c4ba2aa3-e137-4af2-a94a-17870d66b48d" providerId="ADAL" clId="{28BEA943-9323-4BE9-A784-321EE151288B}" dt="2023-08-29T08:16:01.195" v="235" actId="26606"/>
          <ac:spMkLst>
            <pc:docMk/>
            <pc:sldMk cId="1830472933" sldId="269"/>
            <ac:spMk id="15" creationId="{3150CB11-0C61-439E-910F-5787759E72A0}"/>
          </ac:spMkLst>
        </pc:spChg>
        <pc:spChg chg="add">
          <ac:chgData name="M Monaghan" userId="c4ba2aa3-e137-4af2-a94a-17870d66b48d" providerId="ADAL" clId="{28BEA943-9323-4BE9-A784-321EE151288B}" dt="2023-08-29T08:16:01.195" v="235" actId="26606"/>
          <ac:spMkLst>
            <pc:docMk/>
            <pc:sldMk cId="1830472933" sldId="269"/>
            <ac:spMk id="17" creationId="{43F8A58B-5155-44CE-A5FF-7647B47D0A7A}"/>
          </ac:spMkLst>
        </pc:spChg>
        <pc:spChg chg="add">
          <ac:chgData name="M Monaghan" userId="c4ba2aa3-e137-4af2-a94a-17870d66b48d" providerId="ADAL" clId="{28BEA943-9323-4BE9-A784-321EE151288B}" dt="2023-08-29T08:16:01.195" v="235" actId="26606"/>
          <ac:spMkLst>
            <pc:docMk/>
            <pc:sldMk cId="1830472933" sldId="269"/>
            <ac:spMk id="19" creationId="{443F2ACA-E6D6-4028-82DD-F03C262D5DE6}"/>
          </ac:spMkLst>
        </pc:spChg>
        <pc:graphicFrameChg chg="add">
          <ac:chgData name="M Monaghan" userId="c4ba2aa3-e137-4af2-a94a-17870d66b48d" providerId="ADAL" clId="{28BEA943-9323-4BE9-A784-321EE151288B}" dt="2023-08-29T08:16:01.195" v="235" actId="26606"/>
          <ac:graphicFrameMkLst>
            <pc:docMk/>
            <pc:sldMk cId="1830472933" sldId="269"/>
            <ac:graphicFrameMk id="5" creationId="{74AF27ED-D1A6-8670-0DF7-2A57FF93F8D9}"/>
          </ac:graphicFrameMkLst>
        </pc:graphicFrameChg>
      </pc:sldChg>
      <pc:sldChg chg="addSp modSp new mod setBg">
        <pc:chgData name="M Monaghan" userId="c4ba2aa3-e137-4af2-a94a-17870d66b48d" providerId="ADAL" clId="{28BEA943-9323-4BE9-A784-321EE151288B}" dt="2023-08-29T08:16:32.666" v="238" actId="20577"/>
        <pc:sldMkLst>
          <pc:docMk/>
          <pc:sldMk cId="331213014" sldId="270"/>
        </pc:sldMkLst>
        <pc:spChg chg="mod">
          <ac:chgData name="M Monaghan" userId="c4ba2aa3-e137-4af2-a94a-17870d66b48d" providerId="ADAL" clId="{28BEA943-9323-4BE9-A784-321EE151288B}" dt="2023-08-29T08:16:25.357" v="236" actId="26606"/>
          <ac:spMkLst>
            <pc:docMk/>
            <pc:sldMk cId="331213014" sldId="270"/>
            <ac:spMk id="2" creationId="{7954073C-9585-C847-B6A8-27D3106E37F1}"/>
          </ac:spMkLst>
        </pc:spChg>
        <pc:spChg chg="mod">
          <ac:chgData name="M Monaghan" userId="c4ba2aa3-e137-4af2-a94a-17870d66b48d" providerId="ADAL" clId="{28BEA943-9323-4BE9-A784-321EE151288B}" dt="2023-08-29T08:16:32.666" v="238" actId="20577"/>
          <ac:spMkLst>
            <pc:docMk/>
            <pc:sldMk cId="331213014" sldId="270"/>
            <ac:spMk id="3" creationId="{18A5B88C-108E-F7CF-9791-F567F79F1FD3}"/>
          </ac:spMkLst>
        </pc:spChg>
        <pc:spChg chg="add">
          <ac:chgData name="M Monaghan" userId="c4ba2aa3-e137-4af2-a94a-17870d66b48d" providerId="ADAL" clId="{28BEA943-9323-4BE9-A784-321EE151288B}" dt="2023-08-29T08:16:25.357" v="236" actId="26606"/>
          <ac:spMkLst>
            <pc:docMk/>
            <pc:sldMk cId="331213014" sldId="270"/>
            <ac:spMk id="9" creationId="{F944E337-3E5D-4A1F-A5A1-2057F25B8A7B}"/>
          </ac:spMkLst>
        </pc:spChg>
        <pc:spChg chg="add">
          <ac:chgData name="M Monaghan" userId="c4ba2aa3-e137-4af2-a94a-17870d66b48d" providerId="ADAL" clId="{28BEA943-9323-4BE9-A784-321EE151288B}" dt="2023-08-29T08:16:25.357" v="236" actId="26606"/>
          <ac:spMkLst>
            <pc:docMk/>
            <pc:sldMk cId="331213014" sldId="270"/>
            <ac:spMk id="11" creationId="{4DA50D69-7CF7-4844-B844-A2B821C77F24}"/>
          </ac:spMkLst>
        </pc:spChg>
        <pc:picChg chg="add">
          <ac:chgData name="M Monaghan" userId="c4ba2aa3-e137-4af2-a94a-17870d66b48d" providerId="ADAL" clId="{28BEA943-9323-4BE9-A784-321EE151288B}" dt="2023-08-29T08:16:25.357" v="236" actId="26606"/>
          <ac:picMkLst>
            <pc:docMk/>
            <pc:sldMk cId="331213014" sldId="270"/>
            <ac:picMk id="5" creationId="{AD4D0825-DEB8-293F-79F5-B186F61F209A}"/>
          </ac:picMkLst>
        </pc:picChg>
      </pc:sldChg>
      <pc:sldChg chg="addSp delSp modSp new mod setBg">
        <pc:chgData name="M Monaghan" userId="c4ba2aa3-e137-4af2-a94a-17870d66b48d" providerId="ADAL" clId="{28BEA943-9323-4BE9-A784-321EE151288B}" dt="2023-08-29T08:16:43.840" v="239" actId="26606"/>
        <pc:sldMkLst>
          <pc:docMk/>
          <pc:sldMk cId="760514188" sldId="271"/>
        </pc:sldMkLst>
        <pc:spChg chg="mod">
          <ac:chgData name="M Monaghan" userId="c4ba2aa3-e137-4af2-a94a-17870d66b48d" providerId="ADAL" clId="{28BEA943-9323-4BE9-A784-321EE151288B}" dt="2023-08-29T08:16:43.840" v="239" actId="26606"/>
          <ac:spMkLst>
            <pc:docMk/>
            <pc:sldMk cId="760514188" sldId="271"/>
            <ac:spMk id="2" creationId="{709540BA-EA25-44C1-D249-F9279A97546E}"/>
          </ac:spMkLst>
        </pc:spChg>
        <pc:spChg chg="mod">
          <ac:chgData name="M Monaghan" userId="c4ba2aa3-e137-4af2-a94a-17870d66b48d" providerId="ADAL" clId="{28BEA943-9323-4BE9-A784-321EE151288B}" dt="2023-08-29T08:16:43.840" v="239" actId="26606"/>
          <ac:spMkLst>
            <pc:docMk/>
            <pc:sldMk cId="760514188" sldId="271"/>
            <ac:spMk id="3" creationId="{E8A6DAD5-6B52-7652-A217-4C91D20AAC07}"/>
          </ac:spMkLst>
        </pc:spChg>
        <pc:spChg chg="add del">
          <ac:chgData name="M Monaghan" userId="c4ba2aa3-e137-4af2-a94a-17870d66b48d" providerId="ADAL" clId="{28BEA943-9323-4BE9-A784-321EE151288B}" dt="2023-08-29T07:26:09.756" v="169" actId="22"/>
          <ac:spMkLst>
            <pc:docMk/>
            <pc:sldMk cId="760514188" sldId="271"/>
            <ac:spMk id="5" creationId="{2F5CF620-9BCA-E73D-7955-90F24715F7DF}"/>
          </ac:spMkLst>
        </pc:spChg>
        <pc:spChg chg="add del">
          <ac:chgData name="M Monaghan" userId="c4ba2aa3-e137-4af2-a94a-17870d66b48d" providerId="ADAL" clId="{28BEA943-9323-4BE9-A784-321EE151288B}" dt="2023-08-29T08:16:43.840" v="239" actId="26606"/>
          <ac:spMkLst>
            <pc:docMk/>
            <pc:sldMk cId="760514188" sldId="271"/>
            <ac:spMk id="12" creationId="{A3363022-C969-41E9-8EB2-E4C94908C1FA}"/>
          </ac:spMkLst>
        </pc:spChg>
        <pc:spChg chg="add del">
          <ac:chgData name="M Monaghan" userId="c4ba2aa3-e137-4af2-a94a-17870d66b48d" providerId="ADAL" clId="{28BEA943-9323-4BE9-A784-321EE151288B}" dt="2023-08-29T08:16:43.840" v="239" actId="26606"/>
          <ac:spMkLst>
            <pc:docMk/>
            <pc:sldMk cId="760514188" sldId="271"/>
            <ac:spMk id="14" creationId="{8D1AD6B3-BE88-4CEB-BA17-790657CC4729}"/>
          </ac:spMkLst>
        </pc:spChg>
        <pc:spChg chg="add">
          <ac:chgData name="M Monaghan" userId="c4ba2aa3-e137-4af2-a94a-17870d66b48d" providerId="ADAL" clId="{28BEA943-9323-4BE9-A784-321EE151288B}" dt="2023-08-29T08:16:43.840" v="239" actId="26606"/>
          <ac:spMkLst>
            <pc:docMk/>
            <pc:sldMk cId="760514188" sldId="271"/>
            <ac:spMk id="24" creationId="{A8384FB5-9ADC-4DDC-881B-597D56F5B15D}"/>
          </ac:spMkLst>
        </pc:spChg>
        <pc:spChg chg="add">
          <ac:chgData name="M Monaghan" userId="c4ba2aa3-e137-4af2-a94a-17870d66b48d" providerId="ADAL" clId="{28BEA943-9323-4BE9-A784-321EE151288B}" dt="2023-08-29T08:16:43.840" v="239" actId="26606"/>
          <ac:spMkLst>
            <pc:docMk/>
            <pc:sldMk cId="760514188" sldId="271"/>
            <ac:spMk id="26" creationId="{91E5A9A7-95C6-4F4F-B00E-C82E07FE62EF}"/>
          </ac:spMkLst>
        </pc:spChg>
        <pc:spChg chg="add">
          <ac:chgData name="M Monaghan" userId="c4ba2aa3-e137-4af2-a94a-17870d66b48d" providerId="ADAL" clId="{28BEA943-9323-4BE9-A784-321EE151288B}" dt="2023-08-29T08:16:43.840" v="239" actId="26606"/>
          <ac:spMkLst>
            <pc:docMk/>
            <pc:sldMk cId="760514188" sldId="271"/>
            <ac:spMk id="28" creationId="{D07DD2DE-F619-49DD-B5E7-03A290FF4ED1}"/>
          </ac:spMkLst>
        </pc:spChg>
        <pc:spChg chg="add">
          <ac:chgData name="M Monaghan" userId="c4ba2aa3-e137-4af2-a94a-17870d66b48d" providerId="ADAL" clId="{28BEA943-9323-4BE9-A784-321EE151288B}" dt="2023-08-29T08:16:43.840" v="239" actId="26606"/>
          <ac:spMkLst>
            <pc:docMk/>
            <pc:sldMk cId="760514188" sldId="271"/>
            <ac:spMk id="30" creationId="{85149191-5F60-4A28-AAFF-039F96B0F3EC}"/>
          </ac:spMkLst>
        </pc:spChg>
        <pc:spChg chg="add">
          <ac:chgData name="M Monaghan" userId="c4ba2aa3-e137-4af2-a94a-17870d66b48d" providerId="ADAL" clId="{28BEA943-9323-4BE9-A784-321EE151288B}" dt="2023-08-29T08:16:43.840" v="239" actId="26606"/>
          <ac:spMkLst>
            <pc:docMk/>
            <pc:sldMk cId="760514188" sldId="271"/>
            <ac:spMk id="32" creationId="{F8260ED5-17F7-4158-B241-D51DD4CF1B7E}"/>
          </ac:spMkLst>
        </pc:spChg>
        <pc:grpChg chg="add del">
          <ac:chgData name="M Monaghan" userId="c4ba2aa3-e137-4af2-a94a-17870d66b48d" providerId="ADAL" clId="{28BEA943-9323-4BE9-A784-321EE151288B}" dt="2023-08-29T08:16:43.840" v="239" actId="26606"/>
          <ac:grpSpMkLst>
            <pc:docMk/>
            <pc:sldMk cId="760514188" sldId="271"/>
            <ac:grpSpMk id="16" creationId="{89D1390B-7E13-4B4F-9CB2-391063412E54}"/>
          </ac:grpSpMkLst>
        </pc:grpChg>
        <pc:picChg chg="add mod">
          <ac:chgData name="M Monaghan" userId="c4ba2aa3-e137-4af2-a94a-17870d66b48d" providerId="ADAL" clId="{28BEA943-9323-4BE9-A784-321EE151288B}" dt="2023-08-29T08:16:43.840" v="239" actId="26606"/>
          <ac:picMkLst>
            <pc:docMk/>
            <pc:sldMk cId="760514188" sldId="271"/>
            <ac:picMk id="7" creationId="{0B383FD7-06E8-6D69-A5FF-8CAA2DDA040D}"/>
          </ac:picMkLst>
        </pc:picChg>
      </pc:sldChg>
      <pc:sldChg chg="addSp delSp modSp new mod setBg">
        <pc:chgData name="M Monaghan" userId="c4ba2aa3-e137-4af2-a94a-17870d66b48d" providerId="ADAL" clId="{28BEA943-9323-4BE9-A784-321EE151288B}" dt="2023-08-29T08:16:51.305" v="240" actId="26606"/>
        <pc:sldMkLst>
          <pc:docMk/>
          <pc:sldMk cId="1768033140" sldId="272"/>
        </pc:sldMkLst>
        <pc:spChg chg="mod">
          <ac:chgData name="M Monaghan" userId="c4ba2aa3-e137-4af2-a94a-17870d66b48d" providerId="ADAL" clId="{28BEA943-9323-4BE9-A784-321EE151288B}" dt="2023-08-29T08:16:51.305" v="240" actId="26606"/>
          <ac:spMkLst>
            <pc:docMk/>
            <pc:sldMk cId="1768033140" sldId="272"/>
            <ac:spMk id="2" creationId="{ABED0EF5-4076-D4E1-52AD-D813D620758B}"/>
          </ac:spMkLst>
        </pc:spChg>
        <pc:spChg chg="del mod">
          <ac:chgData name="M Monaghan" userId="c4ba2aa3-e137-4af2-a94a-17870d66b48d" providerId="ADAL" clId="{28BEA943-9323-4BE9-A784-321EE151288B}" dt="2023-08-29T07:28:14.945" v="198" actId="478"/>
          <ac:spMkLst>
            <pc:docMk/>
            <pc:sldMk cId="1768033140" sldId="272"/>
            <ac:spMk id="3" creationId="{649F26CF-9E2B-2A09-EE9F-8D72E54910F7}"/>
          </ac:spMkLst>
        </pc:spChg>
        <pc:spChg chg="add del">
          <ac:chgData name="M Monaghan" userId="c4ba2aa3-e137-4af2-a94a-17870d66b48d" providerId="ADAL" clId="{28BEA943-9323-4BE9-A784-321EE151288B}" dt="2023-08-29T08:16:51.305" v="240" actId="26606"/>
          <ac:spMkLst>
            <pc:docMk/>
            <pc:sldMk cId="1768033140" sldId="272"/>
            <ac:spMk id="10" creationId="{A3363022-C969-41E9-8EB2-E4C94908C1FA}"/>
          </ac:spMkLst>
        </pc:spChg>
        <pc:spChg chg="add del">
          <ac:chgData name="M Monaghan" userId="c4ba2aa3-e137-4af2-a94a-17870d66b48d" providerId="ADAL" clId="{28BEA943-9323-4BE9-A784-321EE151288B}" dt="2023-08-29T08:16:51.305" v="240" actId="26606"/>
          <ac:spMkLst>
            <pc:docMk/>
            <pc:sldMk cId="1768033140" sldId="272"/>
            <ac:spMk id="12" creationId="{8D1AD6B3-BE88-4CEB-BA17-790657CC4729}"/>
          </ac:spMkLst>
        </pc:spChg>
        <pc:spChg chg="add">
          <ac:chgData name="M Monaghan" userId="c4ba2aa3-e137-4af2-a94a-17870d66b48d" providerId="ADAL" clId="{28BEA943-9323-4BE9-A784-321EE151288B}" dt="2023-08-29T08:16:51.305" v="240" actId="26606"/>
          <ac:spMkLst>
            <pc:docMk/>
            <pc:sldMk cId="1768033140" sldId="272"/>
            <ac:spMk id="22" creationId="{8555C5B3-193A-4749-9AFD-682E53CDDE8F}"/>
          </ac:spMkLst>
        </pc:spChg>
        <pc:spChg chg="add">
          <ac:chgData name="M Monaghan" userId="c4ba2aa3-e137-4af2-a94a-17870d66b48d" providerId="ADAL" clId="{28BEA943-9323-4BE9-A784-321EE151288B}" dt="2023-08-29T08:16:51.305" v="240" actId="26606"/>
          <ac:spMkLst>
            <pc:docMk/>
            <pc:sldMk cId="1768033140" sldId="272"/>
            <ac:spMk id="24" creationId="{2EAE06A6-F76A-41C9-827A-C561B004485C}"/>
          </ac:spMkLst>
        </pc:spChg>
        <pc:spChg chg="add">
          <ac:chgData name="M Monaghan" userId="c4ba2aa3-e137-4af2-a94a-17870d66b48d" providerId="ADAL" clId="{28BEA943-9323-4BE9-A784-321EE151288B}" dt="2023-08-29T08:16:51.305" v="240" actId="26606"/>
          <ac:spMkLst>
            <pc:docMk/>
            <pc:sldMk cId="1768033140" sldId="272"/>
            <ac:spMk id="26" creationId="{89F9D4E8-0639-444B-949B-9518585061AF}"/>
          </ac:spMkLst>
        </pc:spChg>
        <pc:spChg chg="add">
          <ac:chgData name="M Monaghan" userId="c4ba2aa3-e137-4af2-a94a-17870d66b48d" providerId="ADAL" clId="{28BEA943-9323-4BE9-A784-321EE151288B}" dt="2023-08-29T08:16:51.305" v="240" actId="26606"/>
          <ac:spMkLst>
            <pc:docMk/>
            <pc:sldMk cId="1768033140" sldId="272"/>
            <ac:spMk id="28" creationId="{7E3DA7A2-ED70-4BBA-AB72-00AD461FA405}"/>
          </ac:spMkLst>
        </pc:spChg>
        <pc:spChg chg="add">
          <ac:chgData name="M Monaghan" userId="c4ba2aa3-e137-4af2-a94a-17870d66b48d" providerId="ADAL" clId="{28BEA943-9323-4BE9-A784-321EE151288B}" dt="2023-08-29T08:16:51.305" v="240" actId="26606"/>
          <ac:spMkLst>
            <pc:docMk/>
            <pc:sldMk cId="1768033140" sldId="272"/>
            <ac:spMk id="30" creationId="{FC485432-3647-4218-B5D3-15D3FA222B13}"/>
          </ac:spMkLst>
        </pc:spChg>
        <pc:spChg chg="add">
          <ac:chgData name="M Monaghan" userId="c4ba2aa3-e137-4af2-a94a-17870d66b48d" providerId="ADAL" clId="{28BEA943-9323-4BE9-A784-321EE151288B}" dt="2023-08-29T08:16:51.305" v="240" actId="26606"/>
          <ac:spMkLst>
            <pc:docMk/>
            <pc:sldMk cId="1768033140" sldId="272"/>
            <ac:spMk id="32" creationId="{F4AFDDCA-6ABA-4D23-8A5C-1BF0F4308148}"/>
          </ac:spMkLst>
        </pc:spChg>
        <pc:grpChg chg="add del">
          <ac:chgData name="M Monaghan" userId="c4ba2aa3-e137-4af2-a94a-17870d66b48d" providerId="ADAL" clId="{28BEA943-9323-4BE9-A784-321EE151288B}" dt="2023-08-29T08:16:51.305" v="240" actId="26606"/>
          <ac:grpSpMkLst>
            <pc:docMk/>
            <pc:sldMk cId="1768033140" sldId="272"/>
            <ac:grpSpMk id="14" creationId="{89D1390B-7E13-4B4F-9CB2-391063412E54}"/>
          </ac:grpSpMkLst>
        </pc:grpChg>
        <pc:picChg chg="add mod">
          <ac:chgData name="M Monaghan" userId="c4ba2aa3-e137-4af2-a94a-17870d66b48d" providerId="ADAL" clId="{28BEA943-9323-4BE9-A784-321EE151288B}" dt="2023-08-29T08:16:51.305" v="240" actId="26606"/>
          <ac:picMkLst>
            <pc:docMk/>
            <pc:sldMk cId="1768033140" sldId="272"/>
            <ac:picMk id="5" creationId="{4565AD2F-F1FE-01DC-131A-999AADD5B524}"/>
          </ac:picMkLst>
        </pc:picChg>
      </pc:sldChg>
    </pc:docChg>
  </pc:docChgLst>
</pc:chgInfo>
</file>

<file path=ppt/diagrams/_rels/data2.xml.rels><?xml version="1.0" encoding="UTF-8" standalone="yes"?>
<Relationships xmlns="http://schemas.openxmlformats.org/package/2006/relationships"><Relationship Id="rId2" Type="http://schemas.openxmlformats.org/officeDocument/2006/relationships/hyperlink" Target="http://www.sqa.org.uk/scqf" TargetMode="External"/><Relationship Id="rId1" Type="http://schemas.openxmlformats.org/officeDocument/2006/relationships/hyperlink" Target="https://www.sqa.org.uk/sqa/files_ccc/ready-reckoner-for-SQA-qualifications.pdf"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www.sqa.org.uk/scqf" TargetMode="External"/><Relationship Id="rId1" Type="http://schemas.openxmlformats.org/officeDocument/2006/relationships/hyperlink" Target="https://www.sqa.org.uk/sqa/files_ccc/ready-reckoner-for-SQA-qualifications.pdf" TargetMode="Externa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21A778-96BB-421E-88F7-0C2F2C41DE6A}"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F49C49A4-48BD-47AB-8ED1-136AE1A53FD3}">
      <dgm:prSet/>
      <dgm:spPr/>
      <dgm:t>
        <a:bodyPr/>
        <a:lstStyle/>
        <a:p>
          <a:r>
            <a:rPr lang="en-GB" b="0" i="0"/>
            <a:t>Yes. National 5 Courses (which are graded A – D) are worth 24 Scottish Credit and Qualifications Framework (SCQF) credit points at SCQF level 5.</a:t>
          </a:r>
          <a:endParaRPr lang="en-US"/>
        </a:p>
      </dgm:t>
    </dgm:pt>
    <dgm:pt modelId="{0F41C154-0D00-4B9E-91FE-069F7F8FDF7B}" type="parTrans" cxnId="{CD5859C9-43A8-43DA-BBB0-58D5F3FFA37D}">
      <dgm:prSet/>
      <dgm:spPr/>
      <dgm:t>
        <a:bodyPr/>
        <a:lstStyle/>
        <a:p>
          <a:endParaRPr lang="en-US"/>
        </a:p>
      </dgm:t>
    </dgm:pt>
    <dgm:pt modelId="{47F0C47F-10B3-452F-849B-26D28F11E4F9}" type="sibTrans" cxnId="{CD5859C9-43A8-43DA-BBB0-58D5F3FFA37D}">
      <dgm:prSet/>
      <dgm:spPr/>
      <dgm:t>
        <a:bodyPr/>
        <a:lstStyle/>
        <a:p>
          <a:endParaRPr lang="en-US"/>
        </a:p>
      </dgm:t>
    </dgm:pt>
    <dgm:pt modelId="{8293EB66-80BF-40AB-B7CD-CD63B83B5082}">
      <dgm:prSet/>
      <dgm:spPr/>
      <dgm:t>
        <a:bodyPr/>
        <a:lstStyle/>
        <a:p>
          <a:r>
            <a:rPr lang="en-GB" b="0" i="0"/>
            <a:t>National 4 Courses (which are not graded) are worth 24 SCQF points at SCQF level 4 and have a lower level of demand and challenge compared with National 5 courses.</a:t>
          </a:r>
          <a:endParaRPr lang="en-US"/>
        </a:p>
      </dgm:t>
    </dgm:pt>
    <dgm:pt modelId="{4B0588FA-3F5B-490A-879D-92B1B62D1079}" type="parTrans" cxnId="{E86779B9-1C0E-4B12-BD0C-3803C36D8D6F}">
      <dgm:prSet/>
      <dgm:spPr/>
      <dgm:t>
        <a:bodyPr/>
        <a:lstStyle/>
        <a:p>
          <a:endParaRPr lang="en-US"/>
        </a:p>
      </dgm:t>
    </dgm:pt>
    <dgm:pt modelId="{3B0C19D0-4A28-4055-B22A-E31211043827}" type="sibTrans" cxnId="{E86779B9-1C0E-4B12-BD0C-3803C36D8D6F}">
      <dgm:prSet/>
      <dgm:spPr/>
      <dgm:t>
        <a:bodyPr/>
        <a:lstStyle/>
        <a:p>
          <a:endParaRPr lang="en-US"/>
        </a:p>
      </dgm:t>
    </dgm:pt>
    <dgm:pt modelId="{E13B6BE1-5E04-4E71-BD3F-9B115981B88E}" type="pres">
      <dgm:prSet presAssocID="{F321A778-96BB-421E-88F7-0C2F2C41DE6A}" presName="hierChild1" presStyleCnt="0">
        <dgm:presLayoutVars>
          <dgm:chPref val="1"/>
          <dgm:dir/>
          <dgm:animOne val="branch"/>
          <dgm:animLvl val="lvl"/>
          <dgm:resizeHandles/>
        </dgm:presLayoutVars>
      </dgm:prSet>
      <dgm:spPr/>
    </dgm:pt>
    <dgm:pt modelId="{99B48914-BE4A-4D9E-A390-B957EB6ABC82}" type="pres">
      <dgm:prSet presAssocID="{F49C49A4-48BD-47AB-8ED1-136AE1A53FD3}" presName="hierRoot1" presStyleCnt="0"/>
      <dgm:spPr/>
    </dgm:pt>
    <dgm:pt modelId="{55A7663C-3F0A-4E96-B649-F54DE467C54A}" type="pres">
      <dgm:prSet presAssocID="{F49C49A4-48BD-47AB-8ED1-136AE1A53FD3}" presName="composite" presStyleCnt="0"/>
      <dgm:spPr/>
    </dgm:pt>
    <dgm:pt modelId="{18B6BF70-6CDD-4423-ABAE-47366E938670}" type="pres">
      <dgm:prSet presAssocID="{F49C49A4-48BD-47AB-8ED1-136AE1A53FD3}" presName="background" presStyleLbl="node0" presStyleIdx="0" presStyleCnt="2"/>
      <dgm:spPr/>
    </dgm:pt>
    <dgm:pt modelId="{8FE474F6-71ED-4DE9-B903-85696E95F663}" type="pres">
      <dgm:prSet presAssocID="{F49C49A4-48BD-47AB-8ED1-136AE1A53FD3}" presName="text" presStyleLbl="fgAcc0" presStyleIdx="0" presStyleCnt="2">
        <dgm:presLayoutVars>
          <dgm:chPref val="3"/>
        </dgm:presLayoutVars>
      </dgm:prSet>
      <dgm:spPr/>
    </dgm:pt>
    <dgm:pt modelId="{68A63150-2A94-4CA3-AEF4-64519C172E31}" type="pres">
      <dgm:prSet presAssocID="{F49C49A4-48BD-47AB-8ED1-136AE1A53FD3}" presName="hierChild2" presStyleCnt="0"/>
      <dgm:spPr/>
    </dgm:pt>
    <dgm:pt modelId="{3CDD7F30-614D-4D02-B02A-C12C1742580D}" type="pres">
      <dgm:prSet presAssocID="{8293EB66-80BF-40AB-B7CD-CD63B83B5082}" presName="hierRoot1" presStyleCnt="0"/>
      <dgm:spPr/>
    </dgm:pt>
    <dgm:pt modelId="{06A1E4D6-F783-4595-AE0F-23C5FD2D7099}" type="pres">
      <dgm:prSet presAssocID="{8293EB66-80BF-40AB-B7CD-CD63B83B5082}" presName="composite" presStyleCnt="0"/>
      <dgm:spPr/>
    </dgm:pt>
    <dgm:pt modelId="{5B4FEA07-1E5A-4496-A9C9-C63D55A8B4E4}" type="pres">
      <dgm:prSet presAssocID="{8293EB66-80BF-40AB-B7CD-CD63B83B5082}" presName="background" presStyleLbl="node0" presStyleIdx="1" presStyleCnt="2"/>
      <dgm:spPr/>
    </dgm:pt>
    <dgm:pt modelId="{4DE466F4-D622-4D25-97F7-F2941DDB89AA}" type="pres">
      <dgm:prSet presAssocID="{8293EB66-80BF-40AB-B7CD-CD63B83B5082}" presName="text" presStyleLbl="fgAcc0" presStyleIdx="1" presStyleCnt="2">
        <dgm:presLayoutVars>
          <dgm:chPref val="3"/>
        </dgm:presLayoutVars>
      </dgm:prSet>
      <dgm:spPr/>
    </dgm:pt>
    <dgm:pt modelId="{7F80D01D-1FDE-4A44-8631-B24526C499E0}" type="pres">
      <dgm:prSet presAssocID="{8293EB66-80BF-40AB-B7CD-CD63B83B5082}" presName="hierChild2" presStyleCnt="0"/>
      <dgm:spPr/>
    </dgm:pt>
  </dgm:ptLst>
  <dgm:cxnLst>
    <dgm:cxn modelId="{1631CD05-F40C-4499-A51E-26980B6475E3}" type="presOf" srcId="{F321A778-96BB-421E-88F7-0C2F2C41DE6A}" destId="{E13B6BE1-5E04-4E71-BD3F-9B115981B88E}" srcOrd="0" destOrd="0" presId="urn:microsoft.com/office/officeart/2005/8/layout/hierarchy1"/>
    <dgm:cxn modelId="{1E86A969-4575-4966-A333-524CA13D1ABB}" type="presOf" srcId="{8293EB66-80BF-40AB-B7CD-CD63B83B5082}" destId="{4DE466F4-D622-4D25-97F7-F2941DDB89AA}" srcOrd="0" destOrd="0" presId="urn:microsoft.com/office/officeart/2005/8/layout/hierarchy1"/>
    <dgm:cxn modelId="{6AB39587-DDE4-4DBA-8BCD-95A61EB00F8F}" type="presOf" srcId="{F49C49A4-48BD-47AB-8ED1-136AE1A53FD3}" destId="{8FE474F6-71ED-4DE9-B903-85696E95F663}" srcOrd="0" destOrd="0" presId="urn:microsoft.com/office/officeart/2005/8/layout/hierarchy1"/>
    <dgm:cxn modelId="{E86779B9-1C0E-4B12-BD0C-3803C36D8D6F}" srcId="{F321A778-96BB-421E-88F7-0C2F2C41DE6A}" destId="{8293EB66-80BF-40AB-B7CD-CD63B83B5082}" srcOrd="1" destOrd="0" parTransId="{4B0588FA-3F5B-490A-879D-92B1B62D1079}" sibTransId="{3B0C19D0-4A28-4055-B22A-E31211043827}"/>
    <dgm:cxn modelId="{CD5859C9-43A8-43DA-BBB0-58D5F3FFA37D}" srcId="{F321A778-96BB-421E-88F7-0C2F2C41DE6A}" destId="{F49C49A4-48BD-47AB-8ED1-136AE1A53FD3}" srcOrd="0" destOrd="0" parTransId="{0F41C154-0D00-4B9E-91FE-069F7F8FDF7B}" sibTransId="{47F0C47F-10B3-452F-849B-26D28F11E4F9}"/>
    <dgm:cxn modelId="{D67111D7-76D3-4247-A6DC-4D153E93B92C}" type="presParOf" srcId="{E13B6BE1-5E04-4E71-BD3F-9B115981B88E}" destId="{99B48914-BE4A-4D9E-A390-B957EB6ABC82}" srcOrd="0" destOrd="0" presId="urn:microsoft.com/office/officeart/2005/8/layout/hierarchy1"/>
    <dgm:cxn modelId="{38B08E9D-12CF-4B2C-8744-B13392EF6055}" type="presParOf" srcId="{99B48914-BE4A-4D9E-A390-B957EB6ABC82}" destId="{55A7663C-3F0A-4E96-B649-F54DE467C54A}" srcOrd="0" destOrd="0" presId="urn:microsoft.com/office/officeart/2005/8/layout/hierarchy1"/>
    <dgm:cxn modelId="{6E4AABD4-DA3B-4D83-BA7B-F973C3CAAE5F}" type="presParOf" srcId="{55A7663C-3F0A-4E96-B649-F54DE467C54A}" destId="{18B6BF70-6CDD-4423-ABAE-47366E938670}" srcOrd="0" destOrd="0" presId="urn:microsoft.com/office/officeart/2005/8/layout/hierarchy1"/>
    <dgm:cxn modelId="{D05254AA-B69C-48A6-BC5E-FC67318369FC}" type="presParOf" srcId="{55A7663C-3F0A-4E96-B649-F54DE467C54A}" destId="{8FE474F6-71ED-4DE9-B903-85696E95F663}" srcOrd="1" destOrd="0" presId="urn:microsoft.com/office/officeart/2005/8/layout/hierarchy1"/>
    <dgm:cxn modelId="{9FF88066-1D78-4D81-B45E-53103408208F}" type="presParOf" srcId="{99B48914-BE4A-4D9E-A390-B957EB6ABC82}" destId="{68A63150-2A94-4CA3-AEF4-64519C172E31}" srcOrd="1" destOrd="0" presId="urn:microsoft.com/office/officeart/2005/8/layout/hierarchy1"/>
    <dgm:cxn modelId="{9708FD4D-A9EB-4A6B-BB9F-EB938E1FAC42}" type="presParOf" srcId="{E13B6BE1-5E04-4E71-BD3F-9B115981B88E}" destId="{3CDD7F30-614D-4D02-B02A-C12C1742580D}" srcOrd="1" destOrd="0" presId="urn:microsoft.com/office/officeart/2005/8/layout/hierarchy1"/>
    <dgm:cxn modelId="{44C54F09-7B6E-433A-98AF-DCC3DB9FA7B6}" type="presParOf" srcId="{3CDD7F30-614D-4D02-B02A-C12C1742580D}" destId="{06A1E4D6-F783-4595-AE0F-23C5FD2D7099}" srcOrd="0" destOrd="0" presId="urn:microsoft.com/office/officeart/2005/8/layout/hierarchy1"/>
    <dgm:cxn modelId="{0FD4FB26-C205-4017-AB35-6C05C150180B}" type="presParOf" srcId="{06A1E4D6-F783-4595-AE0F-23C5FD2D7099}" destId="{5B4FEA07-1E5A-4496-A9C9-C63D55A8B4E4}" srcOrd="0" destOrd="0" presId="urn:microsoft.com/office/officeart/2005/8/layout/hierarchy1"/>
    <dgm:cxn modelId="{4100E8D0-3A32-4B1D-B56A-72ED6028AC7B}" type="presParOf" srcId="{06A1E4D6-F783-4595-AE0F-23C5FD2D7099}" destId="{4DE466F4-D622-4D25-97F7-F2941DDB89AA}" srcOrd="1" destOrd="0" presId="urn:microsoft.com/office/officeart/2005/8/layout/hierarchy1"/>
    <dgm:cxn modelId="{6FE2D642-4CF8-4829-B474-84839C793127}" type="presParOf" srcId="{3CDD7F30-614D-4D02-B02A-C12C1742580D}" destId="{7F80D01D-1FDE-4A44-8631-B24526C499E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1DBC8B-854A-4976-B62C-81FE883DE706}"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5351818A-2461-4F47-9E6D-D24443A44F31}">
      <dgm:prSet/>
      <dgm:spPr/>
      <dgm:t>
        <a:bodyPr/>
        <a:lstStyle/>
        <a:p>
          <a:r>
            <a:rPr lang="en-GB" b="0" i="0"/>
            <a:t>SCQF stands for </a:t>
          </a:r>
          <a:r>
            <a:rPr lang="en-GB" b="0" i="0" u="sng">
              <a:hlinkClick xmlns:r="http://schemas.openxmlformats.org/officeDocument/2006/relationships" r:id="rId1"/>
            </a:rPr>
            <a:t>Scottish Credit and Qualifications Framework</a:t>
          </a:r>
          <a:r>
            <a:rPr lang="en-GB" b="0" i="0"/>
            <a:t>. The SCQF shows how all qualifications in Scotland, such as those awarded by SQA and universities, compare with each other. There's more information on the SCQF website </a:t>
          </a:r>
          <a:r>
            <a:rPr lang="en-GB" b="0" i="0" u="sng">
              <a:hlinkClick xmlns:r="http://schemas.openxmlformats.org/officeDocument/2006/relationships" r:id="rId2"/>
            </a:rPr>
            <a:t>www.sqa.org.uk/scqf</a:t>
          </a:r>
          <a:r>
            <a:rPr lang="en-GB" b="0" i="0"/>
            <a:t>.</a:t>
          </a:r>
          <a:endParaRPr lang="en-US"/>
        </a:p>
      </dgm:t>
    </dgm:pt>
    <dgm:pt modelId="{A0A06F6E-C7E7-4AC6-B725-DB543326EBD3}" type="parTrans" cxnId="{B05DF622-6620-4CF8-A5CF-80B5F89D878A}">
      <dgm:prSet/>
      <dgm:spPr/>
      <dgm:t>
        <a:bodyPr/>
        <a:lstStyle/>
        <a:p>
          <a:endParaRPr lang="en-US"/>
        </a:p>
      </dgm:t>
    </dgm:pt>
    <dgm:pt modelId="{C7168339-C12D-4B2F-9F74-0DC07FC21AC4}" type="sibTrans" cxnId="{B05DF622-6620-4CF8-A5CF-80B5F89D878A}">
      <dgm:prSet/>
      <dgm:spPr/>
      <dgm:t>
        <a:bodyPr/>
        <a:lstStyle/>
        <a:p>
          <a:endParaRPr lang="en-US"/>
        </a:p>
      </dgm:t>
    </dgm:pt>
    <dgm:pt modelId="{F27B16BC-541B-44D6-AE6F-5B9EDCEDD797}">
      <dgm:prSet/>
      <dgm:spPr/>
      <dgm:t>
        <a:bodyPr/>
        <a:lstStyle/>
        <a:p>
          <a:r>
            <a:rPr lang="en-GB" b="0" i="0"/>
            <a:t>It supports progression or movement between different qualifications — for example:</a:t>
          </a:r>
          <a:endParaRPr lang="en-US"/>
        </a:p>
      </dgm:t>
    </dgm:pt>
    <dgm:pt modelId="{E66427BA-CC6A-415F-8153-9DF878399CFC}" type="parTrans" cxnId="{05C74449-EF45-4743-98A5-1BD41A6DD25E}">
      <dgm:prSet/>
      <dgm:spPr/>
      <dgm:t>
        <a:bodyPr/>
        <a:lstStyle/>
        <a:p>
          <a:endParaRPr lang="en-US"/>
        </a:p>
      </dgm:t>
    </dgm:pt>
    <dgm:pt modelId="{F59DEC6F-A7C8-4A53-A036-CACD607E82FB}" type="sibTrans" cxnId="{05C74449-EF45-4743-98A5-1BD41A6DD25E}">
      <dgm:prSet/>
      <dgm:spPr/>
      <dgm:t>
        <a:bodyPr/>
        <a:lstStyle/>
        <a:p>
          <a:endParaRPr lang="en-US"/>
        </a:p>
      </dgm:t>
    </dgm:pt>
    <dgm:pt modelId="{35990C7E-52A2-4240-9134-FF00E1E73615}">
      <dgm:prSet/>
      <dgm:spPr/>
      <dgm:t>
        <a:bodyPr/>
        <a:lstStyle/>
        <a:p>
          <a:r>
            <a:rPr lang="en-GB" b="0" i="0"/>
            <a:t>how Highers (SCQF level 6) help prepare learners for HNC/HND (SCQF level 7/8) or university degree courses (beginning at SCQF level 7 and awarding at SCQF levels 9 or 10)</a:t>
          </a:r>
          <a:endParaRPr lang="en-US"/>
        </a:p>
      </dgm:t>
    </dgm:pt>
    <dgm:pt modelId="{970F7D59-DA4B-47C6-9298-A28C2C7DAB61}" type="parTrans" cxnId="{E108C66F-C6EF-4A0D-A118-25FB56B305D4}">
      <dgm:prSet/>
      <dgm:spPr/>
      <dgm:t>
        <a:bodyPr/>
        <a:lstStyle/>
        <a:p>
          <a:endParaRPr lang="en-US"/>
        </a:p>
      </dgm:t>
    </dgm:pt>
    <dgm:pt modelId="{D6AAFEF0-75A4-4576-ACAC-2701F1B418B3}" type="sibTrans" cxnId="{E108C66F-C6EF-4A0D-A118-25FB56B305D4}">
      <dgm:prSet/>
      <dgm:spPr/>
      <dgm:t>
        <a:bodyPr/>
        <a:lstStyle/>
        <a:p>
          <a:endParaRPr lang="en-US"/>
        </a:p>
      </dgm:t>
    </dgm:pt>
    <dgm:pt modelId="{0B0C75F2-FF9B-47CC-B0BF-D8A8A86B66CF}">
      <dgm:prSet/>
      <dgm:spPr/>
      <dgm:t>
        <a:bodyPr/>
        <a:lstStyle/>
        <a:p>
          <a:r>
            <a:rPr lang="en-GB" b="0" i="0"/>
            <a:t>how learners who have achieved an HND (SCQF level 8) can often get direct entry into the third year (SCQF level 9) of a related undergraduate degree course in some universities</a:t>
          </a:r>
          <a:endParaRPr lang="en-US"/>
        </a:p>
      </dgm:t>
    </dgm:pt>
    <dgm:pt modelId="{E8BDB025-9FEC-48D1-B33C-7DB4676E9B3D}" type="parTrans" cxnId="{B8CA69FB-E7A8-47FA-8C7B-A69ADA683B1E}">
      <dgm:prSet/>
      <dgm:spPr/>
      <dgm:t>
        <a:bodyPr/>
        <a:lstStyle/>
        <a:p>
          <a:endParaRPr lang="en-US"/>
        </a:p>
      </dgm:t>
    </dgm:pt>
    <dgm:pt modelId="{187F50BC-587D-466B-805A-286BFB4770DA}" type="sibTrans" cxnId="{B8CA69FB-E7A8-47FA-8C7B-A69ADA683B1E}">
      <dgm:prSet/>
      <dgm:spPr/>
      <dgm:t>
        <a:bodyPr/>
        <a:lstStyle/>
        <a:p>
          <a:endParaRPr lang="en-US"/>
        </a:p>
      </dgm:t>
    </dgm:pt>
    <dgm:pt modelId="{D48FAE69-43C3-4A94-A323-2F220286D898}" type="pres">
      <dgm:prSet presAssocID="{221DBC8B-854A-4976-B62C-81FE883DE706}" presName="linear" presStyleCnt="0">
        <dgm:presLayoutVars>
          <dgm:animLvl val="lvl"/>
          <dgm:resizeHandles val="exact"/>
        </dgm:presLayoutVars>
      </dgm:prSet>
      <dgm:spPr/>
    </dgm:pt>
    <dgm:pt modelId="{AEBA8CA0-5054-422F-8A94-B0447CB30AAB}" type="pres">
      <dgm:prSet presAssocID="{5351818A-2461-4F47-9E6D-D24443A44F31}" presName="parentText" presStyleLbl="node1" presStyleIdx="0" presStyleCnt="4">
        <dgm:presLayoutVars>
          <dgm:chMax val="0"/>
          <dgm:bulletEnabled val="1"/>
        </dgm:presLayoutVars>
      </dgm:prSet>
      <dgm:spPr/>
    </dgm:pt>
    <dgm:pt modelId="{2099795F-A24B-40A1-A724-240DF31B81A0}" type="pres">
      <dgm:prSet presAssocID="{C7168339-C12D-4B2F-9F74-0DC07FC21AC4}" presName="spacer" presStyleCnt="0"/>
      <dgm:spPr/>
    </dgm:pt>
    <dgm:pt modelId="{B2BAEAC1-A808-449F-B039-CD6FC3162940}" type="pres">
      <dgm:prSet presAssocID="{F27B16BC-541B-44D6-AE6F-5B9EDCEDD797}" presName="parentText" presStyleLbl="node1" presStyleIdx="1" presStyleCnt="4">
        <dgm:presLayoutVars>
          <dgm:chMax val="0"/>
          <dgm:bulletEnabled val="1"/>
        </dgm:presLayoutVars>
      </dgm:prSet>
      <dgm:spPr/>
    </dgm:pt>
    <dgm:pt modelId="{E9D6BDEE-D78A-474D-ABBE-328DE6BBCD80}" type="pres">
      <dgm:prSet presAssocID="{F59DEC6F-A7C8-4A53-A036-CACD607E82FB}" presName="spacer" presStyleCnt="0"/>
      <dgm:spPr/>
    </dgm:pt>
    <dgm:pt modelId="{9541EFD4-2A43-4C94-9F35-B77B8C922805}" type="pres">
      <dgm:prSet presAssocID="{35990C7E-52A2-4240-9134-FF00E1E73615}" presName="parentText" presStyleLbl="node1" presStyleIdx="2" presStyleCnt="4">
        <dgm:presLayoutVars>
          <dgm:chMax val="0"/>
          <dgm:bulletEnabled val="1"/>
        </dgm:presLayoutVars>
      </dgm:prSet>
      <dgm:spPr/>
    </dgm:pt>
    <dgm:pt modelId="{5416DE37-62F5-4F8C-B550-144F0260C67A}" type="pres">
      <dgm:prSet presAssocID="{D6AAFEF0-75A4-4576-ACAC-2701F1B418B3}" presName="spacer" presStyleCnt="0"/>
      <dgm:spPr/>
    </dgm:pt>
    <dgm:pt modelId="{961E05C6-B2AD-43D9-A31F-A152CCE3E0AA}" type="pres">
      <dgm:prSet presAssocID="{0B0C75F2-FF9B-47CC-B0BF-D8A8A86B66CF}" presName="parentText" presStyleLbl="node1" presStyleIdx="3" presStyleCnt="4">
        <dgm:presLayoutVars>
          <dgm:chMax val="0"/>
          <dgm:bulletEnabled val="1"/>
        </dgm:presLayoutVars>
      </dgm:prSet>
      <dgm:spPr/>
    </dgm:pt>
  </dgm:ptLst>
  <dgm:cxnLst>
    <dgm:cxn modelId="{F4AD751D-E8AE-4F39-92D6-3390FDDBB527}" type="presOf" srcId="{F27B16BC-541B-44D6-AE6F-5B9EDCEDD797}" destId="{B2BAEAC1-A808-449F-B039-CD6FC3162940}" srcOrd="0" destOrd="0" presId="urn:microsoft.com/office/officeart/2005/8/layout/vList2"/>
    <dgm:cxn modelId="{B05DF622-6620-4CF8-A5CF-80B5F89D878A}" srcId="{221DBC8B-854A-4976-B62C-81FE883DE706}" destId="{5351818A-2461-4F47-9E6D-D24443A44F31}" srcOrd="0" destOrd="0" parTransId="{A0A06F6E-C7E7-4AC6-B725-DB543326EBD3}" sibTransId="{C7168339-C12D-4B2F-9F74-0DC07FC21AC4}"/>
    <dgm:cxn modelId="{05C74449-EF45-4743-98A5-1BD41A6DD25E}" srcId="{221DBC8B-854A-4976-B62C-81FE883DE706}" destId="{F27B16BC-541B-44D6-AE6F-5B9EDCEDD797}" srcOrd="1" destOrd="0" parTransId="{E66427BA-CC6A-415F-8153-9DF878399CFC}" sibTransId="{F59DEC6F-A7C8-4A53-A036-CACD607E82FB}"/>
    <dgm:cxn modelId="{E108C66F-C6EF-4A0D-A118-25FB56B305D4}" srcId="{221DBC8B-854A-4976-B62C-81FE883DE706}" destId="{35990C7E-52A2-4240-9134-FF00E1E73615}" srcOrd="2" destOrd="0" parTransId="{970F7D59-DA4B-47C6-9298-A28C2C7DAB61}" sibTransId="{D6AAFEF0-75A4-4576-ACAC-2701F1B418B3}"/>
    <dgm:cxn modelId="{652B7FAD-23D8-4885-BAD7-A132CF6514D2}" type="presOf" srcId="{221DBC8B-854A-4976-B62C-81FE883DE706}" destId="{D48FAE69-43C3-4A94-A323-2F220286D898}" srcOrd="0" destOrd="0" presId="urn:microsoft.com/office/officeart/2005/8/layout/vList2"/>
    <dgm:cxn modelId="{875748C1-16BD-4C36-92B9-E274F239CF4F}" type="presOf" srcId="{5351818A-2461-4F47-9E6D-D24443A44F31}" destId="{AEBA8CA0-5054-422F-8A94-B0447CB30AAB}" srcOrd="0" destOrd="0" presId="urn:microsoft.com/office/officeart/2005/8/layout/vList2"/>
    <dgm:cxn modelId="{FD967DDD-3BCF-44AD-8957-E6A9B24BCC27}" type="presOf" srcId="{0B0C75F2-FF9B-47CC-B0BF-D8A8A86B66CF}" destId="{961E05C6-B2AD-43D9-A31F-A152CCE3E0AA}" srcOrd="0" destOrd="0" presId="urn:microsoft.com/office/officeart/2005/8/layout/vList2"/>
    <dgm:cxn modelId="{23A011E9-8260-471E-BEC3-A96AF7A50CC6}" type="presOf" srcId="{35990C7E-52A2-4240-9134-FF00E1E73615}" destId="{9541EFD4-2A43-4C94-9F35-B77B8C922805}" srcOrd="0" destOrd="0" presId="urn:microsoft.com/office/officeart/2005/8/layout/vList2"/>
    <dgm:cxn modelId="{B8CA69FB-E7A8-47FA-8C7B-A69ADA683B1E}" srcId="{221DBC8B-854A-4976-B62C-81FE883DE706}" destId="{0B0C75F2-FF9B-47CC-B0BF-D8A8A86B66CF}" srcOrd="3" destOrd="0" parTransId="{E8BDB025-9FEC-48D1-B33C-7DB4676E9B3D}" sibTransId="{187F50BC-587D-466B-805A-286BFB4770DA}"/>
    <dgm:cxn modelId="{238C5647-53D1-45EF-A029-9AA1E9F91DFB}" type="presParOf" srcId="{D48FAE69-43C3-4A94-A323-2F220286D898}" destId="{AEBA8CA0-5054-422F-8A94-B0447CB30AAB}" srcOrd="0" destOrd="0" presId="urn:microsoft.com/office/officeart/2005/8/layout/vList2"/>
    <dgm:cxn modelId="{C28CF1F4-77AA-41DC-9D2B-50735C23538D}" type="presParOf" srcId="{D48FAE69-43C3-4A94-A323-2F220286D898}" destId="{2099795F-A24B-40A1-A724-240DF31B81A0}" srcOrd="1" destOrd="0" presId="urn:microsoft.com/office/officeart/2005/8/layout/vList2"/>
    <dgm:cxn modelId="{30CAE93D-F41F-4CC7-93ED-77367A011E73}" type="presParOf" srcId="{D48FAE69-43C3-4A94-A323-2F220286D898}" destId="{B2BAEAC1-A808-449F-B039-CD6FC3162940}" srcOrd="2" destOrd="0" presId="urn:microsoft.com/office/officeart/2005/8/layout/vList2"/>
    <dgm:cxn modelId="{67E84652-3ACE-44CD-BDD2-9532AFB83F20}" type="presParOf" srcId="{D48FAE69-43C3-4A94-A323-2F220286D898}" destId="{E9D6BDEE-D78A-474D-ABBE-328DE6BBCD80}" srcOrd="3" destOrd="0" presId="urn:microsoft.com/office/officeart/2005/8/layout/vList2"/>
    <dgm:cxn modelId="{DD9F7BFA-CF68-45D3-B948-7E9CE5765D79}" type="presParOf" srcId="{D48FAE69-43C3-4A94-A323-2F220286D898}" destId="{9541EFD4-2A43-4C94-9F35-B77B8C922805}" srcOrd="4" destOrd="0" presId="urn:microsoft.com/office/officeart/2005/8/layout/vList2"/>
    <dgm:cxn modelId="{6875E8A7-2B12-4E38-92BC-E2C54C159811}" type="presParOf" srcId="{D48FAE69-43C3-4A94-A323-2F220286D898}" destId="{5416DE37-62F5-4F8C-B550-144F0260C67A}" srcOrd="5" destOrd="0" presId="urn:microsoft.com/office/officeart/2005/8/layout/vList2"/>
    <dgm:cxn modelId="{5368BD0C-0E7E-4F4F-90C8-D08376256822}" type="presParOf" srcId="{D48FAE69-43C3-4A94-A323-2F220286D898}" destId="{961E05C6-B2AD-43D9-A31F-A152CCE3E0A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6736707-BEB7-40D9-9C37-0FC42E767E9C}" type="doc">
      <dgm:prSet loTypeId="urn:microsoft.com/office/officeart/2008/layout/LinedList" loCatId="list" qsTypeId="urn:microsoft.com/office/officeart/2005/8/quickstyle/simple4" qsCatId="simple" csTypeId="urn:microsoft.com/office/officeart/2005/8/colors/colorful2" csCatId="colorful"/>
      <dgm:spPr/>
      <dgm:t>
        <a:bodyPr/>
        <a:lstStyle/>
        <a:p>
          <a:endParaRPr lang="en-US"/>
        </a:p>
      </dgm:t>
    </dgm:pt>
    <dgm:pt modelId="{35D6C658-CB3C-46C7-85DC-CEDC32DD8B66}">
      <dgm:prSet/>
      <dgm:spPr/>
      <dgm:t>
        <a:bodyPr/>
        <a:lstStyle/>
        <a:p>
          <a:r>
            <a:rPr lang="en-GB" b="0" i="0"/>
            <a:t>SCQF credit points are based on the amount of time the average learner would take to complete the qualification. As well as including the time spent learning in school, college, university or training, it also includes self-directed learning — study at home or the library.</a:t>
          </a:r>
          <a:endParaRPr lang="en-US"/>
        </a:p>
      </dgm:t>
    </dgm:pt>
    <dgm:pt modelId="{901562E1-CF3E-41AB-BC2E-EBD0F2B2DFED}" type="parTrans" cxnId="{496E2F0E-ADA4-4BE6-927D-E014B024E8F5}">
      <dgm:prSet/>
      <dgm:spPr/>
      <dgm:t>
        <a:bodyPr/>
        <a:lstStyle/>
        <a:p>
          <a:endParaRPr lang="en-US"/>
        </a:p>
      </dgm:t>
    </dgm:pt>
    <dgm:pt modelId="{A297E9A9-4CE7-4DB0-9A26-63AE23E4597F}" type="sibTrans" cxnId="{496E2F0E-ADA4-4BE6-927D-E014B024E8F5}">
      <dgm:prSet/>
      <dgm:spPr/>
      <dgm:t>
        <a:bodyPr/>
        <a:lstStyle/>
        <a:p>
          <a:endParaRPr lang="en-US"/>
        </a:p>
      </dgm:t>
    </dgm:pt>
    <dgm:pt modelId="{A075CC4A-D0E7-4C63-A9D6-4DE6320DC3AC}">
      <dgm:prSet/>
      <dgm:spPr/>
      <dgm:t>
        <a:bodyPr/>
        <a:lstStyle/>
        <a:p>
          <a:r>
            <a:rPr lang="en-GB" b="0" i="0"/>
            <a:t>One SCQF credit point represents a notional 10 hours of learning. So, for example, if you achieve a Higher course (SCQF level 6) with 24 SCQF credits, you will have done about 240 hours of learning.</a:t>
          </a:r>
          <a:endParaRPr lang="en-US"/>
        </a:p>
      </dgm:t>
    </dgm:pt>
    <dgm:pt modelId="{9DD1C49A-4AE3-4759-9A64-F80D443AC2A8}" type="parTrans" cxnId="{A8139EC1-864B-42A7-B5CC-2D7CBD997D77}">
      <dgm:prSet/>
      <dgm:spPr/>
      <dgm:t>
        <a:bodyPr/>
        <a:lstStyle/>
        <a:p>
          <a:endParaRPr lang="en-US"/>
        </a:p>
      </dgm:t>
    </dgm:pt>
    <dgm:pt modelId="{16C5A15C-7E1B-4D5F-997A-3C308D2D4C6F}" type="sibTrans" cxnId="{A8139EC1-864B-42A7-B5CC-2D7CBD997D77}">
      <dgm:prSet/>
      <dgm:spPr/>
      <dgm:t>
        <a:bodyPr/>
        <a:lstStyle/>
        <a:p>
          <a:endParaRPr lang="en-US"/>
        </a:p>
      </dgm:t>
    </dgm:pt>
    <dgm:pt modelId="{3BD64B98-18A7-472F-BF84-4C63B83FAA90}">
      <dgm:prSet/>
      <dgm:spPr/>
      <dgm:t>
        <a:bodyPr/>
        <a:lstStyle/>
        <a:p>
          <a:r>
            <a:rPr lang="en-GB" b="0" i="0"/>
            <a:t>SCQF credit points do not relate to UCAS tariff points. UCAS tariff points are designed solely for deciding how useful a qualification is for progression into higher education. They take account of the type of qualification and the grade achieved.</a:t>
          </a:r>
          <a:endParaRPr lang="en-US"/>
        </a:p>
      </dgm:t>
    </dgm:pt>
    <dgm:pt modelId="{366F625C-1A58-4A78-8C01-E36817E2C36C}" type="parTrans" cxnId="{2E80F27E-30E4-4F53-96C4-01E1AC2F1F1B}">
      <dgm:prSet/>
      <dgm:spPr/>
      <dgm:t>
        <a:bodyPr/>
        <a:lstStyle/>
        <a:p>
          <a:endParaRPr lang="en-US"/>
        </a:p>
      </dgm:t>
    </dgm:pt>
    <dgm:pt modelId="{F14A60F0-87A2-4781-8910-DDC3E7841D1F}" type="sibTrans" cxnId="{2E80F27E-30E4-4F53-96C4-01E1AC2F1F1B}">
      <dgm:prSet/>
      <dgm:spPr/>
      <dgm:t>
        <a:bodyPr/>
        <a:lstStyle/>
        <a:p>
          <a:endParaRPr lang="en-US"/>
        </a:p>
      </dgm:t>
    </dgm:pt>
    <dgm:pt modelId="{FFAFCBA9-7136-492F-823B-8AECAA5B107D}">
      <dgm:prSet/>
      <dgm:spPr/>
      <dgm:t>
        <a:bodyPr/>
        <a:lstStyle/>
        <a:p>
          <a:r>
            <a:rPr lang="en-GB" b="0" i="0"/>
            <a:t>By contrast, SCQF credit points measure how much learning needs to be done at a certain level to achieve a qualification, regardless of the grade achieved.</a:t>
          </a:r>
          <a:endParaRPr lang="en-US"/>
        </a:p>
      </dgm:t>
    </dgm:pt>
    <dgm:pt modelId="{6C083348-C10D-4CED-BB48-24F379B1D6C9}" type="parTrans" cxnId="{EE9C145E-3E06-496D-8C2A-565C8D67D55E}">
      <dgm:prSet/>
      <dgm:spPr/>
      <dgm:t>
        <a:bodyPr/>
        <a:lstStyle/>
        <a:p>
          <a:endParaRPr lang="en-US"/>
        </a:p>
      </dgm:t>
    </dgm:pt>
    <dgm:pt modelId="{53E4F435-B68F-45CE-A8A4-F8ABF94F95A7}" type="sibTrans" cxnId="{EE9C145E-3E06-496D-8C2A-565C8D67D55E}">
      <dgm:prSet/>
      <dgm:spPr/>
      <dgm:t>
        <a:bodyPr/>
        <a:lstStyle/>
        <a:p>
          <a:endParaRPr lang="en-US"/>
        </a:p>
      </dgm:t>
    </dgm:pt>
    <dgm:pt modelId="{0F9F6C55-9683-495A-B50E-E1A78A7A6490}" type="pres">
      <dgm:prSet presAssocID="{16736707-BEB7-40D9-9C37-0FC42E767E9C}" presName="vert0" presStyleCnt="0">
        <dgm:presLayoutVars>
          <dgm:dir/>
          <dgm:animOne val="branch"/>
          <dgm:animLvl val="lvl"/>
        </dgm:presLayoutVars>
      </dgm:prSet>
      <dgm:spPr/>
    </dgm:pt>
    <dgm:pt modelId="{CC82E16F-F82D-452D-8CA6-C73E01B06DE8}" type="pres">
      <dgm:prSet presAssocID="{35D6C658-CB3C-46C7-85DC-CEDC32DD8B66}" presName="thickLine" presStyleLbl="alignNode1" presStyleIdx="0" presStyleCnt="4"/>
      <dgm:spPr/>
    </dgm:pt>
    <dgm:pt modelId="{48BF1FB7-2B59-48BF-A676-F200396DCA89}" type="pres">
      <dgm:prSet presAssocID="{35D6C658-CB3C-46C7-85DC-CEDC32DD8B66}" presName="horz1" presStyleCnt="0"/>
      <dgm:spPr/>
    </dgm:pt>
    <dgm:pt modelId="{4D379B3B-ED07-4BB6-9146-4222182947A8}" type="pres">
      <dgm:prSet presAssocID="{35D6C658-CB3C-46C7-85DC-CEDC32DD8B66}" presName="tx1" presStyleLbl="revTx" presStyleIdx="0" presStyleCnt="4"/>
      <dgm:spPr/>
    </dgm:pt>
    <dgm:pt modelId="{5080621F-D3D0-429C-82EB-573280CD9D3D}" type="pres">
      <dgm:prSet presAssocID="{35D6C658-CB3C-46C7-85DC-CEDC32DD8B66}" presName="vert1" presStyleCnt="0"/>
      <dgm:spPr/>
    </dgm:pt>
    <dgm:pt modelId="{FC57198E-7C9A-47B6-BC45-FBFE81F71E82}" type="pres">
      <dgm:prSet presAssocID="{A075CC4A-D0E7-4C63-A9D6-4DE6320DC3AC}" presName="thickLine" presStyleLbl="alignNode1" presStyleIdx="1" presStyleCnt="4"/>
      <dgm:spPr/>
    </dgm:pt>
    <dgm:pt modelId="{DF735C66-2AC7-4BDB-BB2C-E1E9051B0F4C}" type="pres">
      <dgm:prSet presAssocID="{A075CC4A-D0E7-4C63-A9D6-4DE6320DC3AC}" presName="horz1" presStyleCnt="0"/>
      <dgm:spPr/>
    </dgm:pt>
    <dgm:pt modelId="{35DCCC43-9BFF-4042-93BB-72BDEE69F5A9}" type="pres">
      <dgm:prSet presAssocID="{A075CC4A-D0E7-4C63-A9D6-4DE6320DC3AC}" presName="tx1" presStyleLbl="revTx" presStyleIdx="1" presStyleCnt="4"/>
      <dgm:spPr/>
    </dgm:pt>
    <dgm:pt modelId="{71EB0993-C499-468E-A697-FBDCD100DAA7}" type="pres">
      <dgm:prSet presAssocID="{A075CC4A-D0E7-4C63-A9D6-4DE6320DC3AC}" presName="vert1" presStyleCnt="0"/>
      <dgm:spPr/>
    </dgm:pt>
    <dgm:pt modelId="{82C7032C-FC34-4677-8A77-9171AE736E8A}" type="pres">
      <dgm:prSet presAssocID="{3BD64B98-18A7-472F-BF84-4C63B83FAA90}" presName="thickLine" presStyleLbl="alignNode1" presStyleIdx="2" presStyleCnt="4"/>
      <dgm:spPr/>
    </dgm:pt>
    <dgm:pt modelId="{EE585327-A906-47A9-8604-34174EDAB0A4}" type="pres">
      <dgm:prSet presAssocID="{3BD64B98-18A7-472F-BF84-4C63B83FAA90}" presName="horz1" presStyleCnt="0"/>
      <dgm:spPr/>
    </dgm:pt>
    <dgm:pt modelId="{7B40AD66-BFC7-46B4-89F1-C3C2E6624425}" type="pres">
      <dgm:prSet presAssocID="{3BD64B98-18A7-472F-BF84-4C63B83FAA90}" presName="tx1" presStyleLbl="revTx" presStyleIdx="2" presStyleCnt="4"/>
      <dgm:spPr/>
    </dgm:pt>
    <dgm:pt modelId="{1BFECA6E-4D59-45E3-B6D4-8A945ECB1B14}" type="pres">
      <dgm:prSet presAssocID="{3BD64B98-18A7-472F-BF84-4C63B83FAA90}" presName="vert1" presStyleCnt="0"/>
      <dgm:spPr/>
    </dgm:pt>
    <dgm:pt modelId="{156F68CA-FB3E-4C79-8AE7-A5B92E73025D}" type="pres">
      <dgm:prSet presAssocID="{FFAFCBA9-7136-492F-823B-8AECAA5B107D}" presName="thickLine" presStyleLbl="alignNode1" presStyleIdx="3" presStyleCnt="4"/>
      <dgm:spPr/>
    </dgm:pt>
    <dgm:pt modelId="{97E75702-0224-4D42-93F7-95C30F85A4D5}" type="pres">
      <dgm:prSet presAssocID="{FFAFCBA9-7136-492F-823B-8AECAA5B107D}" presName="horz1" presStyleCnt="0"/>
      <dgm:spPr/>
    </dgm:pt>
    <dgm:pt modelId="{F048D663-B170-4862-B818-6A4B880ACD4B}" type="pres">
      <dgm:prSet presAssocID="{FFAFCBA9-7136-492F-823B-8AECAA5B107D}" presName="tx1" presStyleLbl="revTx" presStyleIdx="3" presStyleCnt="4"/>
      <dgm:spPr/>
    </dgm:pt>
    <dgm:pt modelId="{011985BB-E5A6-406F-8B46-BF1CB72BD0BA}" type="pres">
      <dgm:prSet presAssocID="{FFAFCBA9-7136-492F-823B-8AECAA5B107D}" presName="vert1" presStyleCnt="0"/>
      <dgm:spPr/>
    </dgm:pt>
  </dgm:ptLst>
  <dgm:cxnLst>
    <dgm:cxn modelId="{496E2F0E-ADA4-4BE6-927D-E014B024E8F5}" srcId="{16736707-BEB7-40D9-9C37-0FC42E767E9C}" destId="{35D6C658-CB3C-46C7-85DC-CEDC32DD8B66}" srcOrd="0" destOrd="0" parTransId="{901562E1-CF3E-41AB-BC2E-EBD0F2B2DFED}" sibTransId="{A297E9A9-4CE7-4DB0-9A26-63AE23E4597F}"/>
    <dgm:cxn modelId="{72C53416-D8BE-495F-B4B3-3A71D1285D91}" type="presOf" srcId="{35D6C658-CB3C-46C7-85DC-CEDC32DD8B66}" destId="{4D379B3B-ED07-4BB6-9146-4222182947A8}" srcOrd="0" destOrd="0" presId="urn:microsoft.com/office/officeart/2008/layout/LinedList"/>
    <dgm:cxn modelId="{EE9C145E-3E06-496D-8C2A-565C8D67D55E}" srcId="{16736707-BEB7-40D9-9C37-0FC42E767E9C}" destId="{FFAFCBA9-7136-492F-823B-8AECAA5B107D}" srcOrd="3" destOrd="0" parTransId="{6C083348-C10D-4CED-BB48-24F379B1D6C9}" sibTransId="{53E4F435-B68F-45CE-A8A4-F8ABF94F95A7}"/>
    <dgm:cxn modelId="{147D856F-5B5C-46F2-883B-4C2819A9C358}" type="presOf" srcId="{16736707-BEB7-40D9-9C37-0FC42E767E9C}" destId="{0F9F6C55-9683-495A-B50E-E1A78A7A6490}" srcOrd="0" destOrd="0" presId="urn:microsoft.com/office/officeart/2008/layout/LinedList"/>
    <dgm:cxn modelId="{2E80F27E-30E4-4F53-96C4-01E1AC2F1F1B}" srcId="{16736707-BEB7-40D9-9C37-0FC42E767E9C}" destId="{3BD64B98-18A7-472F-BF84-4C63B83FAA90}" srcOrd="2" destOrd="0" parTransId="{366F625C-1A58-4A78-8C01-E36817E2C36C}" sibTransId="{F14A60F0-87A2-4781-8910-DDC3E7841D1F}"/>
    <dgm:cxn modelId="{3F2BAFAC-C42A-4E68-9031-59924E51C805}" type="presOf" srcId="{FFAFCBA9-7136-492F-823B-8AECAA5B107D}" destId="{F048D663-B170-4862-B818-6A4B880ACD4B}" srcOrd="0" destOrd="0" presId="urn:microsoft.com/office/officeart/2008/layout/LinedList"/>
    <dgm:cxn modelId="{CA204BB8-164F-444B-BE69-A17AFF744458}" type="presOf" srcId="{3BD64B98-18A7-472F-BF84-4C63B83FAA90}" destId="{7B40AD66-BFC7-46B4-89F1-C3C2E6624425}" srcOrd="0" destOrd="0" presId="urn:microsoft.com/office/officeart/2008/layout/LinedList"/>
    <dgm:cxn modelId="{6CFCC3BF-A2FA-46EB-BA90-3ED31F155E57}" type="presOf" srcId="{A075CC4A-D0E7-4C63-A9D6-4DE6320DC3AC}" destId="{35DCCC43-9BFF-4042-93BB-72BDEE69F5A9}" srcOrd="0" destOrd="0" presId="urn:microsoft.com/office/officeart/2008/layout/LinedList"/>
    <dgm:cxn modelId="{A8139EC1-864B-42A7-B5CC-2D7CBD997D77}" srcId="{16736707-BEB7-40D9-9C37-0FC42E767E9C}" destId="{A075CC4A-D0E7-4C63-A9D6-4DE6320DC3AC}" srcOrd="1" destOrd="0" parTransId="{9DD1C49A-4AE3-4759-9A64-F80D443AC2A8}" sibTransId="{16C5A15C-7E1B-4D5F-997A-3C308D2D4C6F}"/>
    <dgm:cxn modelId="{BAA22162-7FA4-4B95-ADDD-9D10A189F62C}" type="presParOf" srcId="{0F9F6C55-9683-495A-B50E-E1A78A7A6490}" destId="{CC82E16F-F82D-452D-8CA6-C73E01B06DE8}" srcOrd="0" destOrd="0" presId="urn:microsoft.com/office/officeart/2008/layout/LinedList"/>
    <dgm:cxn modelId="{594786E9-352B-49FF-BC25-7DD327FF31EB}" type="presParOf" srcId="{0F9F6C55-9683-495A-B50E-E1A78A7A6490}" destId="{48BF1FB7-2B59-48BF-A676-F200396DCA89}" srcOrd="1" destOrd="0" presId="urn:microsoft.com/office/officeart/2008/layout/LinedList"/>
    <dgm:cxn modelId="{32977C47-16D1-4E52-9C94-525A378E10AC}" type="presParOf" srcId="{48BF1FB7-2B59-48BF-A676-F200396DCA89}" destId="{4D379B3B-ED07-4BB6-9146-4222182947A8}" srcOrd="0" destOrd="0" presId="urn:microsoft.com/office/officeart/2008/layout/LinedList"/>
    <dgm:cxn modelId="{82961EC1-991A-4A04-85E3-2AC1361662F8}" type="presParOf" srcId="{48BF1FB7-2B59-48BF-A676-F200396DCA89}" destId="{5080621F-D3D0-429C-82EB-573280CD9D3D}" srcOrd="1" destOrd="0" presId="urn:microsoft.com/office/officeart/2008/layout/LinedList"/>
    <dgm:cxn modelId="{42B07370-802C-4CBF-BF8E-BF06313A6B22}" type="presParOf" srcId="{0F9F6C55-9683-495A-B50E-E1A78A7A6490}" destId="{FC57198E-7C9A-47B6-BC45-FBFE81F71E82}" srcOrd="2" destOrd="0" presId="urn:microsoft.com/office/officeart/2008/layout/LinedList"/>
    <dgm:cxn modelId="{206EC342-E0B7-4F70-9423-71F2A0B668F3}" type="presParOf" srcId="{0F9F6C55-9683-495A-B50E-E1A78A7A6490}" destId="{DF735C66-2AC7-4BDB-BB2C-E1E9051B0F4C}" srcOrd="3" destOrd="0" presId="urn:microsoft.com/office/officeart/2008/layout/LinedList"/>
    <dgm:cxn modelId="{583F7C4F-9DC9-4DF3-95F9-5F5BF5B2836B}" type="presParOf" srcId="{DF735C66-2AC7-4BDB-BB2C-E1E9051B0F4C}" destId="{35DCCC43-9BFF-4042-93BB-72BDEE69F5A9}" srcOrd="0" destOrd="0" presId="urn:microsoft.com/office/officeart/2008/layout/LinedList"/>
    <dgm:cxn modelId="{5A64C737-86B6-48B4-9A6C-A2E81F089407}" type="presParOf" srcId="{DF735C66-2AC7-4BDB-BB2C-E1E9051B0F4C}" destId="{71EB0993-C499-468E-A697-FBDCD100DAA7}" srcOrd="1" destOrd="0" presId="urn:microsoft.com/office/officeart/2008/layout/LinedList"/>
    <dgm:cxn modelId="{988C8956-2852-4341-B814-4A830CF7C342}" type="presParOf" srcId="{0F9F6C55-9683-495A-B50E-E1A78A7A6490}" destId="{82C7032C-FC34-4677-8A77-9171AE736E8A}" srcOrd="4" destOrd="0" presId="urn:microsoft.com/office/officeart/2008/layout/LinedList"/>
    <dgm:cxn modelId="{8FDE84B3-678D-4B62-9889-0D98E85C62B8}" type="presParOf" srcId="{0F9F6C55-9683-495A-B50E-E1A78A7A6490}" destId="{EE585327-A906-47A9-8604-34174EDAB0A4}" srcOrd="5" destOrd="0" presId="urn:microsoft.com/office/officeart/2008/layout/LinedList"/>
    <dgm:cxn modelId="{69818983-6F96-4E41-AAF1-6A144DB214F3}" type="presParOf" srcId="{EE585327-A906-47A9-8604-34174EDAB0A4}" destId="{7B40AD66-BFC7-46B4-89F1-C3C2E6624425}" srcOrd="0" destOrd="0" presId="urn:microsoft.com/office/officeart/2008/layout/LinedList"/>
    <dgm:cxn modelId="{22F837B1-DA78-4709-A7A2-1B0B15FB417A}" type="presParOf" srcId="{EE585327-A906-47A9-8604-34174EDAB0A4}" destId="{1BFECA6E-4D59-45E3-B6D4-8A945ECB1B14}" srcOrd="1" destOrd="0" presId="urn:microsoft.com/office/officeart/2008/layout/LinedList"/>
    <dgm:cxn modelId="{46079D51-A841-4F7A-A184-B6133754CEA5}" type="presParOf" srcId="{0F9F6C55-9683-495A-B50E-E1A78A7A6490}" destId="{156F68CA-FB3E-4C79-8AE7-A5B92E73025D}" srcOrd="6" destOrd="0" presId="urn:microsoft.com/office/officeart/2008/layout/LinedList"/>
    <dgm:cxn modelId="{A0BCEE95-B86B-4C8E-A51E-0FCEB2B2C7E8}" type="presParOf" srcId="{0F9F6C55-9683-495A-B50E-E1A78A7A6490}" destId="{97E75702-0224-4D42-93F7-95C30F85A4D5}" srcOrd="7" destOrd="0" presId="urn:microsoft.com/office/officeart/2008/layout/LinedList"/>
    <dgm:cxn modelId="{DF5417F4-054C-4F0C-85D0-25F036C5673B}" type="presParOf" srcId="{97E75702-0224-4D42-93F7-95C30F85A4D5}" destId="{F048D663-B170-4862-B818-6A4B880ACD4B}" srcOrd="0" destOrd="0" presId="urn:microsoft.com/office/officeart/2008/layout/LinedList"/>
    <dgm:cxn modelId="{95941037-28C9-485C-82CC-30B5A7B79CDB}" type="presParOf" srcId="{97E75702-0224-4D42-93F7-95C30F85A4D5}" destId="{011985BB-E5A6-406F-8B46-BF1CB72BD0B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B6BF70-6CDD-4423-ABAE-47366E938670}">
      <dsp:nvSpPr>
        <dsp:cNvPr id="0" name=""/>
        <dsp:cNvSpPr/>
      </dsp:nvSpPr>
      <dsp:spPr>
        <a:xfrm>
          <a:off x="134291"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E474F6-71ED-4DE9-B903-85696E95F663}">
      <dsp:nvSpPr>
        <dsp:cNvPr id="0" name=""/>
        <dsp:cNvSpPr/>
      </dsp:nvSpPr>
      <dsp:spPr>
        <a:xfrm>
          <a:off x="615713"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i="0" kern="1200"/>
            <a:t>Yes. National 5 Courses (which are graded A – D) are worth 24 Scottish Credit and Qualifications Framework (SCQF) credit points at SCQF level 5.</a:t>
          </a:r>
          <a:endParaRPr lang="en-US" sz="2500" kern="1200"/>
        </a:p>
      </dsp:txBody>
      <dsp:txXfrm>
        <a:off x="696297" y="538547"/>
        <a:ext cx="4171627" cy="2590157"/>
      </dsp:txXfrm>
    </dsp:sp>
    <dsp:sp modelId="{5B4FEA07-1E5A-4496-A9C9-C63D55A8B4E4}">
      <dsp:nvSpPr>
        <dsp:cNvPr id="0" name=""/>
        <dsp:cNvSpPr/>
      </dsp:nvSpPr>
      <dsp:spPr>
        <a:xfrm>
          <a:off x="5429930" y="612"/>
          <a:ext cx="4332795" cy="2751325"/>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E466F4-D622-4D25-97F7-F2941DDB89AA}">
      <dsp:nvSpPr>
        <dsp:cNvPr id="0" name=""/>
        <dsp:cNvSpPr/>
      </dsp:nvSpPr>
      <dsp:spPr>
        <a:xfrm>
          <a:off x="5911352" y="457963"/>
          <a:ext cx="4332795" cy="2751325"/>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GB" sz="2500" b="0" i="0" kern="1200"/>
            <a:t>National 4 Courses (which are not graded) are worth 24 SCQF points at SCQF level 4 and have a lower level of demand and challenge compared with National 5 courses.</a:t>
          </a:r>
          <a:endParaRPr lang="en-US" sz="2500" kern="1200"/>
        </a:p>
      </dsp:txBody>
      <dsp:txXfrm>
        <a:off x="5991936" y="538547"/>
        <a:ext cx="4171627" cy="25901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BA8CA0-5054-422F-8A94-B0447CB30AAB}">
      <dsp:nvSpPr>
        <dsp:cNvPr id="0" name=""/>
        <dsp:cNvSpPr/>
      </dsp:nvSpPr>
      <dsp:spPr>
        <a:xfrm>
          <a:off x="0" y="79880"/>
          <a:ext cx="6666833" cy="1284659"/>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SCQF stands for </a:t>
          </a:r>
          <a:r>
            <a:rPr lang="en-GB" sz="1800" b="0" i="0" u="sng" kern="1200">
              <a:hlinkClick xmlns:r="http://schemas.openxmlformats.org/officeDocument/2006/relationships" r:id="rId1"/>
            </a:rPr>
            <a:t>Scottish Credit and Qualifications Framework</a:t>
          </a:r>
          <a:r>
            <a:rPr lang="en-GB" sz="1800" b="0" i="0" kern="1200"/>
            <a:t>. The SCQF shows how all qualifications in Scotland, such as those awarded by SQA and universities, compare with each other. There's more information on the SCQF website </a:t>
          </a:r>
          <a:r>
            <a:rPr lang="en-GB" sz="1800" b="0" i="0" u="sng" kern="1200">
              <a:hlinkClick xmlns:r="http://schemas.openxmlformats.org/officeDocument/2006/relationships" r:id="rId2"/>
            </a:rPr>
            <a:t>www.sqa.org.uk/scqf</a:t>
          </a:r>
          <a:r>
            <a:rPr lang="en-GB" sz="1800" b="0" i="0" kern="1200"/>
            <a:t>.</a:t>
          </a:r>
          <a:endParaRPr lang="en-US" sz="1800" kern="1200"/>
        </a:p>
      </dsp:txBody>
      <dsp:txXfrm>
        <a:off x="62712" y="142592"/>
        <a:ext cx="6541409" cy="1159235"/>
      </dsp:txXfrm>
    </dsp:sp>
    <dsp:sp modelId="{B2BAEAC1-A808-449F-B039-CD6FC3162940}">
      <dsp:nvSpPr>
        <dsp:cNvPr id="0" name=""/>
        <dsp:cNvSpPr/>
      </dsp:nvSpPr>
      <dsp:spPr>
        <a:xfrm>
          <a:off x="0" y="1416380"/>
          <a:ext cx="6666833" cy="1284659"/>
        </a:xfrm>
        <a:prstGeom prst="round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It supports progression or movement between different qualifications — for example:</a:t>
          </a:r>
          <a:endParaRPr lang="en-US" sz="1800" kern="1200"/>
        </a:p>
      </dsp:txBody>
      <dsp:txXfrm>
        <a:off x="62712" y="1479092"/>
        <a:ext cx="6541409" cy="1159235"/>
      </dsp:txXfrm>
    </dsp:sp>
    <dsp:sp modelId="{9541EFD4-2A43-4C94-9F35-B77B8C922805}">
      <dsp:nvSpPr>
        <dsp:cNvPr id="0" name=""/>
        <dsp:cNvSpPr/>
      </dsp:nvSpPr>
      <dsp:spPr>
        <a:xfrm>
          <a:off x="0" y="2752880"/>
          <a:ext cx="6666833" cy="1284659"/>
        </a:xfrm>
        <a:prstGeom prst="round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how Highers (SCQF level 6) help prepare learners for HNC/HND (SCQF level 7/8) or university degree courses (beginning at SCQF level 7 and awarding at SCQF levels 9 or 10)</a:t>
          </a:r>
          <a:endParaRPr lang="en-US" sz="1800" kern="1200"/>
        </a:p>
      </dsp:txBody>
      <dsp:txXfrm>
        <a:off x="62712" y="2815592"/>
        <a:ext cx="6541409" cy="1159235"/>
      </dsp:txXfrm>
    </dsp:sp>
    <dsp:sp modelId="{961E05C6-B2AD-43D9-A31F-A152CCE3E0AA}">
      <dsp:nvSpPr>
        <dsp:cNvPr id="0" name=""/>
        <dsp:cNvSpPr/>
      </dsp:nvSpPr>
      <dsp:spPr>
        <a:xfrm>
          <a:off x="0" y="4089379"/>
          <a:ext cx="6666833" cy="1284659"/>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0" i="0" kern="1200"/>
            <a:t>how learners who have achieved an HND (SCQF level 8) can often get direct entry into the third year (SCQF level 9) of a related undergraduate degree course in some universities</a:t>
          </a:r>
          <a:endParaRPr lang="en-US" sz="1800" kern="1200"/>
        </a:p>
      </dsp:txBody>
      <dsp:txXfrm>
        <a:off x="62712" y="4152091"/>
        <a:ext cx="6541409" cy="1159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82E16F-F82D-452D-8CA6-C73E01B06DE8}">
      <dsp:nvSpPr>
        <dsp:cNvPr id="0" name=""/>
        <dsp:cNvSpPr/>
      </dsp:nvSpPr>
      <dsp:spPr>
        <a:xfrm>
          <a:off x="0" y="0"/>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D379B3B-ED07-4BB6-9146-4222182947A8}">
      <dsp:nvSpPr>
        <dsp:cNvPr id="0" name=""/>
        <dsp:cNvSpPr/>
      </dsp:nvSpPr>
      <dsp:spPr>
        <a:xfrm>
          <a:off x="0" y="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a:t>SCQF credit points are based on the amount of time the average learner would take to complete the qualification. As well as including the time spent learning in school, college, university or training, it also includes self-directed learning — study at home or the library.</a:t>
          </a:r>
          <a:endParaRPr lang="en-US" sz="1800" kern="1200"/>
        </a:p>
      </dsp:txBody>
      <dsp:txXfrm>
        <a:off x="0" y="0"/>
        <a:ext cx="6666833" cy="1363480"/>
      </dsp:txXfrm>
    </dsp:sp>
    <dsp:sp modelId="{FC57198E-7C9A-47B6-BC45-FBFE81F71E82}">
      <dsp:nvSpPr>
        <dsp:cNvPr id="0" name=""/>
        <dsp:cNvSpPr/>
      </dsp:nvSpPr>
      <dsp:spPr>
        <a:xfrm>
          <a:off x="0" y="1363480"/>
          <a:ext cx="6666833" cy="0"/>
        </a:xfrm>
        <a:prstGeom prst="line">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w="6350" cap="flat" cmpd="sng" algn="ctr">
          <a:solidFill>
            <a:schemeClr val="accent2">
              <a:hueOff val="-485121"/>
              <a:satOff val="-27976"/>
              <a:lumOff val="2876"/>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5DCCC43-9BFF-4042-93BB-72BDEE69F5A9}">
      <dsp:nvSpPr>
        <dsp:cNvPr id="0" name=""/>
        <dsp:cNvSpPr/>
      </dsp:nvSpPr>
      <dsp:spPr>
        <a:xfrm>
          <a:off x="0" y="136348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a:t>One SCQF credit point represents a notional 10 hours of learning. So, for example, if you achieve a Higher course (SCQF level 6) with 24 SCQF credits, you will have done about 240 hours of learning.</a:t>
          </a:r>
          <a:endParaRPr lang="en-US" sz="1800" kern="1200"/>
        </a:p>
      </dsp:txBody>
      <dsp:txXfrm>
        <a:off x="0" y="1363480"/>
        <a:ext cx="6666833" cy="1363480"/>
      </dsp:txXfrm>
    </dsp:sp>
    <dsp:sp modelId="{82C7032C-FC34-4677-8A77-9171AE736E8A}">
      <dsp:nvSpPr>
        <dsp:cNvPr id="0" name=""/>
        <dsp:cNvSpPr/>
      </dsp:nvSpPr>
      <dsp:spPr>
        <a:xfrm>
          <a:off x="0" y="2726960"/>
          <a:ext cx="6666833" cy="0"/>
        </a:xfrm>
        <a:prstGeom prst="line">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w="6350" cap="flat" cmpd="sng" algn="ctr">
          <a:solidFill>
            <a:schemeClr val="accent2">
              <a:hueOff val="-970242"/>
              <a:satOff val="-55952"/>
              <a:lumOff val="5752"/>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7B40AD66-BFC7-46B4-89F1-C3C2E6624425}">
      <dsp:nvSpPr>
        <dsp:cNvPr id="0" name=""/>
        <dsp:cNvSpPr/>
      </dsp:nvSpPr>
      <dsp:spPr>
        <a:xfrm>
          <a:off x="0" y="272696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a:t>SCQF credit points do not relate to UCAS tariff points. UCAS tariff points are designed solely for deciding how useful a qualification is for progression into higher education. They take account of the type of qualification and the grade achieved.</a:t>
          </a:r>
          <a:endParaRPr lang="en-US" sz="1800" kern="1200"/>
        </a:p>
      </dsp:txBody>
      <dsp:txXfrm>
        <a:off x="0" y="2726960"/>
        <a:ext cx="6666833" cy="1363480"/>
      </dsp:txXfrm>
    </dsp:sp>
    <dsp:sp modelId="{156F68CA-FB3E-4C79-8AE7-A5B92E73025D}">
      <dsp:nvSpPr>
        <dsp:cNvPr id="0" name=""/>
        <dsp:cNvSpPr/>
      </dsp:nvSpPr>
      <dsp:spPr>
        <a:xfrm>
          <a:off x="0" y="4090440"/>
          <a:ext cx="6666833" cy="0"/>
        </a:xfrm>
        <a:prstGeom prst="line">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048D663-B170-4862-B818-6A4B880ACD4B}">
      <dsp:nvSpPr>
        <dsp:cNvPr id="0" name=""/>
        <dsp:cNvSpPr/>
      </dsp:nvSpPr>
      <dsp:spPr>
        <a:xfrm>
          <a:off x="0" y="4090440"/>
          <a:ext cx="6666833" cy="1363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GB" sz="1800" b="0" i="0" kern="1200"/>
            <a:t>By contrast, SCQF credit points measure how much learning needs to be done at a certain level to achieve a qualification, regardless of the grade achieved.</a:t>
          </a:r>
          <a:endParaRPr lang="en-US" sz="1800" kern="1200"/>
        </a:p>
      </dsp:txBody>
      <dsp:txXfrm>
        <a:off x="0" y="4090440"/>
        <a:ext cx="6666833" cy="13634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0B9D48-5BF9-4304-9B93-A35F4C56726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1F0156E-3CF2-4E12-B24C-201D239500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95107E0-4A34-466D-A0AF-8992877624A5}"/>
              </a:ext>
            </a:extLst>
          </p:cNvPr>
          <p:cNvSpPr>
            <a:spLocks noGrp="1"/>
          </p:cNvSpPr>
          <p:nvPr>
            <p:ph type="dt" sz="half" idx="10"/>
          </p:nvPr>
        </p:nvSpPr>
        <p:spPr/>
        <p:txBody>
          <a:bodyPr/>
          <a:lstStyle/>
          <a:p>
            <a:fld id="{5D4F824A-74C1-4E96-80D3-432D2C30460D}" type="datetimeFigureOut">
              <a:rPr lang="en-GB" smtClean="0"/>
              <a:t>28/08/2023</a:t>
            </a:fld>
            <a:endParaRPr lang="en-GB"/>
          </a:p>
        </p:txBody>
      </p:sp>
      <p:sp>
        <p:nvSpPr>
          <p:cNvPr id="5" name="Footer Placeholder 4">
            <a:extLst>
              <a:ext uri="{FF2B5EF4-FFF2-40B4-BE49-F238E27FC236}">
                <a16:creationId xmlns:a16="http://schemas.microsoft.com/office/drawing/2014/main" id="{D027BDA7-A310-46BA-A307-982259610E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CDF2B0-4DD4-43D8-AB73-83DC94CD0FD6}"/>
              </a:ext>
            </a:extLst>
          </p:cNvPr>
          <p:cNvSpPr>
            <a:spLocks noGrp="1"/>
          </p:cNvSpPr>
          <p:nvPr>
            <p:ph type="sldNum" sz="quarter" idx="12"/>
          </p:nvPr>
        </p:nvSpPr>
        <p:spPr/>
        <p:txBody>
          <a:bodyPr/>
          <a:lstStyle/>
          <a:p>
            <a:fld id="{60972CFE-7008-4023-9A84-69565EE3A049}" type="slidenum">
              <a:rPr lang="en-GB" smtClean="0"/>
              <a:t>‹#›</a:t>
            </a:fld>
            <a:endParaRPr lang="en-GB"/>
          </a:p>
        </p:txBody>
      </p:sp>
    </p:spTree>
    <p:extLst>
      <p:ext uri="{BB962C8B-B14F-4D97-AF65-F5344CB8AC3E}">
        <p14:creationId xmlns:p14="http://schemas.microsoft.com/office/powerpoint/2010/main" val="7641270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F4E51-F5E5-4C12-ADDF-81FD4B46A75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AF1A7BB-2FFF-421F-BF55-D4D6A8E9A1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59377ED-3799-46E0-A022-60721B526B6F}"/>
              </a:ext>
            </a:extLst>
          </p:cNvPr>
          <p:cNvSpPr>
            <a:spLocks noGrp="1"/>
          </p:cNvSpPr>
          <p:nvPr>
            <p:ph type="dt" sz="half" idx="10"/>
          </p:nvPr>
        </p:nvSpPr>
        <p:spPr/>
        <p:txBody>
          <a:bodyPr/>
          <a:lstStyle/>
          <a:p>
            <a:fld id="{5D4F824A-74C1-4E96-80D3-432D2C30460D}" type="datetimeFigureOut">
              <a:rPr lang="en-GB" smtClean="0"/>
              <a:t>28/08/2023</a:t>
            </a:fld>
            <a:endParaRPr lang="en-GB"/>
          </a:p>
        </p:txBody>
      </p:sp>
      <p:sp>
        <p:nvSpPr>
          <p:cNvPr id="5" name="Footer Placeholder 4">
            <a:extLst>
              <a:ext uri="{FF2B5EF4-FFF2-40B4-BE49-F238E27FC236}">
                <a16:creationId xmlns:a16="http://schemas.microsoft.com/office/drawing/2014/main" id="{C1AB5D02-4F1F-490F-A039-CBC0F03CB5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521178-0D5F-4B11-BE22-48601AAE0E2A}"/>
              </a:ext>
            </a:extLst>
          </p:cNvPr>
          <p:cNvSpPr>
            <a:spLocks noGrp="1"/>
          </p:cNvSpPr>
          <p:nvPr>
            <p:ph type="sldNum" sz="quarter" idx="12"/>
          </p:nvPr>
        </p:nvSpPr>
        <p:spPr/>
        <p:txBody>
          <a:bodyPr/>
          <a:lstStyle/>
          <a:p>
            <a:fld id="{60972CFE-7008-4023-9A84-69565EE3A049}" type="slidenum">
              <a:rPr lang="en-GB" smtClean="0"/>
              <a:t>‹#›</a:t>
            </a:fld>
            <a:endParaRPr lang="en-GB"/>
          </a:p>
        </p:txBody>
      </p:sp>
    </p:spTree>
    <p:extLst>
      <p:ext uri="{BB962C8B-B14F-4D97-AF65-F5344CB8AC3E}">
        <p14:creationId xmlns:p14="http://schemas.microsoft.com/office/powerpoint/2010/main" val="39855307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E09F16-2142-4D6F-81A1-B41C3FF4AC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99B626E-4D81-40A5-9B47-43B5EE56CD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A46DFE-81E6-47AE-8AC3-78F0EA8851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F824A-74C1-4E96-80D3-432D2C30460D}" type="datetimeFigureOut">
              <a:rPr lang="en-GB" smtClean="0"/>
              <a:t>28/08/2023</a:t>
            </a:fld>
            <a:endParaRPr lang="en-GB"/>
          </a:p>
        </p:txBody>
      </p:sp>
      <p:sp>
        <p:nvSpPr>
          <p:cNvPr id="5" name="Footer Placeholder 4">
            <a:extLst>
              <a:ext uri="{FF2B5EF4-FFF2-40B4-BE49-F238E27FC236}">
                <a16:creationId xmlns:a16="http://schemas.microsoft.com/office/drawing/2014/main" id="{2470F725-03F4-40CB-8662-1D2B3B9465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4B5D6DA-207C-41B3-8079-A8AC98B39D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972CFE-7008-4023-9A84-69565EE3A049}" type="slidenum">
              <a:rPr lang="en-GB" smtClean="0"/>
              <a:t>‹#›</a:t>
            </a:fld>
            <a:endParaRPr lang="en-GB"/>
          </a:p>
        </p:txBody>
      </p:sp>
    </p:spTree>
    <p:extLst>
      <p:ext uri="{BB962C8B-B14F-4D97-AF65-F5344CB8AC3E}">
        <p14:creationId xmlns:p14="http://schemas.microsoft.com/office/powerpoint/2010/main" val="1834708051"/>
      </p:ext>
    </p:extLst>
  </p:cSld>
  <p:clrMap bg1="lt1" tx1="dk1" bg2="lt2" tx2="dk2" accent1="accent1" accent2="accent2" accent3="accent3" accent4="accent4" accent5="accent5" accent6="accent6" hlink="hlink" folHlink="folHlink"/>
  <p:sldLayoutIdLst>
    <p:sldLayoutId id="2147483650"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5533CF1B-A89B-4A80-A818-909B476E4793}"/>
              </a:ext>
            </a:extLst>
          </p:cNvPr>
          <p:cNvPicPr>
            <a:picLocks noChangeAspect="1"/>
          </p:cNvPicPr>
          <p:nvPr/>
        </p:nvPicPr>
        <p:blipFill rotWithShape="1">
          <a:blip r:embed="rId2"/>
          <a:srcRect t="15817" r="9089" b="11349"/>
          <a:stretch/>
        </p:blipFill>
        <p:spPr>
          <a:xfrm>
            <a:off x="3523488" y="10"/>
            <a:ext cx="8668512" cy="6857990"/>
          </a:xfrm>
          <a:prstGeom prst="rect">
            <a:avLst/>
          </a:prstGeom>
        </p:spPr>
      </p:pic>
      <p:sp>
        <p:nvSpPr>
          <p:cNvPr id="14" name="Rectangle 13">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D28291-8C31-488D-92AD-75E7472BAC2A}"/>
              </a:ext>
            </a:extLst>
          </p:cNvPr>
          <p:cNvSpPr>
            <a:spLocks noGrp="1"/>
          </p:cNvSpPr>
          <p:nvPr>
            <p:ph type="ctrTitle"/>
          </p:nvPr>
        </p:nvSpPr>
        <p:spPr>
          <a:xfrm>
            <a:off x="477981" y="1122363"/>
            <a:ext cx="4023360" cy="3204134"/>
          </a:xfrm>
        </p:spPr>
        <p:txBody>
          <a:bodyPr anchor="b">
            <a:normAutofit fontScale="90000"/>
          </a:bodyPr>
          <a:lstStyle/>
          <a:p>
            <a:pPr algn="l"/>
            <a:r>
              <a:rPr lang="en-GB" sz="4800" dirty="0"/>
              <a:t>Trinity High School </a:t>
            </a:r>
            <a:br>
              <a:rPr lang="en-GB" sz="4800" dirty="0"/>
            </a:br>
            <a:r>
              <a:rPr lang="en-GB" sz="4800" dirty="0"/>
              <a:t>Qualifications Information Event</a:t>
            </a:r>
          </a:p>
        </p:txBody>
      </p:sp>
      <p:sp>
        <p:nvSpPr>
          <p:cNvPr id="3" name="Subtitle 2">
            <a:extLst>
              <a:ext uri="{FF2B5EF4-FFF2-40B4-BE49-F238E27FC236}">
                <a16:creationId xmlns:a16="http://schemas.microsoft.com/office/drawing/2014/main" id="{BB25586C-37DE-4314-88C8-2B3BACE3C32F}"/>
              </a:ext>
            </a:extLst>
          </p:cNvPr>
          <p:cNvSpPr>
            <a:spLocks noGrp="1"/>
          </p:cNvSpPr>
          <p:nvPr>
            <p:ph type="subTitle" idx="1"/>
          </p:nvPr>
        </p:nvSpPr>
        <p:spPr>
          <a:xfrm>
            <a:off x="477980" y="4872922"/>
            <a:ext cx="4023359" cy="1208141"/>
          </a:xfrm>
        </p:spPr>
        <p:txBody>
          <a:bodyPr>
            <a:normAutofit/>
          </a:bodyPr>
          <a:lstStyle/>
          <a:p>
            <a:pPr algn="l"/>
            <a:r>
              <a:rPr lang="en-GB" sz="2000" dirty="0"/>
              <a:t>September 2023</a:t>
            </a:r>
          </a:p>
        </p:txBody>
      </p:sp>
      <p:sp>
        <p:nvSpPr>
          <p:cNvPr id="16" name="Rectangle 15">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8" name="Rectangle 17">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54127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D002A97-05C6-4F83-85EA-DE4B897B3CB1}"/>
              </a:ext>
            </a:extLst>
          </p:cNvPr>
          <p:cNvPicPr>
            <a:picLocks noChangeAspect="1"/>
          </p:cNvPicPr>
          <p:nvPr/>
        </p:nvPicPr>
        <p:blipFill rotWithShape="1">
          <a:blip r:embed="rId2"/>
          <a:srcRect t="1747"/>
          <a:stretch/>
        </p:blipFill>
        <p:spPr>
          <a:xfrm>
            <a:off x="20" y="10"/>
            <a:ext cx="12191981" cy="6857990"/>
          </a:xfrm>
          <a:prstGeom prst="rect">
            <a:avLst/>
          </a:prstGeom>
        </p:spPr>
      </p:pic>
      <p:sp>
        <p:nvSpPr>
          <p:cNvPr id="11" name="Rectangle 10">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33EA10-FB1B-D6BD-8B9E-6595A54EE286}"/>
              </a:ext>
            </a:extLst>
          </p:cNvPr>
          <p:cNvSpPr>
            <a:spLocks noGrp="1"/>
          </p:cNvSpPr>
          <p:nvPr>
            <p:ph type="ctrTitle"/>
          </p:nvPr>
        </p:nvSpPr>
        <p:spPr>
          <a:xfrm>
            <a:off x="404553" y="3091928"/>
            <a:ext cx="9078562" cy="2387600"/>
          </a:xfrm>
        </p:spPr>
        <p:txBody>
          <a:bodyPr>
            <a:normAutofit/>
          </a:bodyPr>
          <a:lstStyle/>
          <a:p>
            <a:pPr algn="l"/>
            <a:r>
              <a:rPr lang="en-GB" sz="6600">
                <a:solidFill>
                  <a:schemeClr val="bg1"/>
                </a:solidFill>
              </a:rPr>
              <a:t>SCQF</a:t>
            </a:r>
          </a:p>
        </p:txBody>
      </p:sp>
      <p:sp>
        <p:nvSpPr>
          <p:cNvPr id="13" name="Rectangle: Rounded Corners 12">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9012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99ECA2-5609-6171-3237-89556D6C7337}"/>
              </a:ext>
            </a:extLst>
          </p:cNvPr>
          <p:cNvSpPr>
            <a:spLocks noGrp="1"/>
          </p:cNvSpPr>
          <p:nvPr>
            <p:ph type="title"/>
          </p:nvPr>
        </p:nvSpPr>
        <p:spPr>
          <a:xfrm>
            <a:off x="586478" y="1683756"/>
            <a:ext cx="3115265" cy="2396359"/>
          </a:xfrm>
        </p:spPr>
        <p:txBody>
          <a:bodyPr anchor="b">
            <a:normAutofit/>
          </a:bodyPr>
          <a:lstStyle/>
          <a:p>
            <a:pPr algn="r"/>
            <a:r>
              <a:rPr lang="en-GB" sz="4000">
                <a:solidFill>
                  <a:srgbClr val="FFFFFF"/>
                </a:solidFill>
              </a:rPr>
              <a:t>What is the SCQF and what does it do?</a:t>
            </a:r>
          </a:p>
        </p:txBody>
      </p:sp>
      <p:graphicFrame>
        <p:nvGraphicFramePr>
          <p:cNvPr id="5" name="Content Placeholder 2">
            <a:extLst>
              <a:ext uri="{FF2B5EF4-FFF2-40B4-BE49-F238E27FC236}">
                <a16:creationId xmlns:a16="http://schemas.microsoft.com/office/drawing/2014/main" id="{E1BB50E1-3E98-92E2-6096-D66699A7881E}"/>
              </a:ext>
            </a:extLst>
          </p:cNvPr>
          <p:cNvGraphicFramePr>
            <a:graphicFrameLocks noGrp="1"/>
          </p:cNvGraphicFramePr>
          <p:nvPr>
            <p:ph idx="1"/>
            <p:extLst>
              <p:ext uri="{D42A27DB-BD31-4B8C-83A1-F6EECF244321}">
                <p14:modId xmlns:p14="http://schemas.microsoft.com/office/powerpoint/2010/main" val="1779671300"/>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7785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93F45-BCF2-C8BD-6CA4-CA8A1109C41D}"/>
              </a:ext>
            </a:extLst>
          </p:cNvPr>
          <p:cNvSpPr>
            <a:spLocks noGrp="1"/>
          </p:cNvSpPr>
          <p:nvPr>
            <p:ph type="title"/>
          </p:nvPr>
        </p:nvSpPr>
        <p:spPr>
          <a:xfrm>
            <a:off x="1171074" y="1396686"/>
            <a:ext cx="3240506" cy="4064628"/>
          </a:xfrm>
        </p:spPr>
        <p:txBody>
          <a:bodyPr>
            <a:normAutofit/>
          </a:bodyPr>
          <a:lstStyle/>
          <a:p>
            <a:r>
              <a:rPr lang="en-GB">
                <a:solidFill>
                  <a:srgbClr val="FFFFFF"/>
                </a:solidFill>
              </a:rPr>
              <a:t>What does SCQF level mean?</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DED3A9A-6779-2B5A-A27B-C1716A74D795}"/>
              </a:ext>
            </a:extLst>
          </p:cNvPr>
          <p:cNvSpPr>
            <a:spLocks noGrp="1"/>
          </p:cNvSpPr>
          <p:nvPr>
            <p:ph idx="1"/>
          </p:nvPr>
        </p:nvSpPr>
        <p:spPr>
          <a:xfrm>
            <a:off x="5370153" y="1526033"/>
            <a:ext cx="5536397" cy="3935281"/>
          </a:xfrm>
        </p:spPr>
        <p:txBody>
          <a:bodyPr>
            <a:normAutofit/>
          </a:bodyPr>
          <a:lstStyle/>
          <a:p>
            <a:r>
              <a:rPr lang="en-GB" sz="2600" b="0" i="0">
                <a:effectLst/>
                <a:latin typeface="Helvetica Neue"/>
              </a:rPr>
              <a:t>The level of the qualification shows how demanding it is. There are 12 SCQF levels, with level 1 being the least demanding (the introductory level of qualification) and level 12 the most demanding (for example, PhDs).</a:t>
            </a:r>
          </a:p>
          <a:p>
            <a:r>
              <a:rPr lang="en-GB" sz="2600" b="0" i="0">
                <a:effectLst/>
                <a:latin typeface="Helvetica Neue"/>
              </a:rPr>
              <a:t>SCQF level 7 is the starting point of the higher education levels on the framework.</a:t>
            </a:r>
          </a:p>
          <a:p>
            <a:endParaRPr lang="en-GB" sz="2600"/>
          </a:p>
        </p:txBody>
      </p:sp>
    </p:spTree>
    <p:extLst>
      <p:ext uri="{BB962C8B-B14F-4D97-AF65-F5344CB8AC3E}">
        <p14:creationId xmlns:p14="http://schemas.microsoft.com/office/powerpoint/2010/main" val="28096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A61E595-F470-E6A1-B04E-97DE89B31D58}"/>
              </a:ext>
            </a:extLst>
          </p:cNvPr>
          <p:cNvSpPr>
            <a:spLocks noGrp="1"/>
          </p:cNvSpPr>
          <p:nvPr>
            <p:ph type="title"/>
          </p:nvPr>
        </p:nvSpPr>
        <p:spPr>
          <a:xfrm>
            <a:off x="586478" y="1683756"/>
            <a:ext cx="3115265" cy="2396359"/>
          </a:xfrm>
        </p:spPr>
        <p:txBody>
          <a:bodyPr anchor="b">
            <a:normAutofit/>
          </a:bodyPr>
          <a:lstStyle/>
          <a:p>
            <a:pPr algn="r"/>
            <a:r>
              <a:rPr lang="en-GB" sz="3100">
                <a:solidFill>
                  <a:srgbClr val="FFFFFF"/>
                </a:solidFill>
              </a:rPr>
              <a:t>How do SCQF Credit points work and are they the same as UCAS points?</a:t>
            </a:r>
          </a:p>
        </p:txBody>
      </p:sp>
      <p:graphicFrame>
        <p:nvGraphicFramePr>
          <p:cNvPr id="5" name="Content Placeholder 2">
            <a:extLst>
              <a:ext uri="{FF2B5EF4-FFF2-40B4-BE49-F238E27FC236}">
                <a16:creationId xmlns:a16="http://schemas.microsoft.com/office/drawing/2014/main" id="{74AF27ED-D1A6-8670-0DF7-2A57FF93F8D9}"/>
              </a:ext>
            </a:extLst>
          </p:cNvPr>
          <p:cNvGraphicFramePr>
            <a:graphicFrameLocks noGrp="1"/>
          </p:cNvGraphicFramePr>
          <p:nvPr>
            <p:ph idx="1"/>
            <p:extLst>
              <p:ext uri="{D42A27DB-BD31-4B8C-83A1-F6EECF244321}">
                <p14:modId xmlns:p14="http://schemas.microsoft.com/office/powerpoint/2010/main" val="1342658047"/>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304729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44E337-3E5D-4A1F-A5A1-2057F25B8A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A50D69-7CF7-4844-B844-A2B821C77F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854"/>
            <a:ext cx="12192000" cy="6865854"/>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54073C-9585-C847-B6A8-27D3106E37F1}"/>
              </a:ext>
            </a:extLst>
          </p:cNvPr>
          <p:cNvSpPr>
            <a:spLocks noGrp="1"/>
          </p:cNvSpPr>
          <p:nvPr>
            <p:ph type="title"/>
          </p:nvPr>
        </p:nvSpPr>
        <p:spPr>
          <a:xfrm>
            <a:off x="4572001" y="601744"/>
            <a:ext cx="6781800" cy="1338696"/>
          </a:xfrm>
        </p:spPr>
        <p:txBody>
          <a:bodyPr>
            <a:normAutofit/>
          </a:bodyPr>
          <a:lstStyle/>
          <a:p>
            <a:r>
              <a:rPr lang="en-GB" dirty="0"/>
              <a:t>Are qualifications that have the same level, equal?</a:t>
            </a:r>
          </a:p>
        </p:txBody>
      </p:sp>
      <p:pic>
        <p:nvPicPr>
          <p:cNvPr id="5" name="Picture 4">
            <a:extLst>
              <a:ext uri="{FF2B5EF4-FFF2-40B4-BE49-F238E27FC236}">
                <a16:creationId xmlns:a16="http://schemas.microsoft.com/office/drawing/2014/main" id="{AD4D0825-DEB8-293F-79F5-B186F61F209A}"/>
              </a:ext>
            </a:extLst>
          </p:cNvPr>
          <p:cNvPicPr>
            <a:picLocks noChangeAspect="1"/>
          </p:cNvPicPr>
          <p:nvPr/>
        </p:nvPicPr>
        <p:blipFill rotWithShape="1">
          <a:blip r:embed="rId2"/>
          <a:srcRect l="21330" r="42124" b="-1"/>
          <a:stretch/>
        </p:blipFill>
        <p:spPr>
          <a:xfrm>
            <a:off x="20" y="10"/>
            <a:ext cx="3754739" cy="6857990"/>
          </a:xfrm>
          <a:custGeom>
            <a:avLst/>
            <a:gdLst/>
            <a:ahLst/>
            <a:cxnLst/>
            <a:rect l="l" t="t" r="r" b="b"/>
            <a:pathLst>
              <a:path w="3754759" h="6858000">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p:spPr>
      </p:pic>
      <p:sp>
        <p:nvSpPr>
          <p:cNvPr id="3" name="Content Placeholder 2">
            <a:extLst>
              <a:ext uri="{FF2B5EF4-FFF2-40B4-BE49-F238E27FC236}">
                <a16:creationId xmlns:a16="http://schemas.microsoft.com/office/drawing/2014/main" id="{18A5B88C-108E-F7CF-9791-F567F79F1FD3}"/>
              </a:ext>
            </a:extLst>
          </p:cNvPr>
          <p:cNvSpPr>
            <a:spLocks noGrp="1"/>
          </p:cNvSpPr>
          <p:nvPr>
            <p:ph idx="1"/>
          </p:nvPr>
        </p:nvSpPr>
        <p:spPr>
          <a:xfrm>
            <a:off x="4572001" y="2201958"/>
            <a:ext cx="6781800" cy="3900730"/>
          </a:xfrm>
        </p:spPr>
        <p:txBody>
          <a:bodyPr anchor="t">
            <a:normAutofit/>
          </a:bodyPr>
          <a:lstStyle/>
          <a:p>
            <a:r>
              <a:rPr lang="en-GB" sz="2000" b="0" i="0" dirty="0">
                <a:effectLst/>
                <a:latin typeface="Helvetica Neue"/>
              </a:rPr>
              <a:t>No. The SCQF level shows that qualifications at the same level involve the same complexity of learning, but each qualification may differ in terms of the subject, purpose and size. </a:t>
            </a:r>
          </a:p>
          <a:p>
            <a:r>
              <a:rPr lang="en-GB" sz="2000" b="0" i="0" dirty="0">
                <a:effectLst/>
                <a:latin typeface="Helvetica Neue"/>
              </a:rPr>
              <a:t>For example; qualifications on the same level may have a different number of credit points, which will show that more time is needed to achieve the qualification. For example, an Advanced Higher is at SCQF level 7 and has 32 credit points, while a Higher National Certificate is also at SCQF level 7and has 96 credit points. </a:t>
            </a:r>
          </a:p>
          <a:p>
            <a:r>
              <a:rPr lang="en-GB" sz="2000" b="0" i="0" dirty="0">
                <a:effectLst/>
                <a:latin typeface="Helvetica Neue"/>
              </a:rPr>
              <a:t>Not only are the qualifications different sizes, but they are also different types and serve different purposes.</a:t>
            </a:r>
            <a:endParaRPr lang="en-GB" sz="2000" dirty="0"/>
          </a:p>
        </p:txBody>
      </p:sp>
    </p:spTree>
    <p:extLst>
      <p:ext uri="{BB962C8B-B14F-4D97-AF65-F5344CB8AC3E}">
        <p14:creationId xmlns:p14="http://schemas.microsoft.com/office/powerpoint/2010/main" val="33121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709540BA-EA25-44C1-D249-F9279A97546E}"/>
              </a:ext>
            </a:extLst>
          </p:cNvPr>
          <p:cNvSpPr>
            <a:spLocks noGrp="1"/>
          </p:cNvSpPr>
          <p:nvPr>
            <p:ph type="ctrTitle"/>
          </p:nvPr>
        </p:nvSpPr>
        <p:spPr>
          <a:xfrm>
            <a:off x="660041" y="2767106"/>
            <a:ext cx="2880828" cy="3071906"/>
          </a:xfrm>
        </p:spPr>
        <p:txBody>
          <a:bodyPr anchor="t">
            <a:normAutofit/>
          </a:bodyPr>
          <a:lstStyle/>
          <a:p>
            <a:pPr algn="l"/>
            <a:r>
              <a:rPr lang="en-GB" sz="4000">
                <a:solidFill>
                  <a:srgbClr val="FFFFFF"/>
                </a:solidFill>
              </a:rPr>
              <a:t>Tigers</a:t>
            </a:r>
          </a:p>
        </p:txBody>
      </p:sp>
      <p:sp>
        <p:nvSpPr>
          <p:cNvPr id="3" name="Subtitle 2">
            <a:extLst>
              <a:ext uri="{FF2B5EF4-FFF2-40B4-BE49-F238E27FC236}">
                <a16:creationId xmlns:a16="http://schemas.microsoft.com/office/drawing/2014/main" id="{E8A6DAD5-6B52-7652-A217-4C91D20AAC07}"/>
              </a:ext>
            </a:extLst>
          </p:cNvPr>
          <p:cNvSpPr>
            <a:spLocks noGrp="1"/>
          </p:cNvSpPr>
          <p:nvPr>
            <p:ph type="subTitle" idx="1"/>
          </p:nvPr>
        </p:nvSpPr>
        <p:spPr>
          <a:xfrm>
            <a:off x="660042" y="806824"/>
            <a:ext cx="2919738" cy="1494117"/>
          </a:xfrm>
        </p:spPr>
        <p:txBody>
          <a:bodyPr anchor="b">
            <a:normAutofit/>
          </a:bodyPr>
          <a:lstStyle/>
          <a:p>
            <a:pPr algn="l"/>
            <a:r>
              <a:rPr lang="en-GB" sz="2000">
                <a:solidFill>
                  <a:srgbClr val="FFFFFF"/>
                </a:solidFill>
              </a:rPr>
              <a:t>Foundation Apprenticeships </a:t>
            </a:r>
          </a:p>
        </p:txBody>
      </p:sp>
      <p:pic>
        <p:nvPicPr>
          <p:cNvPr id="7" name="Picture 6" descr="A logo for a training institute&#10;&#10;Description automatically generated">
            <a:extLst>
              <a:ext uri="{FF2B5EF4-FFF2-40B4-BE49-F238E27FC236}">
                <a16:creationId xmlns:a16="http://schemas.microsoft.com/office/drawing/2014/main" id="{0B383FD7-06E8-6D69-A5FF-8CAA2DDA040D}"/>
              </a:ext>
            </a:extLst>
          </p:cNvPr>
          <p:cNvPicPr>
            <a:picLocks noChangeAspect="1"/>
          </p:cNvPicPr>
          <p:nvPr/>
        </p:nvPicPr>
        <p:blipFill>
          <a:blip r:embed="rId2"/>
          <a:stretch>
            <a:fillRect/>
          </a:stretch>
        </p:blipFill>
        <p:spPr>
          <a:xfrm>
            <a:off x="4502428" y="1353913"/>
            <a:ext cx="7225748" cy="4150173"/>
          </a:xfrm>
          <a:prstGeom prst="rect">
            <a:avLst/>
          </a:prstGeom>
        </p:spPr>
      </p:pic>
    </p:spTree>
    <p:extLst>
      <p:ext uri="{BB962C8B-B14F-4D97-AF65-F5344CB8AC3E}">
        <p14:creationId xmlns:p14="http://schemas.microsoft.com/office/powerpoint/2010/main" val="760514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BED0EF5-4076-D4E1-52AD-D813D620758B}"/>
              </a:ext>
            </a:extLst>
          </p:cNvPr>
          <p:cNvSpPr>
            <a:spLocks noGrp="1"/>
          </p:cNvSpPr>
          <p:nvPr>
            <p:ph type="ctrTitle"/>
          </p:nvPr>
        </p:nvSpPr>
        <p:spPr>
          <a:xfrm>
            <a:off x="1127208" y="857251"/>
            <a:ext cx="4747280" cy="3098061"/>
          </a:xfrm>
        </p:spPr>
        <p:txBody>
          <a:bodyPr anchor="b">
            <a:normAutofit/>
          </a:bodyPr>
          <a:lstStyle/>
          <a:p>
            <a:pPr algn="l"/>
            <a:r>
              <a:rPr lang="en-GB" sz="4800">
                <a:solidFill>
                  <a:srgbClr val="FFFFFF"/>
                </a:solidFill>
              </a:rPr>
              <a:t>West College Scotland</a:t>
            </a:r>
            <a:br>
              <a:rPr lang="en-GB" sz="4800">
                <a:solidFill>
                  <a:srgbClr val="FFFFFF"/>
                </a:solidFill>
              </a:rPr>
            </a:br>
            <a:r>
              <a:rPr lang="en-GB" sz="4800">
                <a:solidFill>
                  <a:srgbClr val="FFFFFF"/>
                </a:solidFill>
              </a:rPr>
              <a:t>Vocational Courses</a:t>
            </a:r>
          </a:p>
        </p:txBody>
      </p:sp>
      <p:sp>
        <p:nvSpPr>
          <p:cNvPr id="30" name="Rectangle 29">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565AD2F-F1FE-01DC-131A-999AADD5B524}"/>
              </a:ext>
            </a:extLst>
          </p:cNvPr>
          <p:cNvPicPr>
            <a:picLocks noChangeAspect="1"/>
          </p:cNvPicPr>
          <p:nvPr/>
        </p:nvPicPr>
        <p:blipFill>
          <a:blip r:embed="rId2"/>
          <a:stretch>
            <a:fillRect/>
          </a:stretch>
        </p:blipFill>
        <p:spPr>
          <a:xfrm>
            <a:off x="6920559" y="2361709"/>
            <a:ext cx="3737164" cy="2148869"/>
          </a:xfrm>
          <a:prstGeom prst="rect">
            <a:avLst/>
          </a:prstGeom>
        </p:spPr>
      </p:pic>
    </p:spTree>
    <p:extLst>
      <p:ext uri="{BB962C8B-B14F-4D97-AF65-F5344CB8AC3E}">
        <p14:creationId xmlns:p14="http://schemas.microsoft.com/office/powerpoint/2010/main" val="1768033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BA7EA311-0064-41A2-BF4E-6B9AFFC75641}"/>
              </a:ext>
            </a:extLst>
          </p:cNvPr>
          <p:cNvSpPr>
            <a:spLocks noGrp="1"/>
          </p:cNvSpPr>
          <p:nvPr>
            <p:ph type="title"/>
          </p:nvPr>
        </p:nvSpPr>
        <p:spPr>
          <a:xfrm>
            <a:off x="1136397" y="502020"/>
            <a:ext cx="5323715" cy="1642970"/>
          </a:xfrm>
        </p:spPr>
        <p:txBody>
          <a:bodyPr anchor="b">
            <a:normAutofit/>
          </a:bodyPr>
          <a:lstStyle/>
          <a:p>
            <a:r>
              <a:rPr lang="en-GB" sz="4000"/>
              <a:t>Tonight’s Event</a:t>
            </a:r>
          </a:p>
        </p:txBody>
      </p:sp>
      <p:sp>
        <p:nvSpPr>
          <p:cNvPr id="12" name="Content Placeholder 11">
            <a:extLst>
              <a:ext uri="{FF2B5EF4-FFF2-40B4-BE49-F238E27FC236}">
                <a16:creationId xmlns:a16="http://schemas.microsoft.com/office/drawing/2014/main" id="{513EDBFA-4DD0-46A3-B51B-188F040FBDC4}"/>
              </a:ext>
            </a:extLst>
          </p:cNvPr>
          <p:cNvSpPr>
            <a:spLocks noGrp="1"/>
          </p:cNvSpPr>
          <p:nvPr>
            <p:ph idx="1"/>
          </p:nvPr>
        </p:nvSpPr>
        <p:spPr>
          <a:xfrm>
            <a:off x="1144923" y="2405894"/>
            <a:ext cx="5315189" cy="3535083"/>
          </a:xfrm>
        </p:spPr>
        <p:txBody>
          <a:bodyPr anchor="t">
            <a:normAutofit/>
          </a:bodyPr>
          <a:lstStyle/>
          <a:p>
            <a:pPr marL="0" indent="0">
              <a:buNone/>
            </a:pPr>
            <a:r>
              <a:rPr lang="en-GB" sz="1400"/>
              <a:t>Welcome introduction from Mr Marshall, Head Teacher</a:t>
            </a:r>
          </a:p>
          <a:p>
            <a:pPr marL="0" indent="0">
              <a:buNone/>
            </a:pPr>
            <a:endParaRPr lang="en-GB" sz="1400"/>
          </a:p>
          <a:p>
            <a:pPr marL="0" indent="0">
              <a:buNone/>
            </a:pPr>
            <a:r>
              <a:rPr lang="en-GB" sz="1400"/>
              <a:t>SQA 2023 Update</a:t>
            </a:r>
          </a:p>
          <a:p>
            <a:pPr marL="0" indent="0">
              <a:buNone/>
            </a:pPr>
            <a:endParaRPr lang="en-GB" sz="1400"/>
          </a:p>
          <a:p>
            <a:pPr marL="0" indent="0">
              <a:buNone/>
            </a:pPr>
            <a:r>
              <a:rPr lang="en-GB" sz="1400"/>
              <a:t>Key Information for Parents and Carers </a:t>
            </a:r>
          </a:p>
          <a:p>
            <a:pPr marL="0" indent="0">
              <a:buNone/>
            </a:pPr>
            <a:endParaRPr lang="en-GB" sz="1400"/>
          </a:p>
          <a:p>
            <a:pPr marL="0" indent="0">
              <a:buNone/>
            </a:pPr>
            <a:r>
              <a:rPr lang="en-GB" sz="1400"/>
              <a:t>SCQF </a:t>
            </a:r>
          </a:p>
          <a:p>
            <a:pPr marL="0" indent="0">
              <a:buNone/>
            </a:pPr>
            <a:endParaRPr lang="en-GB" sz="1400"/>
          </a:p>
          <a:p>
            <a:pPr marL="0" indent="0">
              <a:buNone/>
            </a:pPr>
            <a:r>
              <a:rPr lang="en-GB" sz="1400"/>
              <a:t>Tigers (Foundation Apprenticeships)</a:t>
            </a:r>
          </a:p>
          <a:p>
            <a:pPr marL="0" indent="0">
              <a:buNone/>
            </a:pPr>
            <a:endParaRPr lang="en-GB" sz="1400"/>
          </a:p>
          <a:p>
            <a:pPr marL="0" indent="0">
              <a:buNone/>
            </a:pPr>
            <a:r>
              <a:rPr lang="en-GB" sz="1400"/>
              <a:t>West College Scotland </a:t>
            </a:r>
          </a:p>
        </p:txBody>
      </p:sp>
      <p:sp>
        <p:nvSpPr>
          <p:cNvPr id="26" name="Rectangle 25">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074D7A1E-1A65-0246-7638-0D81B14DD066}"/>
              </a:ext>
            </a:extLst>
          </p:cNvPr>
          <p:cNvPicPr>
            <a:picLocks noChangeAspect="1"/>
          </p:cNvPicPr>
          <p:nvPr/>
        </p:nvPicPr>
        <p:blipFill>
          <a:blip r:embed="rId2"/>
          <a:stretch>
            <a:fillRect/>
          </a:stretch>
        </p:blipFill>
        <p:spPr>
          <a:xfrm>
            <a:off x="7367106" y="909081"/>
            <a:ext cx="3588251" cy="5071731"/>
          </a:xfrm>
          <a:prstGeom prst="rect">
            <a:avLst/>
          </a:prstGeom>
        </p:spPr>
      </p:pic>
    </p:spTree>
    <p:extLst>
      <p:ext uri="{BB962C8B-B14F-4D97-AF65-F5344CB8AC3E}">
        <p14:creationId xmlns:p14="http://schemas.microsoft.com/office/powerpoint/2010/main" val="24890132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lasses on top of a book">
            <a:extLst>
              <a:ext uri="{FF2B5EF4-FFF2-40B4-BE49-F238E27FC236}">
                <a16:creationId xmlns:a16="http://schemas.microsoft.com/office/drawing/2014/main" id="{CC388A43-54C2-1002-5BC9-E045802B3152}"/>
              </a:ext>
            </a:extLst>
          </p:cNvPr>
          <p:cNvPicPr>
            <a:picLocks noChangeAspect="1"/>
          </p:cNvPicPr>
          <p:nvPr/>
        </p:nvPicPr>
        <p:blipFill rotWithShape="1">
          <a:blip r:embed="rId2"/>
          <a:srcRect l="7923" r="33255" b="-1"/>
          <a:stretch/>
        </p:blipFill>
        <p:spPr>
          <a:xfrm>
            <a:off x="6103027" y="10"/>
            <a:ext cx="6088971" cy="6857990"/>
          </a:xfrm>
          <a:prstGeom prst="rect">
            <a:avLst/>
          </a:prstGeom>
        </p:spPr>
      </p:pic>
      <p:sp useBgFill="1">
        <p:nvSpPr>
          <p:cNvPr id="11" name="Rectangle 10">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B856F6-4264-80BB-F29A-EAC2764AC5E6}"/>
              </a:ext>
            </a:extLst>
          </p:cNvPr>
          <p:cNvSpPr>
            <a:spLocks noGrp="1"/>
          </p:cNvSpPr>
          <p:nvPr>
            <p:ph type="title"/>
          </p:nvPr>
        </p:nvSpPr>
        <p:spPr>
          <a:xfrm>
            <a:off x="761801" y="328512"/>
            <a:ext cx="4778387" cy="1628970"/>
          </a:xfrm>
        </p:spPr>
        <p:txBody>
          <a:bodyPr anchor="ctr">
            <a:normAutofit/>
          </a:bodyPr>
          <a:lstStyle/>
          <a:p>
            <a:r>
              <a:rPr lang="en-GB" sz="4000"/>
              <a:t>SQA 2023 – National Qualifications</a:t>
            </a:r>
          </a:p>
        </p:txBody>
      </p:sp>
      <p:sp>
        <p:nvSpPr>
          <p:cNvPr id="3" name="Content Placeholder 2">
            <a:extLst>
              <a:ext uri="{FF2B5EF4-FFF2-40B4-BE49-F238E27FC236}">
                <a16:creationId xmlns:a16="http://schemas.microsoft.com/office/drawing/2014/main" id="{E69FDD66-5A17-58D9-9D8B-25B8EB801603}"/>
              </a:ext>
            </a:extLst>
          </p:cNvPr>
          <p:cNvSpPr>
            <a:spLocks noGrp="1"/>
          </p:cNvSpPr>
          <p:nvPr>
            <p:ph idx="1"/>
          </p:nvPr>
        </p:nvSpPr>
        <p:spPr>
          <a:xfrm>
            <a:off x="761801" y="2884929"/>
            <a:ext cx="4659756" cy="3374137"/>
          </a:xfrm>
        </p:spPr>
        <p:txBody>
          <a:bodyPr anchor="ctr">
            <a:normAutofit/>
          </a:bodyPr>
          <a:lstStyle/>
          <a:p>
            <a:pPr marL="0" indent="0">
              <a:buNone/>
            </a:pPr>
            <a:r>
              <a:rPr lang="en-GB" sz="1400" b="1" u="sng"/>
              <a:t>What are National Qualifications?</a:t>
            </a:r>
          </a:p>
          <a:p>
            <a:r>
              <a:rPr lang="en-GB" sz="1400" b="0" i="0">
                <a:effectLst/>
              </a:rPr>
              <a:t>National Qualifications are one of the most important types of qualification in Scotland, and almost everyone leaving school or college today has one or more National Qualification. They are mainly taken by learners in the senior phase of secondary school (S4 to S6) and learners in colleges.</a:t>
            </a:r>
          </a:p>
          <a:p>
            <a:br>
              <a:rPr lang="en-GB" sz="1400"/>
            </a:br>
            <a:r>
              <a:rPr lang="en-GB" sz="1400" b="0" i="0">
                <a:effectLst/>
              </a:rPr>
              <a:t>They cover a range of subjects and are designed to develop the skills and knowledge needed to succeed beyond the classroom; whether progressing to other SQA qualifications, training, employment or university.</a:t>
            </a:r>
            <a:endParaRPr lang="en-GB" sz="1400"/>
          </a:p>
        </p:txBody>
      </p:sp>
    </p:spTree>
    <p:extLst>
      <p:ext uri="{BB962C8B-B14F-4D97-AF65-F5344CB8AC3E}">
        <p14:creationId xmlns:p14="http://schemas.microsoft.com/office/powerpoint/2010/main" val="411514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33217-D1EB-8A81-77CD-4B93D82AB389}"/>
              </a:ext>
            </a:extLst>
          </p:cNvPr>
          <p:cNvSpPr>
            <a:spLocks noGrp="1"/>
          </p:cNvSpPr>
          <p:nvPr>
            <p:ph type="title"/>
          </p:nvPr>
        </p:nvSpPr>
        <p:spPr>
          <a:xfrm>
            <a:off x="876692" y="741391"/>
            <a:ext cx="5479719" cy="1616203"/>
          </a:xfrm>
        </p:spPr>
        <p:txBody>
          <a:bodyPr anchor="b">
            <a:normAutofit/>
          </a:bodyPr>
          <a:lstStyle/>
          <a:p>
            <a:r>
              <a:rPr lang="en-GB" sz="3200" dirty="0"/>
              <a:t>How are National Courses Assessed?</a:t>
            </a:r>
          </a:p>
        </p:txBody>
      </p:sp>
      <p:sp>
        <p:nvSpPr>
          <p:cNvPr id="3" name="Content Placeholder 2">
            <a:extLst>
              <a:ext uri="{FF2B5EF4-FFF2-40B4-BE49-F238E27FC236}">
                <a16:creationId xmlns:a16="http://schemas.microsoft.com/office/drawing/2014/main" id="{B3AF7914-FD7D-BC80-957B-B869189B469E}"/>
              </a:ext>
            </a:extLst>
          </p:cNvPr>
          <p:cNvSpPr>
            <a:spLocks noGrp="1"/>
          </p:cNvSpPr>
          <p:nvPr>
            <p:ph idx="1"/>
          </p:nvPr>
        </p:nvSpPr>
        <p:spPr>
          <a:xfrm>
            <a:off x="876692" y="2533476"/>
            <a:ext cx="5479719" cy="3447832"/>
          </a:xfrm>
        </p:spPr>
        <p:txBody>
          <a:bodyPr anchor="t">
            <a:normAutofit/>
          </a:bodyPr>
          <a:lstStyle/>
          <a:p>
            <a:pPr marL="0" indent="0">
              <a:buNone/>
            </a:pPr>
            <a:endParaRPr lang="en-GB" sz="1100" b="1" i="0">
              <a:effectLst/>
              <a:latin typeface="Helvetica Neue"/>
            </a:endParaRPr>
          </a:p>
          <a:p>
            <a:pPr marL="0" indent="0">
              <a:buNone/>
            </a:pPr>
            <a:r>
              <a:rPr lang="en-GB" sz="1100" b="1" i="0">
                <a:effectLst/>
                <a:latin typeface="Helvetica Neue"/>
              </a:rPr>
              <a:t>National 2, National 3 and National 4</a:t>
            </a:r>
            <a:endParaRPr lang="en-GB" sz="1100" b="0" i="0">
              <a:effectLst/>
              <a:latin typeface="Helvetica Neue"/>
            </a:endParaRPr>
          </a:p>
          <a:p>
            <a:r>
              <a:rPr lang="en-GB" sz="1100" b="0" i="0">
                <a:effectLst/>
                <a:latin typeface="Helvetica Neue"/>
              </a:rPr>
              <a:t>In National 2, National 3 and National 4 courses, learners complete unit assessments throughout the year. National 4 courses also include an end-of-year assessment called an Added </a:t>
            </a:r>
            <a:r>
              <a:rPr lang="en-GB" sz="1100">
                <a:latin typeface="Helvetica Neue"/>
              </a:rPr>
              <a:t>V</a:t>
            </a:r>
            <a:r>
              <a:rPr lang="en-GB" sz="1100" b="0" i="0">
                <a:effectLst/>
                <a:latin typeface="Helvetica Neue"/>
              </a:rPr>
              <a:t>alue </a:t>
            </a:r>
            <a:r>
              <a:rPr lang="en-GB" sz="1100">
                <a:latin typeface="Helvetica Neue"/>
              </a:rPr>
              <a:t>U</a:t>
            </a:r>
            <a:r>
              <a:rPr lang="en-GB" sz="1100" b="0" i="0">
                <a:effectLst/>
                <a:latin typeface="Helvetica Neue"/>
              </a:rPr>
              <a:t>nit.</a:t>
            </a:r>
          </a:p>
          <a:p>
            <a:r>
              <a:rPr lang="en-GB" sz="1100" b="0" i="0">
                <a:effectLst/>
                <a:latin typeface="Helvetica Neue"/>
              </a:rPr>
              <a:t>These assessments are marked internally by the teacher, lecturer or training practitioner. National 2, National 3 and National 4 courses are assessed as ‘pass’ or ‘fail’ and are quality assured by SQA.</a:t>
            </a:r>
          </a:p>
          <a:p>
            <a:r>
              <a:rPr lang="en-GB" sz="1100" b="0" i="0">
                <a:effectLst/>
                <a:latin typeface="Helvetica Neue"/>
              </a:rPr>
              <a:t>National 4 courses have been designed to provide flexibility in timetabling and assessment. Internal assessment is more suitable for courses at National 4 level and will help to build learners' confidence in preparation for National 5. </a:t>
            </a:r>
          </a:p>
          <a:p>
            <a:r>
              <a:rPr lang="en-GB" sz="1100" b="0" i="0">
                <a:effectLst/>
                <a:latin typeface="Helvetica Neue"/>
              </a:rPr>
              <a:t>Learners complete a National 4 Added Value Unit assessment instead of an exam, and the Added Value Unit assessment allows them to demonstrate the knowledge and skills they have developed throughout the course.</a:t>
            </a:r>
          </a:p>
          <a:p>
            <a:pPr marL="0" indent="0">
              <a:buNone/>
            </a:pPr>
            <a:endParaRPr lang="en-GB" sz="1100" b="1" i="0">
              <a:effectLst/>
              <a:latin typeface="Helvetica Neue"/>
            </a:endParaRPr>
          </a:p>
          <a:p>
            <a:endParaRPr lang="en-GB" sz="1100"/>
          </a:p>
        </p:txBody>
      </p:sp>
      <p:pic>
        <p:nvPicPr>
          <p:cNvPr id="13" name="Picture 4" descr="Light bulb on yellow background with sketched light beams and cord">
            <a:extLst>
              <a:ext uri="{FF2B5EF4-FFF2-40B4-BE49-F238E27FC236}">
                <a16:creationId xmlns:a16="http://schemas.microsoft.com/office/drawing/2014/main" id="{158B5F16-33CE-80B5-4771-0CC644C50F1E}"/>
              </a:ext>
            </a:extLst>
          </p:cNvPr>
          <p:cNvPicPr>
            <a:picLocks noChangeAspect="1"/>
          </p:cNvPicPr>
          <p:nvPr/>
        </p:nvPicPr>
        <p:blipFill rotWithShape="1">
          <a:blip r:embed="rId2"/>
          <a:srcRect l="50063" r="5805"/>
          <a:stretch/>
        </p:blipFill>
        <p:spPr>
          <a:xfrm>
            <a:off x="7270812" y="10"/>
            <a:ext cx="4921187" cy="6857990"/>
          </a:xfrm>
          <a:prstGeom prst="rect">
            <a:avLst/>
          </a:prstGeom>
        </p:spPr>
      </p:pic>
      <p:grpSp>
        <p:nvGrpSpPr>
          <p:cNvPr id="14"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5"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8415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E10650BA-D090-4A23-98E3-B48BBAEA92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s in empty classroom">
            <a:extLst>
              <a:ext uri="{FF2B5EF4-FFF2-40B4-BE49-F238E27FC236}">
                <a16:creationId xmlns:a16="http://schemas.microsoft.com/office/drawing/2014/main" id="{2DDA64A4-4D52-22B1-406B-5268DAC3FD29}"/>
              </a:ext>
            </a:extLst>
          </p:cNvPr>
          <p:cNvPicPr>
            <a:picLocks noChangeAspect="1"/>
          </p:cNvPicPr>
          <p:nvPr/>
        </p:nvPicPr>
        <p:blipFill rotWithShape="1">
          <a:blip r:embed="rId2"/>
          <a:srcRect l="19686" r="16309" b="-1"/>
          <a:stretch/>
        </p:blipFill>
        <p:spPr>
          <a:xfrm>
            <a:off x="-9527" y="3725"/>
            <a:ext cx="5846165" cy="6850548"/>
          </a:xfrm>
          <a:prstGeom prst="rect">
            <a:avLst/>
          </a:prstGeom>
        </p:spPr>
      </p:pic>
      <p:grpSp>
        <p:nvGrpSpPr>
          <p:cNvPr id="11" name="Group 10">
            <a:extLst>
              <a:ext uri="{FF2B5EF4-FFF2-40B4-BE49-F238E27FC236}">
                <a16:creationId xmlns:a16="http://schemas.microsoft.com/office/drawing/2014/main" id="{FFB939B9-73CE-4644-87BB-72AEBF0011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527" y="-6558"/>
            <a:ext cx="6254832" cy="6874766"/>
            <a:chOff x="-9149" y="3725"/>
            <a:chExt cx="6254832" cy="6887203"/>
          </a:xfrm>
        </p:grpSpPr>
        <p:sp>
          <p:nvSpPr>
            <p:cNvPr id="12" name="Freeform: Shape 11">
              <a:extLst>
                <a:ext uri="{FF2B5EF4-FFF2-40B4-BE49-F238E27FC236}">
                  <a16:creationId xmlns:a16="http://schemas.microsoft.com/office/drawing/2014/main" id="{15F2A0CF-7879-4629-AC2B-4069D77A3C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8645"/>
              <a:ext cx="5933139" cy="6387893"/>
            </a:xfrm>
            <a:custGeom>
              <a:avLst/>
              <a:gdLst>
                <a:gd name="connsiteX0" fmla="*/ 5852909 w 5933139"/>
                <a:gd name="connsiteY0" fmla="*/ 2469528 h 6335678"/>
                <a:gd name="connsiteX1" fmla="*/ 5830799 w 5933139"/>
                <a:gd name="connsiteY1" fmla="*/ 2394015 h 6335678"/>
                <a:gd name="connsiteX2" fmla="*/ 5805878 w 5933139"/>
                <a:gd name="connsiteY2" fmla="*/ 2319439 h 6335678"/>
                <a:gd name="connsiteX3" fmla="*/ 5778708 w 5933139"/>
                <a:gd name="connsiteY3" fmla="*/ 2245800 h 6335678"/>
                <a:gd name="connsiteX4" fmla="*/ 5652978 w 5933139"/>
                <a:gd name="connsiteY4" fmla="*/ 1959675 h 6335678"/>
                <a:gd name="connsiteX5" fmla="*/ 5327691 w 5933139"/>
                <a:gd name="connsiteY5" fmla="*/ 1432958 h 6335678"/>
                <a:gd name="connsiteX6" fmla="*/ 4921458 w 5933139"/>
                <a:gd name="connsiteY6" fmla="*/ 973322 h 6335678"/>
                <a:gd name="connsiteX7" fmla="*/ 4450018 w 5933139"/>
                <a:gd name="connsiteY7" fmla="*/ 586764 h 6335678"/>
                <a:gd name="connsiteX8" fmla="*/ 4193311 w 5933139"/>
                <a:gd name="connsiteY8" fmla="*/ 423558 h 6335678"/>
                <a:gd name="connsiteX9" fmla="*/ 3924237 w 5933139"/>
                <a:gd name="connsiteY9" fmla="*/ 281901 h 6335678"/>
                <a:gd name="connsiteX10" fmla="*/ 3352175 w 5933139"/>
                <a:gd name="connsiteY10" fmla="*/ 75786 h 6335678"/>
                <a:gd name="connsiteX11" fmla="*/ 3051997 w 5933139"/>
                <a:gd name="connsiteY11" fmla="*/ 19011 h 6335678"/>
                <a:gd name="connsiteX12" fmla="*/ 2745823 w 5933139"/>
                <a:gd name="connsiteY12" fmla="*/ 86 h 6335678"/>
                <a:gd name="connsiteX13" fmla="*/ 2141720 w 5933139"/>
                <a:gd name="connsiteY13" fmla="*/ 55550 h 6335678"/>
                <a:gd name="connsiteX14" fmla="*/ 1551295 w 5933139"/>
                <a:gd name="connsiteY14" fmla="*/ 216319 h 6335678"/>
                <a:gd name="connsiteX15" fmla="*/ 1001718 w 5933139"/>
                <a:gd name="connsiteY15" fmla="*/ 498134 h 6335678"/>
                <a:gd name="connsiteX16" fmla="*/ 754755 w 5933139"/>
                <a:gd name="connsiteY16" fmla="*/ 685886 h 6335678"/>
                <a:gd name="connsiteX17" fmla="*/ 533462 w 5933139"/>
                <a:gd name="connsiteY17" fmla="*/ 903056 h 6335678"/>
                <a:gd name="connsiteX18" fmla="*/ 0 w 5933139"/>
                <a:gd name="connsiteY18" fmla="*/ 1646568 h 6335678"/>
                <a:gd name="connsiteX19" fmla="*/ 0 w 5933139"/>
                <a:gd name="connsiteY19" fmla="*/ 4709059 h 6335678"/>
                <a:gd name="connsiteX20" fmla="*/ 120671 w 5933139"/>
                <a:gd name="connsiteY20" fmla="*/ 4907491 h 6335678"/>
                <a:gd name="connsiteX21" fmla="*/ 507979 w 5933139"/>
                <a:gd name="connsiteY21" fmla="*/ 5384178 h 6335678"/>
                <a:gd name="connsiteX22" fmla="*/ 972112 w 5933139"/>
                <a:gd name="connsiteY22" fmla="*/ 5778607 h 6335678"/>
                <a:gd name="connsiteX23" fmla="*/ 1229943 w 5933139"/>
                <a:gd name="connsiteY23" fmla="*/ 5939939 h 6335678"/>
                <a:gd name="connsiteX24" fmla="*/ 1502389 w 5933139"/>
                <a:gd name="connsiteY24" fmla="*/ 6073913 h 6335678"/>
                <a:gd name="connsiteX25" fmla="*/ 2673870 w 5933139"/>
                <a:gd name="connsiteY25" fmla="*/ 6333993 h 6335678"/>
                <a:gd name="connsiteX26" fmla="*/ 2749196 w 5933139"/>
                <a:gd name="connsiteY26" fmla="*/ 6335679 h 6335678"/>
                <a:gd name="connsiteX27" fmla="*/ 2787983 w 5933139"/>
                <a:gd name="connsiteY27" fmla="*/ 6335492 h 6335678"/>
                <a:gd name="connsiteX28" fmla="*/ 2826770 w 5933139"/>
                <a:gd name="connsiteY28" fmla="*/ 6334368 h 6335678"/>
                <a:gd name="connsiteX29" fmla="*/ 2981918 w 5933139"/>
                <a:gd name="connsiteY29" fmla="*/ 6319939 h 6335678"/>
                <a:gd name="connsiteX30" fmla="*/ 3285282 w 5933139"/>
                <a:gd name="connsiteY30" fmla="*/ 6241803 h 6335678"/>
                <a:gd name="connsiteX31" fmla="*/ 3566347 w 5933139"/>
                <a:gd name="connsiteY31" fmla="*/ 6104831 h 6335678"/>
                <a:gd name="connsiteX32" fmla="*/ 3818369 w 5933139"/>
                <a:gd name="connsiteY32" fmla="*/ 5926823 h 6335678"/>
                <a:gd name="connsiteX33" fmla="*/ 4044908 w 5933139"/>
                <a:gd name="connsiteY33" fmla="*/ 5726329 h 6335678"/>
                <a:gd name="connsiteX34" fmla="*/ 4151151 w 5933139"/>
                <a:gd name="connsiteY34" fmla="*/ 5622147 h 6335678"/>
                <a:gd name="connsiteX35" fmla="*/ 4253834 w 5933139"/>
                <a:gd name="connsiteY35" fmla="*/ 5516841 h 6335678"/>
                <a:gd name="connsiteX36" fmla="*/ 4452453 w 5933139"/>
                <a:gd name="connsiteY36" fmla="*/ 5306979 h 6335678"/>
                <a:gd name="connsiteX37" fmla="*/ 4548578 w 5933139"/>
                <a:gd name="connsiteY37" fmla="*/ 5202797 h 6335678"/>
                <a:gd name="connsiteX38" fmla="*/ 4596546 w 5933139"/>
                <a:gd name="connsiteY38" fmla="*/ 5151456 h 6335678"/>
                <a:gd name="connsiteX39" fmla="*/ 4643016 w 5933139"/>
                <a:gd name="connsiteY39" fmla="*/ 5103300 h 6335678"/>
                <a:gd name="connsiteX40" fmla="*/ 4739515 w 5933139"/>
                <a:gd name="connsiteY40" fmla="*/ 5013172 h 6335678"/>
                <a:gd name="connsiteX41" fmla="*/ 4842198 w 5933139"/>
                <a:gd name="connsiteY41" fmla="*/ 4930164 h 6335678"/>
                <a:gd name="connsiteX42" fmla="*/ 5071360 w 5933139"/>
                <a:gd name="connsiteY42" fmla="*/ 4780449 h 6335678"/>
                <a:gd name="connsiteX43" fmla="*/ 5332001 w 5933139"/>
                <a:gd name="connsiteY43" fmla="*/ 4615932 h 6335678"/>
                <a:gd name="connsiteX44" fmla="*/ 5397396 w 5933139"/>
                <a:gd name="connsiteY44" fmla="*/ 4563655 h 6335678"/>
                <a:gd name="connsiteX45" fmla="*/ 5459417 w 5933139"/>
                <a:gd name="connsiteY45" fmla="*/ 4505380 h 6335678"/>
                <a:gd name="connsiteX46" fmla="*/ 5567159 w 5933139"/>
                <a:gd name="connsiteY46" fmla="*/ 4374029 h 6335678"/>
                <a:gd name="connsiteX47" fmla="*/ 5651292 w 5933139"/>
                <a:gd name="connsiteY47" fmla="*/ 4231810 h 6335678"/>
                <a:gd name="connsiteX48" fmla="*/ 5716686 w 5933139"/>
                <a:gd name="connsiteY48" fmla="*/ 4085655 h 6335678"/>
                <a:gd name="connsiteX49" fmla="*/ 5820681 w 5933139"/>
                <a:gd name="connsiteY49" fmla="*/ 3791848 h 6335678"/>
                <a:gd name="connsiteX50" fmla="*/ 5898629 w 5933139"/>
                <a:gd name="connsiteY50" fmla="*/ 3487922 h 6335678"/>
                <a:gd name="connsiteX51" fmla="*/ 5932170 w 5933139"/>
                <a:gd name="connsiteY51" fmla="*/ 3174066 h 6335678"/>
                <a:gd name="connsiteX52" fmla="*/ 5872209 w 5933139"/>
                <a:gd name="connsiteY52" fmla="*/ 2545978 h 6335678"/>
                <a:gd name="connsiteX53" fmla="*/ 5852909 w 5933139"/>
                <a:gd name="connsiteY53" fmla="*/ 2469528 h 6335678"/>
                <a:gd name="connsiteX54" fmla="*/ 5507386 w 5933139"/>
                <a:gd name="connsiteY54" fmla="*/ 3724580 h 6335678"/>
                <a:gd name="connsiteX55" fmla="*/ 5453609 w 5933139"/>
                <a:gd name="connsiteY55" fmla="*/ 3989906 h 6335678"/>
                <a:gd name="connsiteX56" fmla="*/ 5344181 w 5933139"/>
                <a:gd name="connsiteY56" fmla="*/ 4220380 h 6335678"/>
                <a:gd name="connsiteX57" fmla="*/ 5171419 w 5933139"/>
                <a:gd name="connsiteY57" fmla="*/ 4388644 h 6335678"/>
                <a:gd name="connsiteX58" fmla="*/ 5057868 w 5933139"/>
                <a:gd name="connsiteY58" fmla="*/ 4453851 h 6335678"/>
                <a:gd name="connsiteX59" fmla="*/ 4930265 w 5933139"/>
                <a:gd name="connsiteY59" fmla="*/ 4516810 h 6335678"/>
                <a:gd name="connsiteX60" fmla="*/ 4660067 w 5933139"/>
                <a:gd name="connsiteY60" fmla="*/ 4664276 h 6335678"/>
                <a:gd name="connsiteX61" fmla="*/ 4408794 w 5933139"/>
                <a:gd name="connsiteY61" fmla="*/ 4857836 h 6335678"/>
                <a:gd name="connsiteX62" fmla="*/ 4352207 w 5933139"/>
                <a:gd name="connsiteY62" fmla="*/ 4911988 h 6335678"/>
                <a:gd name="connsiteX63" fmla="*/ 4299366 w 5933139"/>
                <a:gd name="connsiteY63" fmla="*/ 4965390 h 6335678"/>
                <a:gd name="connsiteX64" fmla="*/ 4197621 w 5933139"/>
                <a:gd name="connsiteY64" fmla="*/ 5074257 h 6335678"/>
                <a:gd name="connsiteX65" fmla="*/ 4008744 w 5933139"/>
                <a:gd name="connsiteY65" fmla="*/ 5297985 h 6335678"/>
                <a:gd name="connsiteX66" fmla="*/ 3917304 w 5933139"/>
                <a:gd name="connsiteY66" fmla="*/ 5409100 h 6335678"/>
                <a:gd name="connsiteX67" fmla="*/ 3826052 w 5933139"/>
                <a:gd name="connsiteY67" fmla="*/ 5518153 h 6335678"/>
                <a:gd name="connsiteX68" fmla="*/ 3637925 w 5933139"/>
                <a:gd name="connsiteY68" fmla="*/ 5725017 h 6335678"/>
                <a:gd name="connsiteX69" fmla="*/ 3433497 w 5933139"/>
                <a:gd name="connsiteY69" fmla="*/ 5906586 h 6335678"/>
                <a:gd name="connsiteX70" fmla="*/ 3204522 w 5933139"/>
                <a:gd name="connsiteY70" fmla="*/ 6046744 h 6335678"/>
                <a:gd name="connsiteX71" fmla="*/ 2950439 w 5933139"/>
                <a:gd name="connsiteY71" fmla="*/ 6129190 h 6335678"/>
                <a:gd name="connsiteX72" fmla="*/ 2816839 w 5933139"/>
                <a:gd name="connsiteY72" fmla="*/ 6146428 h 6335678"/>
                <a:gd name="connsiteX73" fmla="*/ 2749009 w 5933139"/>
                <a:gd name="connsiteY73" fmla="*/ 6149051 h 6335678"/>
                <a:gd name="connsiteX74" fmla="*/ 2678930 w 5933139"/>
                <a:gd name="connsiteY74" fmla="*/ 6148677 h 6335678"/>
                <a:gd name="connsiteX75" fmla="*/ 2125793 w 5933139"/>
                <a:gd name="connsiteY75" fmla="*/ 6065481 h 6335678"/>
                <a:gd name="connsiteX76" fmla="*/ 1610506 w 5933139"/>
                <a:gd name="connsiteY76" fmla="*/ 5851310 h 6335678"/>
                <a:gd name="connsiteX77" fmla="*/ 1373099 w 5933139"/>
                <a:gd name="connsiteY77" fmla="*/ 5706279 h 6335678"/>
                <a:gd name="connsiteX78" fmla="*/ 1315949 w 5933139"/>
                <a:gd name="connsiteY78" fmla="*/ 5666743 h 6335678"/>
                <a:gd name="connsiteX79" fmla="*/ 1259923 w 5933139"/>
                <a:gd name="connsiteY79" fmla="*/ 5625894 h 6335678"/>
                <a:gd name="connsiteX80" fmla="*/ 1204647 w 5933139"/>
                <a:gd name="connsiteY80" fmla="*/ 5583922 h 6335678"/>
                <a:gd name="connsiteX81" fmla="*/ 1150308 w 5933139"/>
                <a:gd name="connsiteY81" fmla="*/ 5540826 h 6335678"/>
                <a:gd name="connsiteX82" fmla="*/ 751569 w 5933139"/>
                <a:gd name="connsiteY82" fmla="*/ 5158015 h 6335678"/>
                <a:gd name="connsiteX83" fmla="*/ 663315 w 5933139"/>
                <a:gd name="connsiteY83" fmla="*/ 5052146 h 6335678"/>
                <a:gd name="connsiteX84" fmla="*/ 580869 w 5933139"/>
                <a:gd name="connsiteY84" fmla="*/ 4942718 h 6335678"/>
                <a:gd name="connsiteX85" fmla="*/ 432279 w 5933139"/>
                <a:gd name="connsiteY85" fmla="*/ 4713369 h 6335678"/>
                <a:gd name="connsiteX86" fmla="*/ 205553 w 5933139"/>
                <a:gd name="connsiteY86" fmla="*/ 4219443 h 6335678"/>
                <a:gd name="connsiteX87" fmla="*/ 79448 w 5933139"/>
                <a:gd name="connsiteY87" fmla="*/ 3693850 h 6335678"/>
                <a:gd name="connsiteX88" fmla="*/ 53590 w 5933139"/>
                <a:gd name="connsiteY88" fmla="*/ 3425339 h 6335678"/>
                <a:gd name="connsiteX89" fmla="*/ 49655 w 5933139"/>
                <a:gd name="connsiteY89" fmla="*/ 3155890 h 6335678"/>
                <a:gd name="connsiteX90" fmla="*/ 67830 w 5933139"/>
                <a:gd name="connsiteY90" fmla="*/ 2886817 h 6335678"/>
                <a:gd name="connsiteX91" fmla="*/ 108679 w 5933139"/>
                <a:gd name="connsiteY91" fmla="*/ 2619992 h 6335678"/>
                <a:gd name="connsiteX92" fmla="*/ 263077 w 5933139"/>
                <a:gd name="connsiteY92" fmla="*/ 2101520 h 6335678"/>
                <a:gd name="connsiteX93" fmla="*/ 837575 w 5933139"/>
                <a:gd name="connsiteY93" fmla="*/ 1186370 h 6335678"/>
                <a:gd name="connsiteX94" fmla="*/ 1031698 w 5933139"/>
                <a:gd name="connsiteY94" fmla="*/ 996932 h 6335678"/>
                <a:gd name="connsiteX95" fmla="*/ 1236688 w 5933139"/>
                <a:gd name="connsiteY95" fmla="*/ 819298 h 6335678"/>
                <a:gd name="connsiteX96" fmla="*/ 1687143 w 5933139"/>
                <a:gd name="connsiteY96" fmla="*/ 511438 h 6335678"/>
                <a:gd name="connsiteX97" fmla="*/ 2196246 w 5933139"/>
                <a:gd name="connsiteY97" fmla="*/ 300639 h 6335678"/>
                <a:gd name="connsiteX98" fmla="*/ 2745823 w 5933139"/>
                <a:gd name="connsiteY98" fmla="*/ 229248 h 6335678"/>
                <a:gd name="connsiteX99" fmla="*/ 3019206 w 5933139"/>
                <a:gd name="connsiteY99" fmla="*/ 252108 h 6335678"/>
                <a:gd name="connsiteX100" fmla="*/ 3288092 w 5933139"/>
                <a:gd name="connsiteY100" fmla="*/ 313006 h 6335678"/>
                <a:gd name="connsiteX101" fmla="*/ 3548172 w 5933139"/>
                <a:gd name="connsiteY101" fmla="*/ 407069 h 6335678"/>
                <a:gd name="connsiteX102" fmla="*/ 3611505 w 5933139"/>
                <a:gd name="connsiteY102" fmla="*/ 435176 h 6335678"/>
                <a:gd name="connsiteX103" fmla="*/ 3674089 w 5933139"/>
                <a:gd name="connsiteY103" fmla="*/ 464968 h 6335678"/>
                <a:gd name="connsiteX104" fmla="*/ 3735736 w 5933139"/>
                <a:gd name="connsiteY104" fmla="*/ 496823 h 6335678"/>
                <a:gd name="connsiteX105" fmla="*/ 3796634 w 5933139"/>
                <a:gd name="connsiteY105" fmla="*/ 530176 h 6335678"/>
                <a:gd name="connsiteX106" fmla="*/ 4251585 w 5933139"/>
                <a:gd name="connsiteY106" fmla="*/ 847405 h 6335678"/>
                <a:gd name="connsiteX107" fmla="*/ 4644515 w 5933139"/>
                <a:gd name="connsiteY107" fmla="*/ 1236775 h 6335678"/>
                <a:gd name="connsiteX108" fmla="*/ 4816527 w 5933139"/>
                <a:gd name="connsiteY108" fmla="*/ 1451883 h 6335678"/>
                <a:gd name="connsiteX109" fmla="*/ 4970738 w 5933139"/>
                <a:gd name="connsiteY109" fmla="*/ 1678610 h 6335678"/>
                <a:gd name="connsiteX110" fmla="*/ 5223885 w 5933139"/>
                <a:gd name="connsiteY110" fmla="*/ 2159232 h 6335678"/>
                <a:gd name="connsiteX111" fmla="*/ 5395709 w 5933139"/>
                <a:gd name="connsiteY111" fmla="*/ 2666087 h 6335678"/>
                <a:gd name="connsiteX112" fmla="*/ 5458855 w 5933139"/>
                <a:gd name="connsiteY112" fmla="*/ 2924292 h 6335678"/>
                <a:gd name="connsiteX113" fmla="*/ 5499142 w 5933139"/>
                <a:gd name="connsiteY113" fmla="*/ 3186995 h 6335678"/>
                <a:gd name="connsiteX114" fmla="*/ 5516755 w 5933139"/>
                <a:gd name="connsiteY114" fmla="*/ 3454007 h 6335678"/>
                <a:gd name="connsiteX115" fmla="*/ 5507386 w 5933139"/>
                <a:gd name="connsiteY115" fmla="*/ 3724580 h 6335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5933139" h="6335678">
                  <a:moveTo>
                    <a:pt x="5852909" y="2469528"/>
                  </a:moveTo>
                  <a:lnTo>
                    <a:pt x="5830799" y="2394015"/>
                  </a:lnTo>
                  <a:lnTo>
                    <a:pt x="5805878" y="2319439"/>
                  </a:lnTo>
                  <a:cubicBezTo>
                    <a:pt x="5797446" y="2294705"/>
                    <a:pt x="5787890" y="2270346"/>
                    <a:pt x="5778708" y="2245800"/>
                  </a:cubicBezTo>
                  <a:cubicBezTo>
                    <a:pt x="5740858" y="2148364"/>
                    <a:pt x="5699073" y="2052614"/>
                    <a:pt x="5652978" y="1959675"/>
                  </a:cubicBezTo>
                  <a:cubicBezTo>
                    <a:pt x="5559664" y="1773985"/>
                    <a:pt x="5450986" y="1597663"/>
                    <a:pt x="5327691" y="1432958"/>
                  </a:cubicBezTo>
                  <a:cubicBezTo>
                    <a:pt x="5204960" y="1268067"/>
                    <a:pt x="5068362" y="1114980"/>
                    <a:pt x="4921458" y="973322"/>
                  </a:cubicBezTo>
                  <a:cubicBezTo>
                    <a:pt x="4774742" y="831665"/>
                    <a:pt x="4616408" y="703125"/>
                    <a:pt x="4450018" y="586764"/>
                  </a:cubicBezTo>
                  <a:cubicBezTo>
                    <a:pt x="4366822" y="528489"/>
                    <a:pt x="4281003" y="474337"/>
                    <a:pt x="4193311" y="423558"/>
                  </a:cubicBezTo>
                  <a:cubicBezTo>
                    <a:pt x="4105806" y="372404"/>
                    <a:pt x="4015865" y="325560"/>
                    <a:pt x="3924237" y="281901"/>
                  </a:cubicBezTo>
                  <a:cubicBezTo>
                    <a:pt x="3740983" y="195333"/>
                    <a:pt x="3549483" y="125067"/>
                    <a:pt x="3352175" y="75786"/>
                  </a:cubicBezTo>
                  <a:cubicBezTo>
                    <a:pt x="3253428" y="51240"/>
                    <a:pt x="3153368" y="31565"/>
                    <a:pt x="3051997" y="19011"/>
                  </a:cubicBezTo>
                  <a:cubicBezTo>
                    <a:pt x="2950814" y="5895"/>
                    <a:pt x="2848506" y="-851"/>
                    <a:pt x="2745823" y="86"/>
                  </a:cubicBezTo>
                  <a:cubicBezTo>
                    <a:pt x="2543643" y="1585"/>
                    <a:pt x="2341838" y="20135"/>
                    <a:pt x="2141720" y="55550"/>
                  </a:cubicBezTo>
                  <a:cubicBezTo>
                    <a:pt x="1941976" y="91339"/>
                    <a:pt x="1743356" y="143055"/>
                    <a:pt x="1551295" y="216319"/>
                  </a:cubicBezTo>
                  <a:cubicBezTo>
                    <a:pt x="1359233" y="289396"/>
                    <a:pt x="1173917" y="383459"/>
                    <a:pt x="1001718" y="498134"/>
                  </a:cubicBezTo>
                  <a:cubicBezTo>
                    <a:pt x="915712" y="555659"/>
                    <a:pt x="832141" y="617119"/>
                    <a:pt x="754755" y="685886"/>
                  </a:cubicBezTo>
                  <a:cubicBezTo>
                    <a:pt x="677555" y="754841"/>
                    <a:pt x="604666" y="828293"/>
                    <a:pt x="533462" y="903056"/>
                  </a:cubicBezTo>
                  <a:cubicBezTo>
                    <a:pt x="323413" y="1125660"/>
                    <a:pt x="143906" y="1376370"/>
                    <a:pt x="0" y="1646568"/>
                  </a:cubicBezTo>
                  <a:lnTo>
                    <a:pt x="0" y="4709059"/>
                  </a:lnTo>
                  <a:cubicBezTo>
                    <a:pt x="37850" y="4776702"/>
                    <a:pt x="78136" y="4843033"/>
                    <a:pt x="120671" y="4907491"/>
                  </a:cubicBezTo>
                  <a:cubicBezTo>
                    <a:pt x="234034" y="5078941"/>
                    <a:pt x="365198" y="5239336"/>
                    <a:pt x="507979" y="5384178"/>
                  </a:cubicBezTo>
                  <a:cubicBezTo>
                    <a:pt x="650948" y="5529395"/>
                    <a:pt x="805909" y="5662059"/>
                    <a:pt x="972112" y="5778607"/>
                  </a:cubicBezTo>
                  <a:cubicBezTo>
                    <a:pt x="1055308" y="5836881"/>
                    <a:pt x="1141314" y="5890846"/>
                    <a:pt x="1229943" y="5939939"/>
                  </a:cubicBezTo>
                  <a:cubicBezTo>
                    <a:pt x="1318385" y="5989406"/>
                    <a:pt x="1409450" y="6033815"/>
                    <a:pt x="1502389" y="6073913"/>
                  </a:cubicBezTo>
                  <a:cubicBezTo>
                    <a:pt x="1874145" y="6233559"/>
                    <a:pt x="2272884" y="6320689"/>
                    <a:pt x="2673870" y="6333993"/>
                  </a:cubicBezTo>
                  <a:lnTo>
                    <a:pt x="2749196" y="6335679"/>
                  </a:lnTo>
                  <a:lnTo>
                    <a:pt x="2787983" y="6335492"/>
                  </a:lnTo>
                  <a:lnTo>
                    <a:pt x="2826770" y="6334368"/>
                  </a:lnTo>
                  <a:cubicBezTo>
                    <a:pt x="2878486" y="6332494"/>
                    <a:pt x="2930390" y="6327247"/>
                    <a:pt x="2981918" y="6319939"/>
                  </a:cubicBezTo>
                  <a:cubicBezTo>
                    <a:pt x="3085163" y="6304949"/>
                    <a:pt x="3187096" y="6278529"/>
                    <a:pt x="3285282" y="6241803"/>
                  </a:cubicBezTo>
                  <a:cubicBezTo>
                    <a:pt x="3383467" y="6205265"/>
                    <a:pt x="3477530" y="6158608"/>
                    <a:pt x="3566347" y="6104831"/>
                  </a:cubicBezTo>
                  <a:cubicBezTo>
                    <a:pt x="3655164" y="6051053"/>
                    <a:pt x="3739109" y="5990905"/>
                    <a:pt x="3818369" y="5926823"/>
                  </a:cubicBezTo>
                  <a:cubicBezTo>
                    <a:pt x="3897630" y="5862739"/>
                    <a:pt x="3973143" y="5795471"/>
                    <a:pt x="4044908" y="5726329"/>
                  </a:cubicBezTo>
                  <a:cubicBezTo>
                    <a:pt x="4080884" y="5691852"/>
                    <a:pt x="4116299" y="5656999"/>
                    <a:pt x="4151151" y="5622147"/>
                  </a:cubicBezTo>
                  <a:cubicBezTo>
                    <a:pt x="4185816" y="5586920"/>
                    <a:pt x="4220106" y="5552068"/>
                    <a:pt x="4253834" y="5516841"/>
                  </a:cubicBezTo>
                  <a:cubicBezTo>
                    <a:pt x="4321289" y="5446388"/>
                    <a:pt x="4387808" y="5376871"/>
                    <a:pt x="4452453" y="5306979"/>
                  </a:cubicBezTo>
                  <a:lnTo>
                    <a:pt x="4548578" y="5202797"/>
                  </a:lnTo>
                  <a:lnTo>
                    <a:pt x="4596546" y="5151456"/>
                  </a:lnTo>
                  <a:cubicBezTo>
                    <a:pt x="4612661" y="5134592"/>
                    <a:pt x="4627276" y="5119040"/>
                    <a:pt x="4643016" y="5103300"/>
                  </a:cubicBezTo>
                  <a:cubicBezTo>
                    <a:pt x="4674308" y="5072196"/>
                    <a:pt x="4706162" y="5041841"/>
                    <a:pt x="4739515" y="5013172"/>
                  </a:cubicBezTo>
                  <a:cubicBezTo>
                    <a:pt x="4772493" y="4984128"/>
                    <a:pt x="4806596" y="4956397"/>
                    <a:pt x="4842198" y="4930164"/>
                  </a:cubicBezTo>
                  <a:cubicBezTo>
                    <a:pt x="4913026" y="4876949"/>
                    <a:pt x="4988914" y="4828980"/>
                    <a:pt x="5071360" y="4780449"/>
                  </a:cubicBezTo>
                  <a:cubicBezTo>
                    <a:pt x="5153243" y="4731544"/>
                    <a:pt x="5243372" y="4682076"/>
                    <a:pt x="5332001" y="4615932"/>
                  </a:cubicBezTo>
                  <a:cubicBezTo>
                    <a:pt x="5354111" y="4599443"/>
                    <a:pt x="5376035" y="4582205"/>
                    <a:pt x="5397396" y="4563655"/>
                  </a:cubicBezTo>
                  <a:cubicBezTo>
                    <a:pt x="5418757" y="4545104"/>
                    <a:pt x="5439368" y="4525617"/>
                    <a:pt x="5459417" y="4505380"/>
                  </a:cubicBezTo>
                  <a:cubicBezTo>
                    <a:pt x="5499329" y="4464719"/>
                    <a:pt x="5535493" y="4420311"/>
                    <a:pt x="5567159" y="4374029"/>
                  </a:cubicBezTo>
                  <a:cubicBezTo>
                    <a:pt x="5599388" y="4328121"/>
                    <a:pt x="5626558" y="4279965"/>
                    <a:pt x="5651292" y="4231810"/>
                  </a:cubicBezTo>
                  <a:cubicBezTo>
                    <a:pt x="5675651" y="4183466"/>
                    <a:pt x="5697012" y="4134561"/>
                    <a:pt x="5716686" y="4085655"/>
                  </a:cubicBezTo>
                  <a:cubicBezTo>
                    <a:pt x="5756223" y="3987845"/>
                    <a:pt x="5789576" y="3891158"/>
                    <a:pt x="5820681" y="3791848"/>
                  </a:cubicBezTo>
                  <a:cubicBezTo>
                    <a:pt x="5851972" y="3692726"/>
                    <a:pt x="5878955" y="3591167"/>
                    <a:pt x="5898629" y="3487922"/>
                  </a:cubicBezTo>
                  <a:cubicBezTo>
                    <a:pt x="5918116" y="3384490"/>
                    <a:pt x="5929172" y="3279372"/>
                    <a:pt x="5932170" y="3174066"/>
                  </a:cubicBezTo>
                  <a:cubicBezTo>
                    <a:pt x="5937604" y="2963454"/>
                    <a:pt x="5920552" y="2750968"/>
                    <a:pt x="5872209" y="2545978"/>
                  </a:cubicBezTo>
                  <a:cubicBezTo>
                    <a:pt x="5865838" y="2520307"/>
                    <a:pt x="5860029" y="2494637"/>
                    <a:pt x="5852909" y="2469528"/>
                  </a:cubicBezTo>
                  <a:close/>
                  <a:moveTo>
                    <a:pt x="5507386" y="3724580"/>
                  </a:moveTo>
                  <a:cubicBezTo>
                    <a:pt x="5497830" y="3814521"/>
                    <a:pt x="5480591" y="3905586"/>
                    <a:pt x="5453609" y="3989906"/>
                  </a:cubicBezTo>
                  <a:cubicBezTo>
                    <a:pt x="5426439" y="4074413"/>
                    <a:pt x="5390088" y="4152924"/>
                    <a:pt x="5344181" y="4220380"/>
                  </a:cubicBezTo>
                  <a:cubicBezTo>
                    <a:pt x="5297898" y="4287835"/>
                    <a:pt x="5241311" y="4342549"/>
                    <a:pt x="5171419" y="4388644"/>
                  </a:cubicBezTo>
                  <a:cubicBezTo>
                    <a:pt x="5136755" y="4411879"/>
                    <a:pt x="5098342" y="4433052"/>
                    <a:pt x="5057868" y="4453851"/>
                  </a:cubicBezTo>
                  <a:cubicBezTo>
                    <a:pt x="5017395" y="4474837"/>
                    <a:pt x="4974298" y="4495449"/>
                    <a:pt x="4930265" y="4516810"/>
                  </a:cubicBezTo>
                  <a:cubicBezTo>
                    <a:pt x="4841823" y="4559719"/>
                    <a:pt x="4748696" y="4607126"/>
                    <a:pt x="4660067" y="4664276"/>
                  </a:cubicBezTo>
                  <a:cubicBezTo>
                    <a:pt x="4571251" y="4721238"/>
                    <a:pt x="4486181" y="4786071"/>
                    <a:pt x="4408794" y="4857836"/>
                  </a:cubicBezTo>
                  <a:cubicBezTo>
                    <a:pt x="4389682" y="4875637"/>
                    <a:pt x="4370008" y="4894375"/>
                    <a:pt x="4352207" y="4911988"/>
                  </a:cubicBezTo>
                  <a:lnTo>
                    <a:pt x="4299366" y="4965390"/>
                  </a:lnTo>
                  <a:cubicBezTo>
                    <a:pt x="4264514" y="5001179"/>
                    <a:pt x="4230599" y="5037531"/>
                    <a:pt x="4197621" y="5074257"/>
                  </a:cubicBezTo>
                  <a:cubicBezTo>
                    <a:pt x="4131664" y="5147896"/>
                    <a:pt x="4070204" y="5223784"/>
                    <a:pt x="4008744" y="5297985"/>
                  </a:cubicBezTo>
                  <a:lnTo>
                    <a:pt x="3917304" y="5409100"/>
                  </a:lnTo>
                  <a:cubicBezTo>
                    <a:pt x="3886949" y="5446013"/>
                    <a:pt x="3856782" y="5482364"/>
                    <a:pt x="3826052" y="5518153"/>
                  </a:cubicBezTo>
                  <a:cubicBezTo>
                    <a:pt x="3764592" y="5589544"/>
                    <a:pt x="3702758" y="5659435"/>
                    <a:pt x="3637925" y="5725017"/>
                  </a:cubicBezTo>
                  <a:cubicBezTo>
                    <a:pt x="3573093" y="5790412"/>
                    <a:pt x="3505637" y="5852059"/>
                    <a:pt x="3433497" y="5906586"/>
                  </a:cubicBezTo>
                  <a:cubicBezTo>
                    <a:pt x="3361544" y="5961112"/>
                    <a:pt x="3285469" y="6009268"/>
                    <a:pt x="3204522" y="6046744"/>
                  </a:cubicBezTo>
                  <a:cubicBezTo>
                    <a:pt x="3123763" y="6084594"/>
                    <a:pt x="3038506" y="6112513"/>
                    <a:pt x="2950439" y="6129190"/>
                  </a:cubicBezTo>
                  <a:cubicBezTo>
                    <a:pt x="2906405" y="6137809"/>
                    <a:pt x="2861810" y="6143055"/>
                    <a:pt x="2816839" y="6146428"/>
                  </a:cubicBezTo>
                  <a:cubicBezTo>
                    <a:pt x="2794354" y="6147927"/>
                    <a:pt x="2771681" y="6148677"/>
                    <a:pt x="2749009" y="6149051"/>
                  </a:cubicBezTo>
                  <a:lnTo>
                    <a:pt x="2678930" y="6148677"/>
                  </a:lnTo>
                  <a:cubicBezTo>
                    <a:pt x="2491927" y="6144367"/>
                    <a:pt x="2305675" y="6116260"/>
                    <a:pt x="2125793" y="6065481"/>
                  </a:cubicBezTo>
                  <a:cubicBezTo>
                    <a:pt x="1945911" y="6014515"/>
                    <a:pt x="1773524" y="5940501"/>
                    <a:pt x="1610506" y="5851310"/>
                  </a:cubicBezTo>
                  <a:cubicBezTo>
                    <a:pt x="1528997" y="5806714"/>
                    <a:pt x="1449924" y="5757808"/>
                    <a:pt x="1373099" y="5706279"/>
                  </a:cubicBezTo>
                  <a:lnTo>
                    <a:pt x="1315949" y="5666743"/>
                  </a:lnTo>
                  <a:lnTo>
                    <a:pt x="1259923" y="5625894"/>
                  </a:lnTo>
                  <a:lnTo>
                    <a:pt x="1204647" y="5583922"/>
                  </a:lnTo>
                  <a:cubicBezTo>
                    <a:pt x="1186284" y="5569869"/>
                    <a:pt x="1168483" y="5555066"/>
                    <a:pt x="1150308" y="5540826"/>
                  </a:cubicBezTo>
                  <a:cubicBezTo>
                    <a:pt x="1006402" y="5424839"/>
                    <a:pt x="872615" y="5296860"/>
                    <a:pt x="751569" y="5158015"/>
                  </a:cubicBezTo>
                  <a:cubicBezTo>
                    <a:pt x="721214" y="5123350"/>
                    <a:pt x="691983" y="5087935"/>
                    <a:pt x="663315" y="5052146"/>
                  </a:cubicBezTo>
                  <a:cubicBezTo>
                    <a:pt x="635021" y="5016170"/>
                    <a:pt x="607289" y="4980006"/>
                    <a:pt x="580869" y="4942718"/>
                  </a:cubicBezTo>
                  <a:cubicBezTo>
                    <a:pt x="527654" y="4868517"/>
                    <a:pt x="478186" y="4791880"/>
                    <a:pt x="432279" y="4713369"/>
                  </a:cubicBezTo>
                  <a:cubicBezTo>
                    <a:pt x="340651" y="4556159"/>
                    <a:pt x="264764" y="4390330"/>
                    <a:pt x="205553" y="4219443"/>
                  </a:cubicBezTo>
                  <a:cubicBezTo>
                    <a:pt x="146154" y="4048555"/>
                    <a:pt x="104369" y="3872045"/>
                    <a:pt x="79448" y="3693850"/>
                  </a:cubicBezTo>
                  <a:cubicBezTo>
                    <a:pt x="67268" y="3604659"/>
                    <a:pt x="58087" y="3515092"/>
                    <a:pt x="53590" y="3425339"/>
                  </a:cubicBezTo>
                  <a:cubicBezTo>
                    <a:pt x="47969" y="3335585"/>
                    <a:pt x="47406" y="3245644"/>
                    <a:pt x="49655" y="3155890"/>
                  </a:cubicBezTo>
                  <a:cubicBezTo>
                    <a:pt x="52278" y="3066137"/>
                    <a:pt x="58274" y="2976383"/>
                    <a:pt x="67830" y="2886817"/>
                  </a:cubicBezTo>
                  <a:cubicBezTo>
                    <a:pt x="77761" y="2797438"/>
                    <a:pt x="91253" y="2708246"/>
                    <a:pt x="108679" y="2619992"/>
                  </a:cubicBezTo>
                  <a:cubicBezTo>
                    <a:pt x="143906" y="2443108"/>
                    <a:pt x="195809" y="2269409"/>
                    <a:pt x="263077" y="2101520"/>
                  </a:cubicBezTo>
                  <a:cubicBezTo>
                    <a:pt x="397614" y="1765740"/>
                    <a:pt x="593048" y="1453382"/>
                    <a:pt x="837575" y="1186370"/>
                  </a:cubicBezTo>
                  <a:cubicBezTo>
                    <a:pt x="898473" y="1119289"/>
                    <a:pt x="964242" y="1056893"/>
                    <a:pt x="1031698" y="996932"/>
                  </a:cubicBezTo>
                  <a:cubicBezTo>
                    <a:pt x="1099154" y="936784"/>
                    <a:pt x="1166235" y="876261"/>
                    <a:pt x="1236688" y="819298"/>
                  </a:cubicBezTo>
                  <a:cubicBezTo>
                    <a:pt x="1377221" y="704999"/>
                    <a:pt x="1526935" y="600442"/>
                    <a:pt x="1687143" y="511438"/>
                  </a:cubicBezTo>
                  <a:cubicBezTo>
                    <a:pt x="1847163" y="422621"/>
                    <a:pt x="2017676" y="348795"/>
                    <a:pt x="2196246" y="300639"/>
                  </a:cubicBezTo>
                  <a:cubicBezTo>
                    <a:pt x="2374629" y="251921"/>
                    <a:pt x="2560320" y="227749"/>
                    <a:pt x="2745823" y="229248"/>
                  </a:cubicBezTo>
                  <a:cubicBezTo>
                    <a:pt x="2837076" y="230372"/>
                    <a:pt x="2928516" y="238055"/>
                    <a:pt x="3019206" y="252108"/>
                  </a:cubicBezTo>
                  <a:cubicBezTo>
                    <a:pt x="3109710" y="266724"/>
                    <a:pt x="3199650" y="286773"/>
                    <a:pt x="3288092" y="313006"/>
                  </a:cubicBezTo>
                  <a:cubicBezTo>
                    <a:pt x="3376347" y="339426"/>
                    <a:pt x="3463477" y="370343"/>
                    <a:pt x="3548172" y="407069"/>
                  </a:cubicBezTo>
                  <a:cubicBezTo>
                    <a:pt x="3569345" y="416438"/>
                    <a:pt x="3590519" y="425432"/>
                    <a:pt x="3611505" y="435176"/>
                  </a:cubicBezTo>
                  <a:lnTo>
                    <a:pt x="3674089" y="464968"/>
                  </a:lnTo>
                  <a:lnTo>
                    <a:pt x="3735736" y="496823"/>
                  </a:lnTo>
                  <a:cubicBezTo>
                    <a:pt x="3756160" y="507690"/>
                    <a:pt x="3776397" y="519120"/>
                    <a:pt x="3796634" y="530176"/>
                  </a:cubicBezTo>
                  <a:cubicBezTo>
                    <a:pt x="3957965" y="621054"/>
                    <a:pt x="4110303" y="728046"/>
                    <a:pt x="4251585" y="847405"/>
                  </a:cubicBezTo>
                  <a:cubicBezTo>
                    <a:pt x="4393242" y="966390"/>
                    <a:pt x="4524781" y="1096991"/>
                    <a:pt x="4644515" y="1236775"/>
                  </a:cubicBezTo>
                  <a:cubicBezTo>
                    <a:pt x="4704663" y="1306479"/>
                    <a:pt x="4762375" y="1378057"/>
                    <a:pt x="4816527" y="1451883"/>
                  </a:cubicBezTo>
                  <a:cubicBezTo>
                    <a:pt x="4870679" y="1525897"/>
                    <a:pt x="4922020" y="1601598"/>
                    <a:pt x="4970738" y="1678610"/>
                  </a:cubicBezTo>
                  <a:cubicBezTo>
                    <a:pt x="5067799" y="1833008"/>
                    <a:pt x="5152494" y="1993965"/>
                    <a:pt x="5223885" y="2159232"/>
                  </a:cubicBezTo>
                  <a:cubicBezTo>
                    <a:pt x="5295275" y="2324686"/>
                    <a:pt x="5349615" y="2495199"/>
                    <a:pt x="5395709" y="2666087"/>
                  </a:cubicBezTo>
                  <a:cubicBezTo>
                    <a:pt x="5418757" y="2751718"/>
                    <a:pt x="5440680" y="2837537"/>
                    <a:pt x="5458855" y="2924292"/>
                  </a:cubicBezTo>
                  <a:cubicBezTo>
                    <a:pt x="5477406" y="3011048"/>
                    <a:pt x="5490522" y="3098740"/>
                    <a:pt x="5499142" y="3186995"/>
                  </a:cubicBezTo>
                  <a:cubicBezTo>
                    <a:pt x="5507761" y="3275250"/>
                    <a:pt x="5513944" y="3364254"/>
                    <a:pt x="5516755" y="3454007"/>
                  </a:cubicBezTo>
                  <a:cubicBezTo>
                    <a:pt x="5518629" y="3543761"/>
                    <a:pt x="5516755" y="3634264"/>
                    <a:pt x="5507386" y="3724580"/>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C7E50BFD-51AC-4ACE-820C-A285E66723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41478"/>
              <a:ext cx="5953893" cy="6434152"/>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317011 w 5953893"/>
                <a:gd name="connsiteY8" fmla="*/ 3797009 h 6434152"/>
                <a:gd name="connsiteX9" fmla="*/ 5176478 w 5953893"/>
                <a:gd name="connsiteY9" fmla="*/ 4100747 h 6434152"/>
                <a:gd name="connsiteX10" fmla="*/ 4942257 w 5953893"/>
                <a:gd name="connsiteY10" fmla="*/ 4250274 h 6434152"/>
                <a:gd name="connsiteX11" fmla="*/ 4216171 w 5953893"/>
                <a:gd name="connsiteY11" fmla="*/ 4773243 h 6434152"/>
                <a:gd name="connsiteX12" fmla="*/ 3905125 w 5953893"/>
                <a:gd name="connsiteY12" fmla="*/ 5105837 h 6434152"/>
                <a:gd name="connsiteX13" fmla="*/ 3308329 w 5953893"/>
                <a:gd name="connsiteY13" fmla="*/ 5682022 h 6434152"/>
                <a:gd name="connsiteX14" fmla="*/ 2739452 w 5953893"/>
                <a:gd name="connsiteY14" fmla="*/ 5870898 h 6434152"/>
                <a:gd name="connsiteX15" fmla="*/ 1647419 w 5953893"/>
                <a:gd name="connsiteY15" fmla="*/ 5625809 h 6434152"/>
                <a:gd name="connsiteX16" fmla="*/ 781175 w 5953893"/>
                <a:gd name="connsiteY16" fmla="*/ 4960620 h 6434152"/>
                <a:gd name="connsiteX17" fmla="*/ 312545 w 5953893"/>
                <a:gd name="connsiteY17" fmla="*/ 4165205 h 6434152"/>
                <a:gd name="connsiteX18" fmla="*/ 142032 w 5953893"/>
                <a:gd name="connsiteY18" fmla="*/ 3217451 h 6434152"/>
                <a:gd name="connsiteX19" fmla="*/ 347210 w 5953893"/>
                <a:gd name="connsiteY19" fmla="*/ 2181444 h 6434152"/>
                <a:gd name="connsiteX20" fmla="*/ 906155 w 5953893"/>
                <a:gd name="connsiteY20" fmla="*/ 1337497 h 6434152"/>
                <a:gd name="connsiteX21" fmla="*/ 2739265 w 5953893"/>
                <a:gd name="connsiteY21" fmla="*/ 563818 h 6434152"/>
                <a:gd name="connsiteX22" fmla="*/ 3849849 w 5953893"/>
                <a:gd name="connsiteY22" fmla="*/ 881796 h 6434152"/>
                <a:gd name="connsiteX23" fmla="*/ 4834515 w 5953893"/>
                <a:gd name="connsiteY23" fmla="*/ 1742419 h 6434152"/>
                <a:gd name="connsiteX24" fmla="*/ 5325256 w 5953893"/>
                <a:gd name="connsiteY24" fmla="*/ 2742076 h 6434152"/>
                <a:gd name="connsiteX25" fmla="*/ 5317011 w 5953893"/>
                <a:gd name="connsiteY25" fmla="*/ 3797009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317011" y="3797009"/>
                  </a:moveTo>
                  <a:cubicBezTo>
                    <a:pt x="5275976" y="3943538"/>
                    <a:pt x="5228756" y="4045658"/>
                    <a:pt x="5176478" y="4100747"/>
                  </a:cubicBezTo>
                  <a:cubicBezTo>
                    <a:pt x="5131883" y="4147591"/>
                    <a:pt x="5061991" y="4186004"/>
                    <a:pt x="4942257" y="4250274"/>
                  </a:cubicBezTo>
                  <a:cubicBezTo>
                    <a:pt x="4753381" y="4351458"/>
                    <a:pt x="4494613" y="4489929"/>
                    <a:pt x="4216171" y="4773243"/>
                  </a:cubicBezTo>
                  <a:cubicBezTo>
                    <a:pt x="4106555" y="4884733"/>
                    <a:pt x="4004247" y="4997159"/>
                    <a:pt x="3905125" y="5105837"/>
                  </a:cubicBezTo>
                  <a:cubicBezTo>
                    <a:pt x="3701071" y="5329753"/>
                    <a:pt x="3508260" y="5541302"/>
                    <a:pt x="3308329" y="5682022"/>
                  </a:cubicBezTo>
                  <a:cubicBezTo>
                    <a:pt x="3122826" y="5812624"/>
                    <a:pt x="2947441" y="5870898"/>
                    <a:pt x="2739452" y="5870898"/>
                  </a:cubicBezTo>
                  <a:cubicBezTo>
                    <a:pt x="2357765" y="5870898"/>
                    <a:pt x="1990319" y="5788452"/>
                    <a:pt x="1647419" y="5625809"/>
                  </a:cubicBezTo>
                  <a:cubicBezTo>
                    <a:pt x="1319509" y="5470286"/>
                    <a:pt x="1019893" y="5240187"/>
                    <a:pt x="781175" y="4960620"/>
                  </a:cubicBezTo>
                  <a:cubicBezTo>
                    <a:pt x="579370" y="4724151"/>
                    <a:pt x="421598" y="4456576"/>
                    <a:pt x="312545" y="4165205"/>
                  </a:cubicBezTo>
                  <a:cubicBezTo>
                    <a:pt x="199369" y="3863153"/>
                    <a:pt x="142032" y="3544237"/>
                    <a:pt x="142032" y="3217451"/>
                  </a:cubicBezTo>
                  <a:cubicBezTo>
                    <a:pt x="142032" y="2857688"/>
                    <a:pt x="211174" y="2509166"/>
                    <a:pt x="347210" y="2181444"/>
                  </a:cubicBezTo>
                  <a:cubicBezTo>
                    <a:pt x="478561" y="1865339"/>
                    <a:pt x="666688" y="1581275"/>
                    <a:pt x="906155" y="1337497"/>
                  </a:cubicBezTo>
                  <a:cubicBezTo>
                    <a:pt x="1396334" y="838512"/>
                    <a:pt x="2047469" y="563818"/>
                    <a:pt x="2739265" y="563818"/>
                  </a:cubicBezTo>
                  <a:cubicBezTo>
                    <a:pt x="3094157" y="563818"/>
                    <a:pt x="3478280" y="673808"/>
                    <a:pt x="3849849" y="881796"/>
                  </a:cubicBezTo>
                  <a:cubicBezTo>
                    <a:pt x="4226851" y="1092783"/>
                    <a:pt x="4567316" y="1390338"/>
                    <a:pt x="4834515" y="1742419"/>
                  </a:cubicBezTo>
                  <a:cubicBezTo>
                    <a:pt x="5070798" y="2053653"/>
                    <a:pt x="5240374" y="2399363"/>
                    <a:pt x="5325256" y="2742076"/>
                  </a:cubicBezTo>
                  <a:cubicBezTo>
                    <a:pt x="5414634" y="3102964"/>
                    <a:pt x="5411824" y="3458044"/>
                    <a:pt x="5317011" y="3797009"/>
                  </a:cubicBezTo>
                  <a:close/>
                </a:path>
              </a:pathLst>
            </a:custGeom>
            <a:solidFill>
              <a:schemeClr val="bg1">
                <a:alpha val="30000"/>
              </a:schemeClr>
            </a:solidFill>
            <a:ln w="18736"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A0394888-C50F-41C1-92D4-0E2B4315A8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31462"/>
              <a:ext cx="5953893" cy="6444167"/>
            </a:xfrm>
            <a:custGeom>
              <a:avLst/>
              <a:gdLst>
                <a:gd name="connsiteX0" fmla="*/ 2739452 w 5953893"/>
                <a:gd name="connsiteY0" fmla="*/ 0 h 6434152"/>
                <a:gd name="connsiteX1" fmla="*/ 0 w 5953893"/>
                <a:gd name="connsiteY1" fmla="*/ 1610693 h 6434152"/>
                <a:gd name="connsiteX2" fmla="*/ 0 w 5953893"/>
                <a:gd name="connsiteY2" fmla="*/ 4823273 h 6434152"/>
                <a:gd name="connsiteX3" fmla="*/ 352456 w 5953893"/>
                <a:gd name="connsiteY3" fmla="*/ 5326193 h 6434152"/>
                <a:gd name="connsiteX4" fmla="*/ 2739452 w 5953893"/>
                <a:gd name="connsiteY4" fmla="*/ 6434153 h 6434152"/>
                <a:gd name="connsiteX5" fmla="*/ 4618282 w 5953893"/>
                <a:gd name="connsiteY5" fmla="*/ 5167859 h 6434152"/>
                <a:gd name="connsiteX6" fmla="*/ 5860029 w 5953893"/>
                <a:gd name="connsiteY6" fmla="*/ 3948409 h 6434152"/>
                <a:gd name="connsiteX7" fmla="*/ 2739452 w 5953893"/>
                <a:gd name="connsiteY7" fmla="*/ 0 h 6434152"/>
                <a:gd name="connsiteX8" fmla="*/ 5208520 w 5953893"/>
                <a:gd name="connsiteY8" fmla="*/ 3766654 h 6434152"/>
                <a:gd name="connsiteX9" fmla="*/ 5094782 w 5953893"/>
                <a:gd name="connsiteY9" fmla="*/ 4022985 h 6434152"/>
                <a:gd name="connsiteX10" fmla="*/ 4888855 w 5953893"/>
                <a:gd name="connsiteY10" fmla="*/ 4150777 h 6434152"/>
                <a:gd name="connsiteX11" fmla="*/ 4135411 w 5953893"/>
                <a:gd name="connsiteY11" fmla="*/ 4694170 h 6434152"/>
                <a:gd name="connsiteX12" fmla="*/ 3821555 w 5953893"/>
                <a:gd name="connsiteY12" fmla="*/ 5029762 h 6434152"/>
                <a:gd name="connsiteX13" fmla="*/ 2739265 w 5953893"/>
                <a:gd name="connsiteY13" fmla="*/ 5758097 h 6434152"/>
                <a:gd name="connsiteX14" fmla="*/ 1695575 w 5953893"/>
                <a:gd name="connsiteY14" fmla="*/ 5523876 h 6434152"/>
                <a:gd name="connsiteX15" fmla="*/ 866619 w 5953893"/>
                <a:gd name="connsiteY15" fmla="*/ 4887356 h 6434152"/>
                <a:gd name="connsiteX16" fmla="*/ 417851 w 5953893"/>
                <a:gd name="connsiteY16" fmla="*/ 4125481 h 6434152"/>
                <a:gd name="connsiteX17" fmla="*/ 254645 w 5953893"/>
                <a:gd name="connsiteY17" fmla="*/ 3217264 h 6434152"/>
                <a:gd name="connsiteX18" fmla="*/ 451204 w 5953893"/>
                <a:gd name="connsiteY18" fmla="*/ 2224540 h 6434152"/>
                <a:gd name="connsiteX19" fmla="*/ 986540 w 5953893"/>
                <a:gd name="connsiteY19" fmla="*/ 1416383 h 6434152"/>
                <a:gd name="connsiteX20" fmla="*/ 2739452 w 5953893"/>
                <a:gd name="connsiteY20" fmla="*/ 676244 h 6434152"/>
                <a:gd name="connsiteX21" fmla="*/ 3794947 w 5953893"/>
                <a:gd name="connsiteY21" fmla="*/ 979795 h 6434152"/>
                <a:gd name="connsiteX22" fmla="*/ 4744762 w 5953893"/>
                <a:gd name="connsiteY22" fmla="*/ 1810250 h 6434152"/>
                <a:gd name="connsiteX23" fmla="*/ 5215827 w 5953893"/>
                <a:gd name="connsiteY23" fmla="*/ 2768871 h 6434152"/>
                <a:gd name="connsiteX24" fmla="*/ 5208520 w 5953893"/>
                <a:gd name="connsiteY24" fmla="*/ 3766654 h 6434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953893" h="6434152">
                  <a:moveTo>
                    <a:pt x="2739452" y="0"/>
                  </a:moveTo>
                  <a:cubicBezTo>
                    <a:pt x="1568346" y="0"/>
                    <a:pt x="546204" y="647950"/>
                    <a:pt x="0" y="1610693"/>
                  </a:cubicBezTo>
                  <a:lnTo>
                    <a:pt x="0" y="4823273"/>
                  </a:lnTo>
                  <a:cubicBezTo>
                    <a:pt x="101746" y="5002593"/>
                    <a:pt x="219793" y="5171045"/>
                    <a:pt x="352456" y="5326193"/>
                  </a:cubicBezTo>
                  <a:cubicBezTo>
                    <a:pt x="932013" y="6005060"/>
                    <a:pt x="1786453" y="6434153"/>
                    <a:pt x="2739452" y="6434153"/>
                  </a:cubicBezTo>
                  <a:cubicBezTo>
                    <a:pt x="3612442" y="6434153"/>
                    <a:pt x="4046220" y="5750227"/>
                    <a:pt x="4618282" y="5167859"/>
                  </a:cubicBezTo>
                  <a:cubicBezTo>
                    <a:pt x="5190344" y="4585679"/>
                    <a:pt x="5621311" y="4803036"/>
                    <a:pt x="5860029" y="3948409"/>
                  </a:cubicBezTo>
                  <a:cubicBezTo>
                    <a:pt x="6403423" y="2003810"/>
                    <a:pt x="4485244" y="0"/>
                    <a:pt x="2739452" y="0"/>
                  </a:cubicBezTo>
                  <a:close/>
                  <a:moveTo>
                    <a:pt x="5208520" y="3766654"/>
                  </a:moveTo>
                  <a:cubicBezTo>
                    <a:pt x="5173667" y="3891634"/>
                    <a:pt x="5133194" y="3982699"/>
                    <a:pt x="5094782" y="4022985"/>
                  </a:cubicBezTo>
                  <a:cubicBezTo>
                    <a:pt x="5060492" y="4058962"/>
                    <a:pt x="4984792" y="4099435"/>
                    <a:pt x="4888855" y="4150777"/>
                  </a:cubicBezTo>
                  <a:cubicBezTo>
                    <a:pt x="4693420" y="4255333"/>
                    <a:pt x="4426033" y="4398489"/>
                    <a:pt x="4135411" y="4694170"/>
                  </a:cubicBezTo>
                  <a:cubicBezTo>
                    <a:pt x="4024297" y="4807158"/>
                    <a:pt x="3921239" y="4920334"/>
                    <a:pt x="3821555" y="5029762"/>
                  </a:cubicBezTo>
                  <a:cubicBezTo>
                    <a:pt x="3385341" y="5508324"/>
                    <a:pt x="3138940" y="5758097"/>
                    <a:pt x="2739265" y="5758097"/>
                  </a:cubicBezTo>
                  <a:cubicBezTo>
                    <a:pt x="2374442" y="5758097"/>
                    <a:pt x="2023297" y="5679211"/>
                    <a:pt x="1695575" y="5523876"/>
                  </a:cubicBezTo>
                  <a:cubicBezTo>
                    <a:pt x="1381906" y="5375098"/>
                    <a:pt x="1095219" y="5154930"/>
                    <a:pt x="866619" y="4887356"/>
                  </a:cubicBezTo>
                  <a:cubicBezTo>
                    <a:pt x="673246" y="4661005"/>
                    <a:pt x="522220" y="4404673"/>
                    <a:pt x="417851" y="4125481"/>
                  </a:cubicBezTo>
                  <a:cubicBezTo>
                    <a:pt x="309547" y="3836171"/>
                    <a:pt x="254645" y="3530558"/>
                    <a:pt x="254645" y="3217264"/>
                  </a:cubicBezTo>
                  <a:cubicBezTo>
                    <a:pt x="254645" y="2872490"/>
                    <a:pt x="320790" y="2538585"/>
                    <a:pt x="451204" y="2224540"/>
                  </a:cubicBezTo>
                  <a:cubicBezTo>
                    <a:pt x="577121" y="1921739"/>
                    <a:pt x="757191" y="1649855"/>
                    <a:pt x="986540" y="1416383"/>
                  </a:cubicBezTo>
                  <a:cubicBezTo>
                    <a:pt x="1455357" y="939134"/>
                    <a:pt x="2078011" y="676244"/>
                    <a:pt x="2739452" y="676244"/>
                  </a:cubicBezTo>
                  <a:cubicBezTo>
                    <a:pt x="3075232" y="676244"/>
                    <a:pt x="3440243" y="781175"/>
                    <a:pt x="3794947" y="979795"/>
                  </a:cubicBezTo>
                  <a:cubicBezTo>
                    <a:pt x="4158459" y="1183286"/>
                    <a:pt x="4486931" y="1470348"/>
                    <a:pt x="4744762" y="1810250"/>
                  </a:cubicBezTo>
                  <a:cubicBezTo>
                    <a:pt x="4971862" y="2109491"/>
                    <a:pt x="5134693" y="2440961"/>
                    <a:pt x="5215827" y="2768871"/>
                  </a:cubicBezTo>
                  <a:cubicBezTo>
                    <a:pt x="5300334" y="3110834"/>
                    <a:pt x="5297898" y="3446614"/>
                    <a:pt x="5208520" y="3766654"/>
                  </a:cubicBezTo>
                  <a:close/>
                </a:path>
              </a:pathLst>
            </a:custGeom>
            <a:solidFill>
              <a:schemeClr val="bg1">
                <a:alpha val="30000"/>
              </a:schemeClr>
            </a:solidFill>
            <a:ln w="18736" cap="flat">
              <a:noFill/>
              <a:prstDash val="solid"/>
              <a:miter/>
            </a:ln>
          </p:spPr>
          <p:txBody>
            <a:bodyPr rtlCol="0" anchor="ctr"/>
            <a:lstStyle/>
            <a:p>
              <a:endParaRPr lang="en-US" dirty="0"/>
            </a:p>
          </p:txBody>
        </p:sp>
        <p:sp useBgFill="1">
          <p:nvSpPr>
            <p:cNvPr id="15" name="Freeform: Shape 14">
              <a:extLst>
                <a:ext uri="{FF2B5EF4-FFF2-40B4-BE49-F238E27FC236}">
                  <a16:creationId xmlns:a16="http://schemas.microsoft.com/office/drawing/2014/main" id="{F22C906F-48B7-4ABF-B36E-0C0A056A5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3725"/>
              <a:ext cx="5855313" cy="6880645"/>
            </a:xfrm>
            <a:custGeom>
              <a:avLst/>
              <a:gdLst>
                <a:gd name="connsiteX0" fmla="*/ 5855313 w 5855313"/>
                <a:gd name="connsiteY0" fmla="*/ 4717843 h 6880645"/>
                <a:gd name="connsiteX1" fmla="*/ 5855313 w 5855313"/>
                <a:gd name="connsiteY1" fmla="*/ 6880645 h 6880645"/>
                <a:gd name="connsiteX2" fmla="*/ 0 w 5855313"/>
                <a:gd name="connsiteY2" fmla="*/ 6880645 h 6880645"/>
                <a:gd name="connsiteX3" fmla="*/ 0 w 5855313"/>
                <a:gd name="connsiteY3" fmla="*/ 5268859 h 6880645"/>
                <a:gd name="connsiteX4" fmla="*/ 36130 w 5855313"/>
                <a:gd name="connsiteY4" fmla="*/ 5327430 h 6880645"/>
                <a:gd name="connsiteX5" fmla="*/ 2782721 w 5855313"/>
                <a:gd name="connsiteY5" fmla="*/ 6765687 h 6880645"/>
                <a:gd name="connsiteX6" fmla="*/ 5834702 w 5855313"/>
                <a:gd name="connsiteY6" fmla="*/ 4773305 h 6880645"/>
                <a:gd name="connsiteX7" fmla="*/ 9148 w 5855313"/>
                <a:gd name="connsiteY7" fmla="*/ 0 h 6880645"/>
                <a:gd name="connsiteX8" fmla="*/ 5855312 w 5855313"/>
                <a:gd name="connsiteY8" fmla="*/ 0 h 6880645"/>
                <a:gd name="connsiteX9" fmla="*/ 5855312 w 5855313"/>
                <a:gd name="connsiteY9" fmla="*/ 96759 h 6880645"/>
                <a:gd name="connsiteX10" fmla="*/ 5855313 w 5855313"/>
                <a:gd name="connsiteY10" fmla="*/ 96759 h 6880645"/>
                <a:gd name="connsiteX11" fmla="*/ 5855313 w 5855313"/>
                <a:gd name="connsiteY11" fmla="*/ 2289203 h 6880645"/>
                <a:gd name="connsiteX12" fmla="*/ 5834702 w 5855313"/>
                <a:gd name="connsiteY12" fmla="*/ 2233742 h 6880645"/>
                <a:gd name="connsiteX13" fmla="*/ 2782721 w 5855313"/>
                <a:gd name="connsiteY13" fmla="*/ 241359 h 6880645"/>
                <a:gd name="connsiteX14" fmla="*/ 36130 w 5855313"/>
                <a:gd name="connsiteY14" fmla="*/ 1679616 h 6880645"/>
                <a:gd name="connsiteX15" fmla="*/ 0 w 5855313"/>
                <a:gd name="connsiteY15" fmla="*/ 1738187 h 6880645"/>
                <a:gd name="connsiteX16" fmla="*/ 0 w 5855313"/>
                <a:gd name="connsiteY16" fmla="*/ 96759 h 6880645"/>
                <a:gd name="connsiteX17" fmla="*/ 9148 w 5855313"/>
                <a:gd name="connsiteY17" fmla="*/ 96759 h 6880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855313" h="6880645">
                  <a:moveTo>
                    <a:pt x="5855313" y="4717843"/>
                  </a:moveTo>
                  <a:lnTo>
                    <a:pt x="5855313" y="6880645"/>
                  </a:lnTo>
                  <a:lnTo>
                    <a:pt x="0" y="6880645"/>
                  </a:lnTo>
                  <a:lnTo>
                    <a:pt x="0" y="5268859"/>
                  </a:lnTo>
                  <a:lnTo>
                    <a:pt x="36130" y="5327430"/>
                  </a:lnTo>
                  <a:cubicBezTo>
                    <a:pt x="631370" y="6195172"/>
                    <a:pt x="1639396" y="6765687"/>
                    <a:pt x="2782721" y="6765687"/>
                  </a:cubicBezTo>
                  <a:cubicBezTo>
                    <a:pt x="4154711" y="6765687"/>
                    <a:pt x="5331871" y="5944145"/>
                    <a:pt x="5834702" y="4773305"/>
                  </a:cubicBezTo>
                  <a:close/>
                  <a:moveTo>
                    <a:pt x="9148" y="0"/>
                  </a:moveTo>
                  <a:lnTo>
                    <a:pt x="5855312" y="0"/>
                  </a:lnTo>
                  <a:lnTo>
                    <a:pt x="5855312" y="96759"/>
                  </a:lnTo>
                  <a:lnTo>
                    <a:pt x="5855313" y="96759"/>
                  </a:lnTo>
                  <a:lnTo>
                    <a:pt x="5855313" y="2289203"/>
                  </a:lnTo>
                  <a:lnTo>
                    <a:pt x="5834702" y="2233742"/>
                  </a:lnTo>
                  <a:cubicBezTo>
                    <a:pt x="5331871" y="1062902"/>
                    <a:pt x="4154711" y="241359"/>
                    <a:pt x="2782721" y="241359"/>
                  </a:cubicBezTo>
                  <a:cubicBezTo>
                    <a:pt x="1639396" y="241359"/>
                    <a:pt x="631370" y="811875"/>
                    <a:pt x="36130" y="1679616"/>
                  </a:cubicBezTo>
                  <a:lnTo>
                    <a:pt x="0" y="1738187"/>
                  </a:lnTo>
                  <a:lnTo>
                    <a:pt x="0" y="96759"/>
                  </a:lnTo>
                  <a:lnTo>
                    <a:pt x="9148" y="96759"/>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4ABE2AA-A788-450F-94A8-AED4B698F3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49" y="26370"/>
              <a:ext cx="6254832" cy="6864558"/>
            </a:xfrm>
            <a:custGeom>
              <a:avLst/>
              <a:gdLst>
                <a:gd name="connsiteX0" fmla="*/ 2766060 w 6254832"/>
                <a:gd name="connsiteY0" fmla="*/ 0 h 6864558"/>
                <a:gd name="connsiteX1" fmla="*/ 0 w 6254832"/>
                <a:gd name="connsiteY1" fmla="*/ 1340683 h 6864558"/>
                <a:gd name="connsiteX2" fmla="*/ 0 w 6254832"/>
                <a:gd name="connsiteY2" fmla="*/ 2201306 h 6864558"/>
                <a:gd name="connsiteX3" fmla="*/ 1312 w 6254832"/>
                <a:gd name="connsiteY3" fmla="*/ 2197746 h 6864558"/>
                <a:gd name="connsiteX4" fmla="*/ 612723 w 6254832"/>
                <a:gd name="connsiteY4" fmla="*/ 1201649 h 6864558"/>
                <a:gd name="connsiteX5" fmla="*/ 1571344 w 6254832"/>
                <a:gd name="connsiteY5" fmla="*/ 483245 h 6864558"/>
                <a:gd name="connsiteX6" fmla="*/ 1641235 w 6254832"/>
                <a:gd name="connsiteY6" fmla="*/ 452328 h 6864558"/>
                <a:gd name="connsiteX7" fmla="*/ 1711502 w 6254832"/>
                <a:gd name="connsiteY7" fmla="*/ 422348 h 6864558"/>
                <a:gd name="connsiteX8" fmla="*/ 1783080 w 6254832"/>
                <a:gd name="connsiteY8" fmla="*/ 395178 h 6864558"/>
                <a:gd name="connsiteX9" fmla="*/ 1855220 w 6254832"/>
                <a:gd name="connsiteY9" fmla="*/ 369133 h 6864558"/>
                <a:gd name="connsiteX10" fmla="*/ 1928297 w 6254832"/>
                <a:gd name="connsiteY10" fmla="*/ 345711 h 6864558"/>
                <a:gd name="connsiteX11" fmla="*/ 2001749 w 6254832"/>
                <a:gd name="connsiteY11" fmla="*/ 323600 h 6864558"/>
                <a:gd name="connsiteX12" fmla="*/ 2076138 w 6254832"/>
                <a:gd name="connsiteY12" fmla="*/ 304300 h 6864558"/>
                <a:gd name="connsiteX13" fmla="*/ 2113426 w 6254832"/>
                <a:gd name="connsiteY13" fmla="*/ 294744 h 6864558"/>
                <a:gd name="connsiteX14" fmla="*/ 2132163 w 6254832"/>
                <a:gd name="connsiteY14" fmla="*/ 290060 h 6864558"/>
                <a:gd name="connsiteX15" fmla="*/ 2151089 w 6254832"/>
                <a:gd name="connsiteY15" fmla="*/ 286312 h 6864558"/>
                <a:gd name="connsiteX16" fmla="*/ 2763249 w 6254832"/>
                <a:gd name="connsiteY16" fmla="*/ 218482 h 6864558"/>
                <a:gd name="connsiteX17" fmla="*/ 3372225 w 6254832"/>
                <a:gd name="connsiteY17" fmla="*/ 301302 h 6864558"/>
                <a:gd name="connsiteX18" fmla="*/ 3663596 w 6254832"/>
                <a:gd name="connsiteY18" fmla="*/ 398364 h 6864558"/>
                <a:gd name="connsiteX19" fmla="*/ 3941663 w 6254832"/>
                <a:gd name="connsiteY19" fmla="*/ 526717 h 6864558"/>
                <a:gd name="connsiteX20" fmla="*/ 4204366 w 6254832"/>
                <a:gd name="connsiteY20" fmla="*/ 681678 h 6864558"/>
                <a:gd name="connsiteX21" fmla="*/ 4450018 w 6254832"/>
                <a:gd name="connsiteY21" fmla="*/ 860061 h 6864558"/>
                <a:gd name="connsiteX22" fmla="*/ 4678992 w 6254832"/>
                <a:gd name="connsiteY22" fmla="*/ 1057181 h 6864558"/>
                <a:gd name="connsiteX23" fmla="*/ 4889791 w 6254832"/>
                <a:gd name="connsiteY23" fmla="*/ 1271166 h 6864558"/>
                <a:gd name="connsiteX24" fmla="*/ 5083164 w 6254832"/>
                <a:gd name="connsiteY24" fmla="*/ 1498642 h 6864558"/>
                <a:gd name="connsiteX25" fmla="*/ 5257987 w 6254832"/>
                <a:gd name="connsiteY25" fmla="*/ 1738484 h 6864558"/>
                <a:gd name="connsiteX26" fmla="*/ 5413510 w 6254832"/>
                <a:gd name="connsiteY26" fmla="*/ 1989195 h 6864558"/>
                <a:gd name="connsiteX27" fmla="*/ 5548609 w 6254832"/>
                <a:gd name="connsiteY27" fmla="*/ 2249462 h 6864558"/>
                <a:gd name="connsiteX28" fmla="*/ 5747791 w 6254832"/>
                <a:gd name="connsiteY28" fmla="*/ 2795666 h 6864558"/>
                <a:gd name="connsiteX29" fmla="*/ 5806814 w 6254832"/>
                <a:gd name="connsiteY29" fmla="*/ 3078980 h 6864558"/>
                <a:gd name="connsiteX30" fmla="*/ 5816933 w 6254832"/>
                <a:gd name="connsiteY30" fmla="*/ 3150558 h 6864558"/>
                <a:gd name="connsiteX31" fmla="*/ 5825178 w 6254832"/>
                <a:gd name="connsiteY31" fmla="*/ 3222323 h 6864558"/>
                <a:gd name="connsiteX32" fmla="*/ 5831923 w 6254832"/>
                <a:gd name="connsiteY32" fmla="*/ 3294276 h 6864558"/>
                <a:gd name="connsiteX33" fmla="*/ 5836233 w 6254832"/>
                <a:gd name="connsiteY33" fmla="*/ 3366416 h 6864558"/>
                <a:gd name="connsiteX34" fmla="*/ 5833047 w 6254832"/>
                <a:gd name="connsiteY34" fmla="*/ 3655726 h 6864558"/>
                <a:gd name="connsiteX35" fmla="*/ 5827426 w 6254832"/>
                <a:gd name="connsiteY35" fmla="*/ 3728054 h 6864558"/>
                <a:gd name="connsiteX36" fmla="*/ 5819556 w 6254832"/>
                <a:gd name="connsiteY36" fmla="*/ 3800194 h 6864558"/>
                <a:gd name="connsiteX37" fmla="*/ 5809063 w 6254832"/>
                <a:gd name="connsiteY37" fmla="*/ 3872147 h 6864558"/>
                <a:gd name="connsiteX38" fmla="*/ 5796696 w 6254832"/>
                <a:gd name="connsiteY38" fmla="*/ 3943912 h 6864558"/>
                <a:gd name="connsiteX39" fmla="*/ 5725305 w 6254832"/>
                <a:gd name="connsiteY39" fmla="*/ 4225165 h 6864558"/>
                <a:gd name="connsiteX40" fmla="*/ 5605384 w 6254832"/>
                <a:gd name="connsiteY40" fmla="*/ 4478312 h 6864558"/>
                <a:gd name="connsiteX41" fmla="*/ 5412573 w 6254832"/>
                <a:gd name="connsiteY41" fmla="*/ 4677306 h 6864558"/>
                <a:gd name="connsiteX42" fmla="*/ 5155867 w 6254832"/>
                <a:gd name="connsiteY42" fmla="*/ 4834703 h 6864558"/>
                <a:gd name="connsiteX43" fmla="*/ 4645452 w 6254832"/>
                <a:gd name="connsiteY43" fmla="*/ 5207396 h 6864558"/>
                <a:gd name="connsiteX44" fmla="*/ 4536211 w 6254832"/>
                <a:gd name="connsiteY44" fmla="*/ 5319072 h 6864558"/>
                <a:gd name="connsiteX45" fmla="*/ 4430343 w 6254832"/>
                <a:gd name="connsiteY45" fmla="*/ 5432061 h 6864558"/>
                <a:gd name="connsiteX46" fmla="*/ 4220668 w 6254832"/>
                <a:gd name="connsiteY46" fmla="*/ 5657663 h 6864558"/>
                <a:gd name="connsiteX47" fmla="*/ 4115174 w 6254832"/>
                <a:gd name="connsiteY47" fmla="*/ 5768777 h 6864558"/>
                <a:gd name="connsiteX48" fmla="*/ 4007245 w 6254832"/>
                <a:gd name="connsiteY48" fmla="*/ 5876707 h 6864558"/>
                <a:gd name="connsiteX49" fmla="*/ 3781081 w 6254832"/>
                <a:gd name="connsiteY49" fmla="*/ 6078887 h 6864558"/>
                <a:gd name="connsiteX50" fmla="*/ 3534493 w 6254832"/>
                <a:gd name="connsiteY50" fmla="*/ 6249775 h 6864558"/>
                <a:gd name="connsiteX51" fmla="*/ 3265232 w 6254832"/>
                <a:gd name="connsiteY51" fmla="*/ 6373068 h 6864558"/>
                <a:gd name="connsiteX52" fmla="*/ 3194779 w 6254832"/>
                <a:gd name="connsiteY52" fmla="*/ 6394804 h 6864558"/>
                <a:gd name="connsiteX53" fmla="*/ 3123575 w 6254832"/>
                <a:gd name="connsiteY53" fmla="*/ 6412792 h 6864558"/>
                <a:gd name="connsiteX54" fmla="*/ 3051435 w 6254832"/>
                <a:gd name="connsiteY54" fmla="*/ 6426471 h 6864558"/>
                <a:gd name="connsiteX55" fmla="*/ 2978733 w 6254832"/>
                <a:gd name="connsiteY55" fmla="*/ 6436214 h 6864558"/>
                <a:gd name="connsiteX56" fmla="*/ 2905656 w 6254832"/>
                <a:gd name="connsiteY56" fmla="*/ 6442211 h 6864558"/>
                <a:gd name="connsiteX57" fmla="*/ 2832204 w 6254832"/>
                <a:gd name="connsiteY57" fmla="*/ 6444459 h 6864558"/>
                <a:gd name="connsiteX58" fmla="*/ 2758565 w 6254832"/>
                <a:gd name="connsiteY58" fmla="*/ 6443335 h 6864558"/>
                <a:gd name="connsiteX59" fmla="*/ 2683239 w 6254832"/>
                <a:gd name="connsiteY59" fmla="*/ 6438463 h 6864558"/>
                <a:gd name="connsiteX60" fmla="*/ 2091503 w 6254832"/>
                <a:gd name="connsiteY60" fmla="*/ 6343275 h 6864558"/>
                <a:gd name="connsiteX61" fmla="*/ 1948347 w 6254832"/>
                <a:gd name="connsiteY61" fmla="*/ 6301490 h 6864558"/>
                <a:gd name="connsiteX62" fmla="*/ 1807626 w 6254832"/>
                <a:gd name="connsiteY62" fmla="*/ 6252585 h 6864558"/>
                <a:gd name="connsiteX63" fmla="*/ 1738297 w 6254832"/>
                <a:gd name="connsiteY63" fmla="*/ 6225790 h 6864558"/>
                <a:gd name="connsiteX64" fmla="*/ 1669529 w 6254832"/>
                <a:gd name="connsiteY64" fmla="*/ 6197684 h 6864558"/>
                <a:gd name="connsiteX65" fmla="*/ 1635239 w 6254832"/>
                <a:gd name="connsiteY65" fmla="*/ 6183630 h 6864558"/>
                <a:gd name="connsiteX66" fmla="*/ 1601699 w 6254832"/>
                <a:gd name="connsiteY66" fmla="*/ 6167891 h 6864558"/>
                <a:gd name="connsiteX67" fmla="*/ 1534618 w 6254832"/>
                <a:gd name="connsiteY67" fmla="*/ 6136411 h 6864558"/>
                <a:gd name="connsiteX68" fmla="*/ 592299 w 6254832"/>
                <a:gd name="connsiteY68" fmla="*/ 5443116 h 6864558"/>
                <a:gd name="connsiteX69" fmla="*/ 0 w 6254832"/>
                <a:gd name="connsiteY69" fmla="*/ 4496675 h 6864558"/>
                <a:gd name="connsiteX70" fmla="*/ 0 w 6254832"/>
                <a:gd name="connsiteY70" fmla="*/ 5523875 h 6864558"/>
                <a:gd name="connsiteX71" fmla="*/ 2766060 w 6254832"/>
                <a:gd name="connsiteY71" fmla="*/ 6864559 h 6864558"/>
                <a:gd name="connsiteX72" fmla="*/ 6254833 w 6254832"/>
                <a:gd name="connsiteY72" fmla="*/ 3432373 h 6864558"/>
                <a:gd name="connsiteX73" fmla="*/ 2766060 w 6254832"/>
                <a:gd name="connsiteY73" fmla="*/ 0 h 686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6254832" h="6864558">
                  <a:moveTo>
                    <a:pt x="2766060" y="0"/>
                  </a:moveTo>
                  <a:cubicBezTo>
                    <a:pt x="1639549" y="0"/>
                    <a:pt x="637831" y="525405"/>
                    <a:pt x="0" y="1340683"/>
                  </a:cubicBezTo>
                  <a:lnTo>
                    <a:pt x="0" y="2201306"/>
                  </a:lnTo>
                  <a:cubicBezTo>
                    <a:pt x="375" y="2200181"/>
                    <a:pt x="937" y="2198870"/>
                    <a:pt x="1312" y="2197746"/>
                  </a:cubicBezTo>
                  <a:cubicBezTo>
                    <a:pt x="142969" y="1837045"/>
                    <a:pt x="347959" y="1497143"/>
                    <a:pt x="612723" y="1201649"/>
                  </a:cubicBezTo>
                  <a:cubicBezTo>
                    <a:pt x="876550" y="906155"/>
                    <a:pt x="1201836" y="655258"/>
                    <a:pt x="1571344" y="483245"/>
                  </a:cubicBezTo>
                  <a:lnTo>
                    <a:pt x="1641235" y="452328"/>
                  </a:lnTo>
                  <a:cubicBezTo>
                    <a:pt x="1664658" y="442210"/>
                    <a:pt x="1687518" y="430967"/>
                    <a:pt x="1711502" y="422348"/>
                  </a:cubicBezTo>
                  <a:lnTo>
                    <a:pt x="1783080" y="395178"/>
                  </a:lnTo>
                  <a:cubicBezTo>
                    <a:pt x="1807064" y="386372"/>
                    <a:pt x="1830674" y="376441"/>
                    <a:pt x="1855220" y="369133"/>
                  </a:cubicBezTo>
                  <a:lnTo>
                    <a:pt x="1928297" y="345711"/>
                  </a:lnTo>
                  <a:cubicBezTo>
                    <a:pt x="1952656" y="338028"/>
                    <a:pt x="1976828" y="329409"/>
                    <a:pt x="2001749" y="323600"/>
                  </a:cubicBezTo>
                  <a:lnTo>
                    <a:pt x="2076138" y="304300"/>
                  </a:lnTo>
                  <a:lnTo>
                    <a:pt x="2113426" y="294744"/>
                  </a:lnTo>
                  <a:lnTo>
                    <a:pt x="2132163" y="290060"/>
                  </a:lnTo>
                  <a:lnTo>
                    <a:pt x="2151089" y="286312"/>
                  </a:lnTo>
                  <a:cubicBezTo>
                    <a:pt x="2351395" y="241716"/>
                    <a:pt x="2557322" y="219044"/>
                    <a:pt x="2763249" y="218482"/>
                  </a:cubicBezTo>
                  <a:cubicBezTo>
                    <a:pt x="2968802" y="218294"/>
                    <a:pt x="3174167" y="247900"/>
                    <a:pt x="3372225" y="301302"/>
                  </a:cubicBezTo>
                  <a:cubicBezTo>
                    <a:pt x="3471347" y="327910"/>
                    <a:pt x="3568596" y="360513"/>
                    <a:pt x="3663596" y="398364"/>
                  </a:cubicBezTo>
                  <a:cubicBezTo>
                    <a:pt x="3758784" y="435652"/>
                    <a:pt x="3851348" y="479311"/>
                    <a:pt x="3941663" y="526717"/>
                  </a:cubicBezTo>
                  <a:cubicBezTo>
                    <a:pt x="4031979" y="573936"/>
                    <a:pt x="4119297" y="626402"/>
                    <a:pt x="4204366" y="681678"/>
                  </a:cubicBezTo>
                  <a:cubicBezTo>
                    <a:pt x="4289060" y="737516"/>
                    <a:pt x="4370944" y="797289"/>
                    <a:pt x="4450018" y="860061"/>
                  </a:cubicBezTo>
                  <a:cubicBezTo>
                    <a:pt x="4529091" y="922832"/>
                    <a:pt x="4605540" y="988601"/>
                    <a:pt x="4678992" y="1057181"/>
                  </a:cubicBezTo>
                  <a:cubicBezTo>
                    <a:pt x="4752444" y="1125574"/>
                    <a:pt x="4822335" y="1197527"/>
                    <a:pt x="4889791" y="1271166"/>
                  </a:cubicBezTo>
                  <a:cubicBezTo>
                    <a:pt x="4957247" y="1344805"/>
                    <a:pt x="5021705" y="1420693"/>
                    <a:pt x="5083164" y="1498642"/>
                  </a:cubicBezTo>
                  <a:cubicBezTo>
                    <a:pt x="5144062" y="1576965"/>
                    <a:pt x="5202899" y="1656601"/>
                    <a:pt x="5257987" y="1738484"/>
                  </a:cubicBezTo>
                  <a:cubicBezTo>
                    <a:pt x="5313076" y="1820368"/>
                    <a:pt x="5365354" y="1903751"/>
                    <a:pt x="5413510" y="1989195"/>
                  </a:cubicBezTo>
                  <a:cubicBezTo>
                    <a:pt x="5462041" y="2074451"/>
                    <a:pt x="5507011" y="2161207"/>
                    <a:pt x="5548609" y="2249462"/>
                  </a:cubicBezTo>
                  <a:cubicBezTo>
                    <a:pt x="5631430" y="2426158"/>
                    <a:pt x="5698323" y="2608851"/>
                    <a:pt x="5747791" y="2795666"/>
                  </a:cubicBezTo>
                  <a:cubicBezTo>
                    <a:pt x="5771963" y="2889167"/>
                    <a:pt x="5791825" y="2983792"/>
                    <a:pt x="5806814" y="3078980"/>
                  </a:cubicBezTo>
                  <a:cubicBezTo>
                    <a:pt x="5810562" y="3102777"/>
                    <a:pt x="5814497" y="3126574"/>
                    <a:pt x="5816933" y="3150558"/>
                  </a:cubicBezTo>
                  <a:cubicBezTo>
                    <a:pt x="5819556" y="3174542"/>
                    <a:pt x="5823304" y="3198339"/>
                    <a:pt x="5825178" y="3222323"/>
                  </a:cubicBezTo>
                  <a:cubicBezTo>
                    <a:pt x="5827426" y="3246308"/>
                    <a:pt x="5830050" y="3270292"/>
                    <a:pt x="5831923" y="3294276"/>
                  </a:cubicBezTo>
                  <a:lnTo>
                    <a:pt x="5836233" y="3366416"/>
                  </a:lnTo>
                  <a:cubicBezTo>
                    <a:pt x="5839981" y="3462728"/>
                    <a:pt x="5839981" y="3559227"/>
                    <a:pt x="5833047" y="3655726"/>
                  </a:cubicBezTo>
                  <a:cubicBezTo>
                    <a:pt x="5830986" y="3679711"/>
                    <a:pt x="5830237" y="3704069"/>
                    <a:pt x="5827426" y="3728054"/>
                  </a:cubicBezTo>
                  <a:lnTo>
                    <a:pt x="5819556" y="3800194"/>
                  </a:lnTo>
                  <a:lnTo>
                    <a:pt x="5809063" y="3872147"/>
                  </a:lnTo>
                  <a:cubicBezTo>
                    <a:pt x="5805690" y="3896131"/>
                    <a:pt x="5800818" y="3919928"/>
                    <a:pt x="5796696" y="3943912"/>
                  </a:cubicBezTo>
                  <a:cubicBezTo>
                    <a:pt x="5778708" y="4039287"/>
                    <a:pt x="5755848" y="4134662"/>
                    <a:pt x="5725305" y="4225165"/>
                  </a:cubicBezTo>
                  <a:cubicBezTo>
                    <a:pt x="5694763" y="4315669"/>
                    <a:pt x="5656726" y="4402237"/>
                    <a:pt x="5605384" y="4478312"/>
                  </a:cubicBezTo>
                  <a:cubicBezTo>
                    <a:pt x="5554980" y="4555324"/>
                    <a:pt x="5489960" y="4620718"/>
                    <a:pt x="5412573" y="4677306"/>
                  </a:cubicBezTo>
                  <a:cubicBezTo>
                    <a:pt x="5335374" y="4734269"/>
                    <a:pt x="5245995" y="4782987"/>
                    <a:pt x="5155867" y="4834703"/>
                  </a:cubicBezTo>
                  <a:cubicBezTo>
                    <a:pt x="4973924" y="4936261"/>
                    <a:pt x="4794791" y="5058806"/>
                    <a:pt x="4645452" y="5207396"/>
                  </a:cubicBezTo>
                  <a:cubicBezTo>
                    <a:pt x="4607414" y="5244497"/>
                    <a:pt x="4571813" y="5281597"/>
                    <a:pt x="4536211" y="5319072"/>
                  </a:cubicBezTo>
                  <a:lnTo>
                    <a:pt x="4430343" y="5432061"/>
                  </a:lnTo>
                  <a:cubicBezTo>
                    <a:pt x="4360264" y="5507574"/>
                    <a:pt x="4290934" y="5583087"/>
                    <a:pt x="4220668" y="5657663"/>
                  </a:cubicBezTo>
                  <a:cubicBezTo>
                    <a:pt x="4185628" y="5694951"/>
                    <a:pt x="4150589" y="5732052"/>
                    <a:pt x="4115174" y="5768777"/>
                  </a:cubicBezTo>
                  <a:cubicBezTo>
                    <a:pt x="4079573" y="5805316"/>
                    <a:pt x="4043597" y="5841292"/>
                    <a:pt x="4007245" y="5876707"/>
                  </a:cubicBezTo>
                  <a:cubicBezTo>
                    <a:pt x="3934543" y="5947723"/>
                    <a:pt x="3859405" y="6015740"/>
                    <a:pt x="3781081" y="6078887"/>
                  </a:cubicBezTo>
                  <a:cubicBezTo>
                    <a:pt x="3702945" y="6142220"/>
                    <a:pt x="3620312" y="6199557"/>
                    <a:pt x="3534493" y="6249775"/>
                  </a:cubicBezTo>
                  <a:cubicBezTo>
                    <a:pt x="3448300" y="6299429"/>
                    <a:pt x="3358359" y="6341589"/>
                    <a:pt x="3265232" y="6373068"/>
                  </a:cubicBezTo>
                  <a:cubicBezTo>
                    <a:pt x="3241998" y="6381313"/>
                    <a:pt x="3218201" y="6387497"/>
                    <a:pt x="3194779" y="6394804"/>
                  </a:cubicBezTo>
                  <a:cubicBezTo>
                    <a:pt x="3171169" y="6401175"/>
                    <a:pt x="3147185" y="6406797"/>
                    <a:pt x="3123575" y="6412792"/>
                  </a:cubicBezTo>
                  <a:cubicBezTo>
                    <a:pt x="3099404" y="6417477"/>
                    <a:pt x="3075420" y="6422161"/>
                    <a:pt x="3051435" y="6426471"/>
                  </a:cubicBezTo>
                  <a:cubicBezTo>
                    <a:pt x="3027076" y="6429657"/>
                    <a:pt x="3002904" y="6433591"/>
                    <a:pt x="2978733" y="6436214"/>
                  </a:cubicBezTo>
                  <a:cubicBezTo>
                    <a:pt x="2954374" y="6438088"/>
                    <a:pt x="2930015" y="6440899"/>
                    <a:pt x="2905656" y="6442211"/>
                  </a:cubicBezTo>
                  <a:cubicBezTo>
                    <a:pt x="2881109" y="6442960"/>
                    <a:pt x="2856751" y="6444272"/>
                    <a:pt x="2832204" y="6444459"/>
                  </a:cubicBezTo>
                  <a:cubicBezTo>
                    <a:pt x="2807658" y="6444084"/>
                    <a:pt x="2783298" y="6444084"/>
                    <a:pt x="2758565" y="6443335"/>
                  </a:cubicBezTo>
                  <a:lnTo>
                    <a:pt x="2683239" y="6438463"/>
                  </a:lnTo>
                  <a:cubicBezTo>
                    <a:pt x="2482559" y="6425909"/>
                    <a:pt x="2284126" y="6393492"/>
                    <a:pt x="2091503" y="6343275"/>
                  </a:cubicBezTo>
                  <a:lnTo>
                    <a:pt x="1948347" y="6301490"/>
                  </a:lnTo>
                  <a:cubicBezTo>
                    <a:pt x="1901127" y="6286126"/>
                    <a:pt x="1854658" y="6268699"/>
                    <a:pt x="1807626" y="6252585"/>
                  </a:cubicBezTo>
                  <a:cubicBezTo>
                    <a:pt x="1784017" y="6245090"/>
                    <a:pt x="1761344" y="6234972"/>
                    <a:pt x="1738297" y="6225790"/>
                  </a:cubicBezTo>
                  <a:lnTo>
                    <a:pt x="1669529" y="6197684"/>
                  </a:lnTo>
                  <a:lnTo>
                    <a:pt x="1635239" y="6183630"/>
                  </a:lnTo>
                  <a:lnTo>
                    <a:pt x="1601699" y="6167891"/>
                  </a:lnTo>
                  <a:lnTo>
                    <a:pt x="1534618" y="6136411"/>
                  </a:lnTo>
                  <a:cubicBezTo>
                    <a:pt x="1179164" y="5964961"/>
                    <a:pt x="857250" y="5729616"/>
                    <a:pt x="592299" y="5443116"/>
                  </a:cubicBezTo>
                  <a:cubicBezTo>
                    <a:pt x="336904" y="5166173"/>
                    <a:pt x="137160" y="4842573"/>
                    <a:pt x="0" y="4496675"/>
                  </a:cubicBezTo>
                  <a:lnTo>
                    <a:pt x="0" y="5523875"/>
                  </a:lnTo>
                  <a:cubicBezTo>
                    <a:pt x="637831" y="6338966"/>
                    <a:pt x="1639549" y="6864559"/>
                    <a:pt x="2766060" y="6864559"/>
                  </a:cubicBezTo>
                  <a:cubicBezTo>
                    <a:pt x="4692858" y="6864559"/>
                    <a:pt x="6254833" y="5327879"/>
                    <a:pt x="6254833" y="3432373"/>
                  </a:cubicBezTo>
                  <a:cubicBezTo>
                    <a:pt x="6254833" y="1536679"/>
                    <a:pt x="4692858" y="0"/>
                    <a:pt x="2766060" y="0"/>
                  </a:cubicBezTo>
                  <a:close/>
                </a:path>
              </a:pathLst>
            </a:custGeom>
            <a:ln w="18736" cap="flat">
              <a:noFill/>
              <a:prstDash val="solid"/>
              <a:miter/>
            </a:ln>
          </p:spPr>
          <p:txBody>
            <a:bodyPr rtlCol="0" anchor="ctr"/>
            <a:lstStyle/>
            <a:p>
              <a:endParaRPr lang="en-US" dirty="0"/>
            </a:p>
          </p:txBody>
        </p:sp>
      </p:grpSp>
      <p:sp>
        <p:nvSpPr>
          <p:cNvPr id="2" name="Title 1">
            <a:extLst>
              <a:ext uri="{FF2B5EF4-FFF2-40B4-BE49-F238E27FC236}">
                <a16:creationId xmlns:a16="http://schemas.microsoft.com/office/drawing/2014/main" id="{7B743BB3-56E4-F5AB-D48D-24AD5F41F34C}"/>
              </a:ext>
            </a:extLst>
          </p:cNvPr>
          <p:cNvSpPr>
            <a:spLocks noGrp="1"/>
          </p:cNvSpPr>
          <p:nvPr>
            <p:ph type="title"/>
          </p:nvPr>
        </p:nvSpPr>
        <p:spPr>
          <a:xfrm>
            <a:off x="6094105" y="802955"/>
            <a:ext cx="4977976" cy="1454051"/>
          </a:xfrm>
        </p:spPr>
        <p:txBody>
          <a:bodyPr anchor="b">
            <a:normAutofit/>
          </a:bodyPr>
          <a:lstStyle/>
          <a:p>
            <a:r>
              <a:rPr lang="en-GB" sz="3600">
                <a:solidFill>
                  <a:schemeClr val="tx2"/>
                </a:solidFill>
              </a:rPr>
              <a:t>National 5, Higher and Advanced Higher</a:t>
            </a:r>
          </a:p>
        </p:txBody>
      </p:sp>
      <p:sp>
        <p:nvSpPr>
          <p:cNvPr id="3" name="Content Placeholder 2">
            <a:extLst>
              <a:ext uri="{FF2B5EF4-FFF2-40B4-BE49-F238E27FC236}">
                <a16:creationId xmlns:a16="http://schemas.microsoft.com/office/drawing/2014/main" id="{E06BDD12-0040-7BF8-4A3C-DE8D3D1644BB}"/>
              </a:ext>
            </a:extLst>
          </p:cNvPr>
          <p:cNvSpPr>
            <a:spLocks noGrp="1"/>
          </p:cNvSpPr>
          <p:nvPr>
            <p:ph idx="1"/>
          </p:nvPr>
        </p:nvSpPr>
        <p:spPr>
          <a:xfrm>
            <a:off x="6090574" y="2415756"/>
            <a:ext cx="4977578" cy="3639289"/>
          </a:xfrm>
        </p:spPr>
        <p:txBody>
          <a:bodyPr anchor="ctr">
            <a:normAutofit/>
          </a:bodyPr>
          <a:lstStyle/>
          <a:p>
            <a:pPr marL="0" indent="0">
              <a:buNone/>
            </a:pPr>
            <a:r>
              <a:rPr lang="en-GB" sz="900" b="1" i="0">
                <a:solidFill>
                  <a:schemeClr val="tx2"/>
                </a:solidFill>
                <a:effectLst/>
                <a:latin typeface="Helvetica Neue"/>
              </a:rPr>
              <a:t>National 5, Higher and Advanced Higher</a:t>
            </a:r>
            <a:endParaRPr lang="en-GB" sz="900" b="0" i="0">
              <a:solidFill>
                <a:schemeClr val="tx2"/>
              </a:solidFill>
              <a:effectLst/>
              <a:latin typeface="Helvetica Neue"/>
            </a:endParaRPr>
          </a:p>
          <a:p>
            <a:pPr marL="0" indent="0">
              <a:buNone/>
            </a:pPr>
            <a:r>
              <a:rPr lang="en-GB" sz="900" b="0" i="0">
                <a:solidFill>
                  <a:schemeClr val="tx2"/>
                </a:solidFill>
                <a:effectLst/>
                <a:latin typeface="Helvetica Neue"/>
              </a:rPr>
              <a:t>In National 5, Higher and Advanced Higher courses, learners complete a course assessment towards the end of the course. This will usually involve one or more of the following:</a:t>
            </a:r>
          </a:p>
          <a:p>
            <a:r>
              <a:rPr lang="en-GB" sz="900" b="0" i="0">
                <a:solidFill>
                  <a:schemeClr val="tx2"/>
                </a:solidFill>
                <a:effectLst/>
                <a:latin typeface="Helvetica Neue"/>
              </a:rPr>
              <a:t>Exam</a:t>
            </a:r>
          </a:p>
          <a:p>
            <a:pPr>
              <a:buFont typeface="Arial" panose="020B0604020202020204" pitchFamily="34" charset="0"/>
              <a:buChar char="•"/>
            </a:pPr>
            <a:r>
              <a:rPr lang="en-GB" sz="900" b="0" i="0">
                <a:solidFill>
                  <a:schemeClr val="tx2"/>
                </a:solidFill>
                <a:effectLst/>
                <a:latin typeface="Helvetica Neue"/>
              </a:rPr>
              <a:t>Coursework (such as an assignment, project or portfolio)</a:t>
            </a:r>
          </a:p>
          <a:p>
            <a:pPr>
              <a:buFont typeface="Arial" panose="020B0604020202020204" pitchFamily="34" charset="0"/>
              <a:buChar char="•"/>
            </a:pPr>
            <a:r>
              <a:rPr lang="en-GB" sz="900" b="0" i="0">
                <a:solidFill>
                  <a:schemeClr val="tx2"/>
                </a:solidFill>
                <a:effectLst/>
                <a:latin typeface="Helvetica Neue"/>
              </a:rPr>
              <a:t>Performance</a:t>
            </a:r>
          </a:p>
          <a:p>
            <a:pPr>
              <a:buFont typeface="Arial" panose="020B0604020202020204" pitchFamily="34" charset="0"/>
              <a:buChar char="•"/>
            </a:pPr>
            <a:r>
              <a:rPr lang="en-GB" sz="900" b="0" i="0">
                <a:solidFill>
                  <a:schemeClr val="tx2"/>
                </a:solidFill>
                <a:effectLst/>
                <a:latin typeface="Helvetica Neue"/>
              </a:rPr>
              <a:t>Practical activity</a:t>
            </a:r>
          </a:p>
          <a:p>
            <a:pPr marL="0" indent="0">
              <a:buNone/>
            </a:pPr>
            <a:endParaRPr lang="en-GB" sz="900" b="0" i="0">
              <a:solidFill>
                <a:schemeClr val="tx2"/>
              </a:solidFill>
              <a:effectLst/>
              <a:latin typeface="Helvetica Neue"/>
            </a:endParaRPr>
          </a:p>
          <a:p>
            <a:pPr marL="0" indent="0">
              <a:buNone/>
            </a:pPr>
            <a:r>
              <a:rPr lang="en-GB" sz="900" b="0" i="0">
                <a:solidFill>
                  <a:schemeClr val="tx2"/>
                </a:solidFill>
                <a:effectLst/>
                <a:latin typeface="Helvetica Neue"/>
              </a:rPr>
              <a:t>Exams and coursework are submitted to SQA for marking. Depending on the subject, performances and practical activities will be marked through one of the following approaches:</a:t>
            </a:r>
          </a:p>
          <a:p>
            <a:pPr>
              <a:buFont typeface="Arial" panose="020B0604020202020204" pitchFamily="34" charset="0"/>
              <a:buChar char="•"/>
            </a:pPr>
            <a:r>
              <a:rPr lang="en-GB" sz="900" b="0" i="0">
                <a:solidFill>
                  <a:schemeClr val="tx2"/>
                </a:solidFill>
                <a:effectLst/>
                <a:latin typeface="Helvetica Neue"/>
              </a:rPr>
              <a:t>The teacher will mark the assessment and it will be quality assured by SQA.</a:t>
            </a:r>
          </a:p>
          <a:p>
            <a:pPr>
              <a:buFont typeface="Arial" panose="020B0604020202020204" pitchFamily="34" charset="0"/>
              <a:buChar char="•"/>
            </a:pPr>
            <a:r>
              <a:rPr lang="en-GB" sz="900" b="0" i="0">
                <a:solidFill>
                  <a:schemeClr val="tx2"/>
                </a:solidFill>
                <a:effectLst/>
                <a:latin typeface="Helvetica Neue"/>
              </a:rPr>
              <a:t>The assessment will be marked by a visiting examiner appointed by SQA.</a:t>
            </a:r>
          </a:p>
          <a:p>
            <a:pPr>
              <a:buFont typeface="Arial" panose="020B0604020202020204" pitchFamily="34" charset="0"/>
              <a:buChar char="•"/>
            </a:pPr>
            <a:r>
              <a:rPr lang="en-GB" sz="900" b="0" i="0">
                <a:solidFill>
                  <a:schemeClr val="tx2"/>
                </a:solidFill>
                <a:effectLst/>
                <a:latin typeface="Helvetica Neue"/>
              </a:rPr>
              <a:t>The assessment will be marked in collaboration between the teacher, lecturer or training practitioner and a visiting examiner appointed by SQA.</a:t>
            </a:r>
          </a:p>
          <a:p>
            <a:pPr marL="0" indent="0">
              <a:buNone/>
            </a:pPr>
            <a:endParaRPr lang="en-GB" sz="900" b="0" i="0">
              <a:solidFill>
                <a:schemeClr val="tx2"/>
              </a:solidFill>
              <a:effectLst/>
              <a:latin typeface="Helvetica Neue"/>
            </a:endParaRPr>
          </a:p>
          <a:p>
            <a:pPr marL="0" indent="0">
              <a:buNone/>
            </a:pPr>
            <a:r>
              <a:rPr lang="en-GB" sz="900" b="0" i="0">
                <a:solidFill>
                  <a:schemeClr val="tx2"/>
                </a:solidFill>
                <a:effectLst/>
                <a:latin typeface="Helvetica Neue"/>
              </a:rPr>
              <a:t>National 5, Higher and Advanced Higher courses are graded A to D or ‘No Award’.</a:t>
            </a:r>
          </a:p>
          <a:p>
            <a:endParaRPr lang="en-GB" sz="900">
              <a:solidFill>
                <a:schemeClr val="tx2"/>
              </a:solidFill>
            </a:endParaRPr>
          </a:p>
        </p:txBody>
      </p:sp>
    </p:spTree>
    <p:extLst>
      <p:ext uri="{BB962C8B-B14F-4D97-AF65-F5344CB8AC3E}">
        <p14:creationId xmlns:p14="http://schemas.microsoft.com/office/powerpoint/2010/main" val="26590269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BD5D75-ABD7-9D89-321E-52A14069388F}"/>
              </a:ext>
            </a:extLst>
          </p:cNvPr>
          <p:cNvSpPr>
            <a:spLocks noGrp="1"/>
          </p:cNvSpPr>
          <p:nvPr>
            <p:ph type="title"/>
          </p:nvPr>
        </p:nvSpPr>
        <p:spPr>
          <a:xfrm>
            <a:off x="1043631" y="809898"/>
            <a:ext cx="10173010" cy="1554480"/>
          </a:xfrm>
        </p:spPr>
        <p:txBody>
          <a:bodyPr anchor="ctr">
            <a:normAutofit/>
          </a:bodyPr>
          <a:lstStyle/>
          <a:p>
            <a:r>
              <a:rPr lang="en-GB" sz="4800"/>
              <a:t>Is a grade D worth more than a National 4?</a:t>
            </a: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ABCBA89-AA60-1749-0CDA-5271BFEC38CA}"/>
              </a:ext>
            </a:extLst>
          </p:cNvPr>
          <p:cNvGraphicFramePr>
            <a:graphicFrameLocks noGrp="1"/>
          </p:cNvGraphicFramePr>
          <p:nvPr>
            <p:ph idx="1"/>
            <p:extLst>
              <p:ext uri="{D42A27DB-BD31-4B8C-83A1-F6EECF244321}">
                <p14:modId xmlns:p14="http://schemas.microsoft.com/office/powerpoint/2010/main" val="3587552694"/>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54684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A231F-0B9A-254C-450C-7F3C1D4803DB}"/>
              </a:ext>
            </a:extLst>
          </p:cNvPr>
          <p:cNvSpPr>
            <a:spLocks noGrp="1"/>
          </p:cNvSpPr>
          <p:nvPr>
            <p:ph type="title"/>
          </p:nvPr>
        </p:nvSpPr>
        <p:spPr>
          <a:xfrm>
            <a:off x="761800" y="762001"/>
            <a:ext cx="5334197" cy="1708242"/>
          </a:xfrm>
        </p:spPr>
        <p:txBody>
          <a:bodyPr anchor="ctr">
            <a:normAutofit/>
          </a:bodyPr>
          <a:lstStyle/>
          <a:p>
            <a:r>
              <a:rPr lang="en-GB" sz="4000"/>
              <a:t>What does a ‘No Award’ mean?</a:t>
            </a:r>
          </a:p>
        </p:txBody>
      </p:sp>
      <p:sp>
        <p:nvSpPr>
          <p:cNvPr id="3" name="Content Placeholder 2">
            <a:extLst>
              <a:ext uri="{FF2B5EF4-FFF2-40B4-BE49-F238E27FC236}">
                <a16:creationId xmlns:a16="http://schemas.microsoft.com/office/drawing/2014/main" id="{27E83A77-F5D4-A7B3-F345-82C864153648}"/>
              </a:ext>
            </a:extLst>
          </p:cNvPr>
          <p:cNvSpPr>
            <a:spLocks noGrp="1"/>
          </p:cNvSpPr>
          <p:nvPr>
            <p:ph idx="1"/>
          </p:nvPr>
        </p:nvSpPr>
        <p:spPr>
          <a:xfrm>
            <a:off x="761800" y="2470244"/>
            <a:ext cx="5334197" cy="3769835"/>
          </a:xfrm>
        </p:spPr>
        <p:txBody>
          <a:bodyPr anchor="ctr">
            <a:normAutofit/>
          </a:bodyPr>
          <a:lstStyle/>
          <a:p>
            <a:r>
              <a:rPr lang="en-GB" sz="1600" b="0" i="0">
                <a:effectLst/>
                <a:latin typeface="Helvetica Neue"/>
              </a:rPr>
              <a:t>For National 5, Higher and Advanced Higher courses, a ‘No Award’ result means the candidate has not passed the course assessment and therefore has not been awarded the course.</a:t>
            </a:r>
          </a:p>
          <a:p>
            <a:r>
              <a:rPr lang="en-GB" sz="1600" b="0" i="0">
                <a:effectLst/>
                <a:latin typeface="Helvetica Neue"/>
              </a:rPr>
              <a:t>Candidates must score at least 40% in the course assessment to be awarded the course. Those who score less than 40% will receive a ‘No Award’ result.</a:t>
            </a:r>
          </a:p>
          <a:p>
            <a:endParaRPr lang="en-GB" sz="1600">
              <a:latin typeface="Helvetica Neue"/>
            </a:endParaRPr>
          </a:p>
          <a:p>
            <a:pPr marL="0" indent="0">
              <a:buNone/>
            </a:pPr>
            <a:r>
              <a:rPr lang="en-GB" sz="1600" b="1" i="0" u="sng">
                <a:effectLst/>
                <a:latin typeface="Helvetica Neue"/>
              </a:rPr>
              <a:t>Is there a fallback position for National Courses?</a:t>
            </a:r>
          </a:p>
          <a:p>
            <a:r>
              <a:rPr lang="en-GB" sz="1600" b="0" i="0">
                <a:effectLst/>
                <a:latin typeface="Helvetica Neue"/>
              </a:rPr>
              <a:t>No, there is no automatic fallback, or other compensatory arrangement at any level. For example, if you fail a National 5 course, you will not automatically receive a National 4 award.</a:t>
            </a:r>
          </a:p>
          <a:p>
            <a:endParaRPr lang="en-GB" sz="1600"/>
          </a:p>
        </p:txBody>
      </p:sp>
      <p:pic>
        <p:nvPicPr>
          <p:cNvPr id="5" name="Picture 4" descr="Large skydiving group mid-air">
            <a:extLst>
              <a:ext uri="{FF2B5EF4-FFF2-40B4-BE49-F238E27FC236}">
                <a16:creationId xmlns:a16="http://schemas.microsoft.com/office/drawing/2014/main" id="{356F9FA5-9AD1-FF89-FCBC-610C8AAA3B6D}"/>
              </a:ext>
            </a:extLst>
          </p:cNvPr>
          <p:cNvPicPr>
            <a:picLocks noChangeAspect="1"/>
          </p:cNvPicPr>
          <p:nvPr/>
        </p:nvPicPr>
        <p:blipFill rotWithShape="1">
          <a:blip r:embed="rId2"/>
          <a:srcRect l="24763" r="23595"/>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468461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2B4C0C7-2745-46BE-B15F-E50582545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9D3840-C8B3-B33E-58C2-CB6086C99DEC}"/>
              </a:ext>
            </a:extLst>
          </p:cNvPr>
          <p:cNvSpPr>
            <a:spLocks noGrp="1"/>
          </p:cNvSpPr>
          <p:nvPr>
            <p:ph type="title"/>
          </p:nvPr>
        </p:nvSpPr>
        <p:spPr>
          <a:xfrm>
            <a:off x="6094105" y="802955"/>
            <a:ext cx="4977976" cy="1454051"/>
          </a:xfrm>
        </p:spPr>
        <p:txBody>
          <a:bodyPr anchor="b">
            <a:normAutofit/>
          </a:bodyPr>
          <a:lstStyle/>
          <a:p>
            <a:r>
              <a:rPr lang="en-GB" sz="3300">
                <a:solidFill>
                  <a:schemeClr val="tx2"/>
                </a:solidFill>
              </a:rPr>
              <a:t>What support is available for learners with support needs?</a:t>
            </a:r>
          </a:p>
        </p:txBody>
      </p:sp>
      <p:pic>
        <p:nvPicPr>
          <p:cNvPr id="5" name="Picture 4" descr="Working space background">
            <a:extLst>
              <a:ext uri="{FF2B5EF4-FFF2-40B4-BE49-F238E27FC236}">
                <a16:creationId xmlns:a16="http://schemas.microsoft.com/office/drawing/2014/main" id="{2129118E-E07C-5F00-A35E-2285BADDA810}"/>
              </a:ext>
            </a:extLst>
          </p:cNvPr>
          <p:cNvPicPr>
            <a:picLocks noChangeAspect="1"/>
          </p:cNvPicPr>
          <p:nvPr/>
        </p:nvPicPr>
        <p:blipFill rotWithShape="1">
          <a:blip r:embed="rId2">
            <a:alphaModFix/>
          </a:blip>
          <a:srcRect l="36226" r="-2" b="-2"/>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grpSp>
        <p:nvGrpSpPr>
          <p:cNvPr id="11" name="Group 10">
            <a:extLst>
              <a:ext uri="{FF2B5EF4-FFF2-40B4-BE49-F238E27FC236}">
                <a16:creationId xmlns:a16="http://schemas.microsoft.com/office/drawing/2014/main" id="{89D8939B-D984-4564-B942-51C44F623C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96695"/>
            <a:ext cx="4850918" cy="5212025"/>
            <a:chOff x="0" y="796695"/>
            <a:chExt cx="4850918" cy="5212025"/>
          </a:xfrm>
        </p:grpSpPr>
        <p:sp>
          <p:nvSpPr>
            <p:cNvPr id="12" name="Freeform: Shape 11">
              <a:extLst>
                <a:ext uri="{FF2B5EF4-FFF2-40B4-BE49-F238E27FC236}">
                  <a16:creationId xmlns:a16="http://schemas.microsoft.com/office/drawing/2014/main" id="{93EAFB53-01AA-467C-BE85-D555D06E35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926917"/>
              <a:ext cx="4828239" cy="4951702"/>
            </a:xfrm>
            <a:custGeom>
              <a:avLst/>
              <a:gdLst>
                <a:gd name="connsiteX0" fmla="*/ 2407249 w 4828239"/>
                <a:gd name="connsiteY0" fmla="*/ 1168 h 4951702"/>
                <a:gd name="connsiteX1" fmla="*/ 2651971 w 4828239"/>
                <a:gd name="connsiteY1" fmla="*/ 4800 h 4951702"/>
                <a:gd name="connsiteX2" fmla="*/ 3136762 w 4828239"/>
                <a:gd name="connsiteY2" fmla="*/ 80075 h 4951702"/>
                <a:gd name="connsiteX3" fmla="*/ 3598035 w 4828239"/>
                <a:gd name="connsiteY3" fmla="*/ 254778 h 4951702"/>
                <a:gd name="connsiteX4" fmla="*/ 4006734 w 4828239"/>
                <a:gd name="connsiteY4" fmla="*/ 532540 h 4951702"/>
                <a:gd name="connsiteX5" fmla="*/ 4333530 w 4828239"/>
                <a:gd name="connsiteY5" fmla="*/ 900560 h 4951702"/>
                <a:gd name="connsiteX6" fmla="*/ 4368761 w 4828239"/>
                <a:gd name="connsiteY6" fmla="*/ 950864 h 4951702"/>
                <a:gd name="connsiteX7" fmla="*/ 4402539 w 4828239"/>
                <a:gd name="connsiteY7" fmla="*/ 1002077 h 4951702"/>
                <a:gd name="connsiteX8" fmla="*/ 4435319 w 4828239"/>
                <a:gd name="connsiteY8" fmla="*/ 1053834 h 4951702"/>
                <a:gd name="connsiteX9" fmla="*/ 4466918 w 4828239"/>
                <a:gd name="connsiteY9" fmla="*/ 1106317 h 4951702"/>
                <a:gd name="connsiteX10" fmla="*/ 4582327 w 4828239"/>
                <a:gd name="connsiteY10" fmla="*/ 1322244 h 4951702"/>
                <a:gd name="connsiteX11" fmla="*/ 4740322 w 4828239"/>
                <a:gd name="connsiteY11" fmla="*/ 1783517 h 4951702"/>
                <a:gd name="connsiteX12" fmla="*/ 4777370 w 4828239"/>
                <a:gd name="connsiteY12" fmla="*/ 2023507 h 4951702"/>
                <a:gd name="connsiteX13" fmla="*/ 4801432 w 4828239"/>
                <a:gd name="connsiteY13" fmla="*/ 2263678 h 4951702"/>
                <a:gd name="connsiteX14" fmla="*/ 4820591 w 4828239"/>
                <a:gd name="connsiteY14" fmla="*/ 2503848 h 4951702"/>
                <a:gd name="connsiteX15" fmla="*/ 4824496 w 4828239"/>
                <a:gd name="connsiteY15" fmla="*/ 2564050 h 4951702"/>
                <a:gd name="connsiteX16" fmla="*/ 4826221 w 4828239"/>
                <a:gd name="connsiteY16" fmla="*/ 2595013 h 4951702"/>
                <a:gd name="connsiteX17" fmla="*/ 4827492 w 4828239"/>
                <a:gd name="connsiteY17" fmla="*/ 2626522 h 4951702"/>
                <a:gd name="connsiteX18" fmla="*/ 4825767 w 4828239"/>
                <a:gd name="connsiteY18" fmla="*/ 2753462 h 4951702"/>
                <a:gd name="connsiteX19" fmla="*/ 4696465 w 4828239"/>
                <a:gd name="connsiteY19" fmla="*/ 3252055 h 4951702"/>
                <a:gd name="connsiteX20" fmla="*/ 4409077 w 4828239"/>
                <a:gd name="connsiteY20" fmla="*/ 3675464 h 4951702"/>
                <a:gd name="connsiteX21" fmla="*/ 4233920 w 4828239"/>
                <a:gd name="connsiteY21" fmla="*/ 3851983 h 4951702"/>
                <a:gd name="connsiteX22" fmla="*/ 4051318 w 4828239"/>
                <a:gd name="connsiteY22" fmla="*/ 4012430 h 4951702"/>
                <a:gd name="connsiteX23" fmla="*/ 3680392 w 4828239"/>
                <a:gd name="connsiteY23" fmla="*/ 4301543 h 4951702"/>
                <a:gd name="connsiteX24" fmla="*/ 3587048 w 4828239"/>
                <a:gd name="connsiteY24" fmla="*/ 4372096 h 4951702"/>
                <a:gd name="connsiteX25" fmla="*/ 3491161 w 4828239"/>
                <a:gd name="connsiteY25" fmla="*/ 4443103 h 4951702"/>
                <a:gd name="connsiteX26" fmla="*/ 3392914 w 4828239"/>
                <a:gd name="connsiteY26" fmla="*/ 4513202 h 4951702"/>
                <a:gd name="connsiteX27" fmla="*/ 3291579 w 4828239"/>
                <a:gd name="connsiteY27" fmla="*/ 4581303 h 4951702"/>
                <a:gd name="connsiteX28" fmla="*/ 3078830 w 4828239"/>
                <a:gd name="connsiteY28" fmla="*/ 4709153 h 4951702"/>
                <a:gd name="connsiteX29" fmla="*/ 2850010 w 4828239"/>
                <a:gd name="connsiteY29" fmla="*/ 4817842 h 4951702"/>
                <a:gd name="connsiteX30" fmla="*/ 2352052 w 4828239"/>
                <a:gd name="connsiteY30" fmla="*/ 4942876 h 4951702"/>
                <a:gd name="connsiteX31" fmla="*/ 2223840 w 4828239"/>
                <a:gd name="connsiteY31" fmla="*/ 4950958 h 4951702"/>
                <a:gd name="connsiteX32" fmla="*/ 2191787 w 4828239"/>
                <a:gd name="connsiteY32" fmla="*/ 4951684 h 4951702"/>
                <a:gd name="connsiteX33" fmla="*/ 2159825 w 4828239"/>
                <a:gd name="connsiteY33" fmla="*/ 4951503 h 4951702"/>
                <a:gd name="connsiteX34" fmla="*/ 2127953 w 4828239"/>
                <a:gd name="connsiteY34" fmla="*/ 4951139 h 4951702"/>
                <a:gd name="connsiteX35" fmla="*/ 2096990 w 4828239"/>
                <a:gd name="connsiteY35" fmla="*/ 4949959 h 4951702"/>
                <a:gd name="connsiteX36" fmla="*/ 1849646 w 4828239"/>
                <a:gd name="connsiteY36" fmla="*/ 4930255 h 4951702"/>
                <a:gd name="connsiteX37" fmla="*/ 1603845 w 4828239"/>
                <a:gd name="connsiteY37" fmla="*/ 4886852 h 4951702"/>
                <a:gd name="connsiteX38" fmla="*/ 1362403 w 4828239"/>
                <a:gd name="connsiteY38" fmla="*/ 4818841 h 4951702"/>
                <a:gd name="connsiteX39" fmla="*/ 900222 w 4828239"/>
                <a:gd name="connsiteY39" fmla="*/ 4614355 h 4951702"/>
                <a:gd name="connsiteX40" fmla="*/ 510682 w 4828239"/>
                <a:gd name="connsiteY40" fmla="*/ 4296004 h 4951702"/>
                <a:gd name="connsiteX41" fmla="*/ 352778 w 4828239"/>
                <a:gd name="connsiteY41" fmla="*/ 4104412 h 4951702"/>
                <a:gd name="connsiteX42" fmla="*/ 214850 w 4828239"/>
                <a:gd name="connsiteY42" fmla="*/ 3901561 h 4951702"/>
                <a:gd name="connsiteX43" fmla="*/ 182615 w 4828239"/>
                <a:gd name="connsiteY43" fmla="*/ 3849894 h 4951702"/>
                <a:gd name="connsiteX44" fmla="*/ 151833 w 4828239"/>
                <a:gd name="connsiteY44" fmla="*/ 3799772 h 4951702"/>
                <a:gd name="connsiteX45" fmla="*/ 91087 w 4828239"/>
                <a:gd name="connsiteY45" fmla="*/ 3702614 h 4951702"/>
                <a:gd name="connsiteX46" fmla="*/ 0 w 4828239"/>
                <a:gd name="connsiteY46" fmla="*/ 3558952 h 4951702"/>
                <a:gd name="connsiteX47" fmla="*/ 0 w 4828239"/>
                <a:gd name="connsiteY47" fmla="*/ 3152786 h 4951702"/>
                <a:gd name="connsiteX48" fmla="*/ 21078 w 4828239"/>
                <a:gd name="connsiteY48" fmla="*/ 3185589 h 4951702"/>
                <a:gd name="connsiteX49" fmla="*/ 159097 w 4828239"/>
                <a:gd name="connsiteY49" fmla="*/ 3365285 h 4951702"/>
                <a:gd name="connsiteX50" fmla="*/ 308466 w 4828239"/>
                <a:gd name="connsiteY50" fmla="*/ 3546344 h 4951702"/>
                <a:gd name="connsiteX51" fmla="*/ 382742 w 4828239"/>
                <a:gd name="connsiteY51" fmla="*/ 3640869 h 4951702"/>
                <a:gd name="connsiteX52" fmla="*/ 418427 w 4828239"/>
                <a:gd name="connsiteY52" fmla="*/ 3687269 h 4951702"/>
                <a:gd name="connsiteX53" fmla="*/ 453386 w 4828239"/>
                <a:gd name="connsiteY53" fmla="*/ 3731671 h 4951702"/>
                <a:gd name="connsiteX54" fmla="*/ 753758 w 4828239"/>
                <a:gd name="connsiteY54" fmla="*/ 4059829 h 4951702"/>
                <a:gd name="connsiteX55" fmla="*/ 913479 w 4828239"/>
                <a:gd name="connsiteY55" fmla="*/ 4207472 h 4951702"/>
                <a:gd name="connsiteX56" fmla="*/ 1080736 w 4828239"/>
                <a:gd name="connsiteY56" fmla="*/ 4343584 h 4951702"/>
                <a:gd name="connsiteX57" fmla="*/ 1454385 w 4828239"/>
                <a:gd name="connsiteY57" fmla="*/ 4558875 h 4951702"/>
                <a:gd name="connsiteX58" fmla="*/ 1663411 w 4828239"/>
                <a:gd name="connsiteY58" fmla="*/ 4619712 h 4951702"/>
                <a:gd name="connsiteX59" fmla="*/ 1716984 w 4828239"/>
                <a:gd name="connsiteY59" fmla="*/ 4630427 h 4951702"/>
                <a:gd name="connsiteX60" fmla="*/ 1771011 w 4828239"/>
                <a:gd name="connsiteY60" fmla="*/ 4639417 h 4951702"/>
                <a:gd name="connsiteX61" fmla="*/ 1880064 w 4828239"/>
                <a:gd name="connsiteY61" fmla="*/ 4652311 h 4951702"/>
                <a:gd name="connsiteX62" fmla="*/ 1934909 w 4828239"/>
                <a:gd name="connsiteY62" fmla="*/ 4656487 h 4951702"/>
                <a:gd name="connsiteX63" fmla="*/ 1989935 w 4828239"/>
                <a:gd name="connsiteY63" fmla="*/ 4659393 h 4951702"/>
                <a:gd name="connsiteX64" fmla="*/ 2045142 w 4828239"/>
                <a:gd name="connsiteY64" fmla="*/ 4660664 h 4951702"/>
                <a:gd name="connsiteX65" fmla="*/ 2100440 w 4828239"/>
                <a:gd name="connsiteY65" fmla="*/ 4660392 h 4951702"/>
                <a:gd name="connsiteX66" fmla="*/ 2128135 w 4828239"/>
                <a:gd name="connsiteY66" fmla="*/ 4660119 h 4951702"/>
                <a:gd name="connsiteX67" fmla="*/ 2154831 w 4828239"/>
                <a:gd name="connsiteY67" fmla="*/ 4658939 h 4951702"/>
                <a:gd name="connsiteX68" fmla="*/ 2181436 w 4828239"/>
                <a:gd name="connsiteY68" fmla="*/ 4657577 h 4951702"/>
                <a:gd name="connsiteX69" fmla="*/ 2207950 w 4828239"/>
                <a:gd name="connsiteY69" fmla="*/ 4655398 h 4951702"/>
                <a:gd name="connsiteX70" fmla="*/ 2313098 w 4828239"/>
                <a:gd name="connsiteY70" fmla="*/ 4642413 h 4951702"/>
                <a:gd name="connsiteX71" fmla="*/ 2713625 w 4828239"/>
                <a:gd name="connsiteY71" fmla="*/ 4510932 h 4951702"/>
                <a:gd name="connsiteX72" fmla="*/ 3083643 w 4828239"/>
                <a:gd name="connsiteY72" fmla="*/ 4280386 h 4951702"/>
                <a:gd name="connsiteX73" fmla="*/ 3173355 w 4828239"/>
                <a:gd name="connsiteY73" fmla="*/ 4212648 h 4951702"/>
                <a:gd name="connsiteX74" fmla="*/ 3263067 w 4828239"/>
                <a:gd name="connsiteY74" fmla="*/ 4142640 h 4951702"/>
                <a:gd name="connsiteX75" fmla="*/ 3444762 w 4828239"/>
                <a:gd name="connsiteY75" fmla="*/ 3997357 h 4951702"/>
                <a:gd name="connsiteX76" fmla="*/ 3818229 w 4828239"/>
                <a:gd name="connsiteY76" fmla="*/ 3716144 h 4951702"/>
                <a:gd name="connsiteX77" fmla="*/ 4166182 w 4828239"/>
                <a:gd name="connsiteY77" fmla="*/ 3436474 h 4951702"/>
                <a:gd name="connsiteX78" fmla="*/ 4444399 w 4828239"/>
                <a:gd name="connsiteY78" fmla="*/ 3115943 h 4951702"/>
                <a:gd name="connsiteX79" fmla="*/ 4539196 w 4828239"/>
                <a:gd name="connsiteY79" fmla="*/ 2929618 h 4951702"/>
                <a:gd name="connsiteX80" fmla="*/ 4596946 w 4828239"/>
                <a:gd name="connsiteY80" fmla="*/ 2726040 h 4951702"/>
                <a:gd name="connsiteX81" fmla="*/ 4612927 w 4828239"/>
                <a:gd name="connsiteY81" fmla="*/ 2619257 h 4951702"/>
                <a:gd name="connsiteX82" fmla="*/ 4615561 w 4828239"/>
                <a:gd name="connsiteY82" fmla="*/ 2592198 h 4951702"/>
                <a:gd name="connsiteX83" fmla="*/ 4617558 w 4828239"/>
                <a:gd name="connsiteY83" fmla="*/ 2564595 h 4951702"/>
                <a:gd name="connsiteX84" fmla="*/ 4620464 w 4828239"/>
                <a:gd name="connsiteY84" fmla="*/ 2507571 h 4951702"/>
                <a:gd name="connsiteX85" fmla="*/ 4615470 w 4828239"/>
                <a:gd name="connsiteY85" fmla="*/ 2279568 h 4951702"/>
                <a:gd name="connsiteX86" fmla="*/ 4583416 w 4828239"/>
                <a:gd name="connsiteY86" fmla="*/ 2054379 h 4951702"/>
                <a:gd name="connsiteX87" fmla="*/ 4529026 w 4828239"/>
                <a:gd name="connsiteY87" fmla="*/ 1834639 h 4951702"/>
                <a:gd name="connsiteX88" fmla="*/ 4388556 w 4828239"/>
                <a:gd name="connsiteY88" fmla="*/ 1408324 h 4951702"/>
                <a:gd name="connsiteX89" fmla="*/ 4292851 w 4828239"/>
                <a:gd name="connsiteY89" fmla="*/ 1205927 h 4951702"/>
                <a:gd name="connsiteX90" fmla="*/ 4264975 w 4828239"/>
                <a:gd name="connsiteY90" fmla="*/ 1157439 h 4951702"/>
                <a:gd name="connsiteX91" fmla="*/ 4235646 w 4828239"/>
                <a:gd name="connsiteY91" fmla="*/ 1109859 h 4951702"/>
                <a:gd name="connsiteX92" fmla="*/ 4204591 w 4828239"/>
                <a:gd name="connsiteY92" fmla="*/ 1063368 h 4951702"/>
                <a:gd name="connsiteX93" fmla="*/ 4172175 w 4828239"/>
                <a:gd name="connsiteY93" fmla="*/ 1017876 h 4951702"/>
                <a:gd name="connsiteX94" fmla="*/ 3865265 w 4828239"/>
                <a:gd name="connsiteY94" fmla="*/ 697618 h 4951702"/>
                <a:gd name="connsiteX95" fmla="*/ 3495792 w 4828239"/>
                <a:gd name="connsiteY95" fmla="*/ 456267 h 4951702"/>
                <a:gd name="connsiteX96" fmla="*/ 3080011 w 4828239"/>
                <a:gd name="connsiteY96" fmla="*/ 304719 h 4951702"/>
                <a:gd name="connsiteX97" fmla="*/ 2638805 w 4828239"/>
                <a:gd name="connsiteY97" fmla="*/ 241884 h 4951702"/>
                <a:gd name="connsiteX98" fmla="*/ 2191696 w 4828239"/>
                <a:gd name="connsiteY98" fmla="*/ 257865 h 4951702"/>
                <a:gd name="connsiteX99" fmla="*/ 1752851 w 4828239"/>
                <a:gd name="connsiteY99" fmla="*/ 350120 h 4951702"/>
                <a:gd name="connsiteX100" fmla="*/ 1333074 w 4828239"/>
                <a:gd name="connsiteY100" fmla="*/ 510657 h 4951702"/>
                <a:gd name="connsiteX101" fmla="*/ 582960 w 4828239"/>
                <a:gd name="connsiteY101" fmla="*/ 1003893 h 4951702"/>
                <a:gd name="connsiteX102" fmla="*/ 276322 w 4828239"/>
                <a:gd name="connsiteY102" fmla="*/ 1333049 h 4951702"/>
                <a:gd name="connsiteX103" fmla="*/ 33882 w 4828239"/>
                <a:gd name="connsiteY103" fmla="*/ 1711057 h 4951702"/>
                <a:gd name="connsiteX104" fmla="*/ 0 w 4828239"/>
                <a:gd name="connsiteY104" fmla="*/ 1785501 h 4951702"/>
                <a:gd name="connsiteX105" fmla="*/ 0 w 4828239"/>
                <a:gd name="connsiteY105" fmla="*/ 1377082 h 4951702"/>
                <a:gd name="connsiteX106" fmla="*/ 111188 w 4828239"/>
                <a:gd name="connsiteY106" fmla="*/ 1208333 h 4951702"/>
                <a:gd name="connsiteX107" fmla="*/ 431321 w 4828239"/>
                <a:gd name="connsiteY107" fmla="*/ 841539 h 4951702"/>
                <a:gd name="connsiteX108" fmla="*/ 807876 w 4828239"/>
                <a:gd name="connsiteY108" fmla="*/ 533448 h 4951702"/>
                <a:gd name="connsiteX109" fmla="*/ 1228743 w 4828239"/>
                <a:gd name="connsiteY109" fmla="*/ 288828 h 4951702"/>
                <a:gd name="connsiteX110" fmla="*/ 2163003 w 4828239"/>
                <a:gd name="connsiteY110" fmla="*/ 19056 h 4951702"/>
                <a:gd name="connsiteX111" fmla="*/ 2407249 w 4828239"/>
                <a:gd name="connsiteY111" fmla="*/ 1168 h 495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4828239" h="4951702">
                  <a:moveTo>
                    <a:pt x="2407249" y="1168"/>
                  </a:moveTo>
                  <a:cubicBezTo>
                    <a:pt x="2488914" y="-1193"/>
                    <a:pt x="2570658" y="33"/>
                    <a:pt x="2651971" y="4800"/>
                  </a:cubicBezTo>
                  <a:cubicBezTo>
                    <a:pt x="2814869" y="14698"/>
                    <a:pt x="2977677" y="38942"/>
                    <a:pt x="3136762" y="80075"/>
                  </a:cubicBezTo>
                  <a:cubicBezTo>
                    <a:pt x="3295846" y="121117"/>
                    <a:pt x="3451209" y="179231"/>
                    <a:pt x="3598035" y="254778"/>
                  </a:cubicBezTo>
                  <a:cubicBezTo>
                    <a:pt x="3744680" y="330325"/>
                    <a:pt x="3883516" y="422670"/>
                    <a:pt x="4006734" y="532540"/>
                  </a:cubicBezTo>
                  <a:cubicBezTo>
                    <a:pt x="4130043" y="642320"/>
                    <a:pt x="4238460" y="767354"/>
                    <a:pt x="4333530" y="900560"/>
                  </a:cubicBezTo>
                  <a:lnTo>
                    <a:pt x="4368761" y="950864"/>
                  </a:lnTo>
                  <a:lnTo>
                    <a:pt x="4402539" y="1002077"/>
                  </a:lnTo>
                  <a:cubicBezTo>
                    <a:pt x="4413436" y="1019329"/>
                    <a:pt x="4424604" y="1036491"/>
                    <a:pt x="4435319" y="1053834"/>
                  </a:cubicBezTo>
                  <a:lnTo>
                    <a:pt x="4466918" y="1106317"/>
                  </a:lnTo>
                  <a:cubicBezTo>
                    <a:pt x="4508233" y="1176779"/>
                    <a:pt x="4547187" y="1248604"/>
                    <a:pt x="4582327" y="1322244"/>
                  </a:cubicBezTo>
                  <a:cubicBezTo>
                    <a:pt x="4652789" y="1469524"/>
                    <a:pt x="4707088" y="1624523"/>
                    <a:pt x="4740322" y="1783517"/>
                  </a:cubicBezTo>
                  <a:cubicBezTo>
                    <a:pt x="4756848" y="1863060"/>
                    <a:pt x="4768380" y="1943238"/>
                    <a:pt x="4777370" y="2023507"/>
                  </a:cubicBezTo>
                  <a:cubicBezTo>
                    <a:pt x="4786540" y="2103685"/>
                    <a:pt x="4793895" y="2183772"/>
                    <a:pt x="4801432" y="2263678"/>
                  </a:cubicBezTo>
                  <a:cubicBezTo>
                    <a:pt x="4808605" y="2343674"/>
                    <a:pt x="4814961" y="2423670"/>
                    <a:pt x="4820591" y="2503848"/>
                  </a:cubicBezTo>
                  <a:lnTo>
                    <a:pt x="4824496" y="2564050"/>
                  </a:lnTo>
                  <a:cubicBezTo>
                    <a:pt x="4825222" y="2573947"/>
                    <a:pt x="4825676" y="2584571"/>
                    <a:pt x="4826221" y="2595013"/>
                  </a:cubicBezTo>
                  <a:cubicBezTo>
                    <a:pt x="4826766" y="2605455"/>
                    <a:pt x="4827311" y="2615989"/>
                    <a:pt x="4827492" y="2626522"/>
                  </a:cubicBezTo>
                  <a:cubicBezTo>
                    <a:pt x="4828854" y="2668563"/>
                    <a:pt x="4828400" y="2710967"/>
                    <a:pt x="4825767" y="2753462"/>
                  </a:cubicBezTo>
                  <a:cubicBezTo>
                    <a:pt x="4815960" y="2923534"/>
                    <a:pt x="4770287" y="3094877"/>
                    <a:pt x="4696465" y="3252055"/>
                  </a:cubicBezTo>
                  <a:cubicBezTo>
                    <a:pt x="4622825" y="3409687"/>
                    <a:pt x="4521308" y="3551156"/>
                    <a:pt x="4409077" y="3675464"/>
                  </a:cubicBezTo>
                  <a:cubicBezTo>
                    <a:pt x="4352961" y="3737845"/>
                    <a:pt x="4294031" y="3796321"/>
                    <a:pt x="4233920" y="3851983"/>
                  </a:cubicBezTo>
                  <a:cubicBezTo>
                    <a:pt x="4173809" y="3907645"/>
                    <a:pt x="4112882" y="3961218"/>
                    <a:pt x="4051318" y="4012430"/>
                  </a:cubicBezTo>
                  <a:cubicBezTo>
                    <a:pt x="3928463" y="4115308"/>
                    <a:pt x="3802884" y="4209107"/>
                    <a:pt x="3680392" y="4301543"/>
                  </a:cubicBezTo>
                  <a:lnTo>
                    <a:pt x="3587048" y="4372096"/>
                  </a:lnTo>
                  <a:cubicBezTo>
                    <a:pt x="3555449" y="4395795"/>
                    <a:pt x="3523578" y="4419676"/>
                    <a:pt x="3491161" y="4443103"/>
                  </a:cubicBezTo>
                  <a:cubicBezTo>
                    <a:pt x="3458836" y="4466621"/>
                    <a:pt x="3426147" y="4490047"/>
                    <a:pt x="3392914" y="4513202"/>
                  </a:cubicBezTo>
                  <a:cubicBezTo>
                    <a:pt x="3359590" y="4536175"/>
                    <a:pt x="3325993" y="4558966"/>
                    <a:pt x="3291579" y="4581303"/>
                  </a:cubicBezTo>
                  <a:cubicBezTo>
                    <a:pt x="3223114" y="4626069"/>
                    <a:pt x="3152471" y="4669472"/>
                    <a:pt x="3078830" y="4709153"/>
                  </a:cubicBezTo>
                  <a:cubicBezTo>
                    <a:pt x="3005281" y="4749014"/>
                    <a:pt x="2929189" y="4786061"/>
                    <a:pt x="2850010" y="4817842"/>
                  </a:cubicBezTo>
                  <a:cubicBezTo>
                    <a:pt x="2692378" y="4882312"/>
                    <a:pt x="2523032" y="4925806"/>
                    <a:pt x="2352052" y="4942876"/>
                  </a:cubicBezTo>
                  <a:cubicBezTo>
                    <a:pt x="2309285" y="4946963"/>
                    <a:pt x="2266517" y="4950050"/>
                    <a:pt x="2223840" y="4950958"/>
                  </a:cubicBezTo>
                  <a:lnTo>
                    <a:pt x="2191787" y="4951684"/>
                  </a:lnTo>
                  <a:cubicBezTo>
                    <a:pt x="2181163" y="4951775"/>
                    <a:pt x="2170449" y="4951503"/>
                    <a:pt x="2159825" y="4951503"/>
                  </a:cubicBezTo>
                  <a:lnTo>
                    <a:pt x="2127953" y="4951139"/>
                  </a:lnTo>
                  <a:lnTo>
                    <a:pt x="2096990" y="4949959"/>
                  </a:lnTo>
                  <a:cubicBezTo>
                    <a:pt x="2014542" y="4947326"/>
                    <a:pt x="1931912" y="4940788"/>
                    <a:pt x="1849646" y="4930255"/>
                  </a:cubicBezTo>
                  <a:cubicBezTo>
                    <a:pt x="1767288" y="4920267"/>
                    <a:pt x="1685113" y="4905920"/>
                    <a:pt x="1603845" y="4886852"/>
                  </a:cubicBezTo>
                  <a:cubicBezTo>
                    <a:pt x="1522668" y="4867601"/>
                    <a:pt x="1442127" y="4844811"/>
                    <a:pt x="1362403" y="4818841"/>
                  </a:cubicBezTo>
                  <a:cubicBezTo>
                    <a:pt x="1203228" y="4766449"/>
                    <a:pt x="1045868" y="4701253"/>
                    <a:pt x="900222" y="4614355"/>
                  </a:cubicBezTo>
                  <a:cubicBezTo>
                    <a:pt x="754485" y="4527639"/>
                    <a:pt x="624366" y="4417678"/>
                    <a:pt x="510682" y="4296004"/>
                  </a:cubicBezTo>
                  <a:cubicBezTo>
                    <a:pt x="453568" y="4235258"/>
                    <a:pt x="401629" y="4170607"/>
                    <a:pt x="352778" y="4104412"/>
                  </a:cubicBezTo>
                  <a:cubicBezTo>
                    <a:pt x="304199" y="4037945"/>
                    <a:pt x="257980" y="3970479"/>
                    <a:pt x="214850" y="3901561"/>
                  </a:cubicBezTo>
                  <a:cubicBezTo>
                    <a:pt x="203772" y="3884490"/>
                    <a:pt x="193330" y="3867147"/>
                    <a:pt x="182615" y="3849894"/>
                  </a:cubicBezTo>
                  <a:lnTo>
                    <a:pt x="151833" y="3799772"/>
                  </a:lnTo>
                  <a:cubicBezTo>
                    <a:pt x="132129" y="3767356"/>
                    <a:pt x="111699" y="3735212"/>
                    <a:pt x="91087" y="3702614"/>
                  </a:cubicBezTo>
                  <a:lnTo>
                    <a:pt x="0" y="3558952"/>
                  </a:lnTo>
                  <a:lnTo>
                    <a:pt x="0" y="3152786"/>
                  </a:lnTo>
                  <a:lnTo>
                    <a:pt x="21078" y="3185589"/>
                  </a:lnTo>
                  <a:cubicBezTo>
                    <a:pt x="63392" y="3246607"/>
                    <a:pt x="110427" y="3305810"/>
                    <a:pt x="159097" y="3365285"/>
                  </a:cubicBezTo>
                  <a:cubicBezTo>
                    <a:pt x="207767" y="3424851"/>
                    <a:pt x="258616" y="3484417"/>
                    <a:pt x="308466" y="3546344"/>
                  </a:cubicBezTo>
                  <a:cubicBezTo>
                    <a:pt x="333437" y="3577217"/>
                    <a:pt x="358135" y="3608816"/>
                    <a:pt x="382742" y="3640869"/>
                  </a:cubicBezTo>
                  <a:lnTo>
                    <a:pt x="418427" y="3687269"/>
                  </a:lnTo>
                  <a:cubicBezTo>
                    <a:pt x="430141" y="3702069"/>
                    <a:pt x="441309" y="3717233"/>
                    <a:pt x="453386" y="3731671"/>
                  </a:cubicBezTo>
                  <a:cubicBezTo>
                    <a:pt x="547638" y="3849168"/>
                    <a:pt x="649881" y="3957313"/>
                    <a:pt x="753758" y="4059829"/>
                  </a:cubicBezTo>
                  <a:cubicBezTo>
                    <a:pt x="805970" y="4110859"/>
                    <a:pt x="859089" y="4160164"/>
                    <a:pt x="913479" y="4207472"/>
                  </a:cubicBezTo>
                  <a:cubicBezTo>
                    <a:pt x="967869" y="4254780"/>
                    <a:pt x="1023258" y="4300544"/>
                    <a:pt x="1080736" y="4343584"/>
                  </a:cubicBezTo>
                  <a:cubicBezTo>
                    <a:pt x="1195237" y="4429846"/>
                    <a:pt x="1318727" y="4506937"/>
                    <a:pt x="1454385" y="4558875"/>
                  </a:cubicBezTo>
                  <a:cubicBezTo>
                    <a:pt x="1522033" y="4584845"/>
                    <a:pt x="1592132" y="4604730"/>
                    <a:pt x="1663411" y="4619712"/>
                  </a:cubicBezTo>
                  <a:cubicBezTo>
                    <a:pt x="1681299" y="4623254"/>
                    <a:pt x="1699006" y="4627340"/>
                    <a:pt x="1716984" y="4630427"/>
                  </a:cubicBezTo>
                  <a:lnTo>
                    <a:pt x="1771011" y="4639417"/>
                  </a:lnTo>
                  <a:cubicBezTo>
                    <a:pt x="1807241" y="4644229"/>
                    <a:pt x="1843471" y="4649314"/>
                    <a:pt x="1880064" y="4652311"/>
                  </a:cubicBezTo>
                  <a:cubicBezTo>
                    <a:pt x="1898316" y="4654036"/>
                    <a:pt x="1916567" y="4655670"/>
                    <a:pt x="1934909" y="4656487"/>
                  </a:cubicBezTo>
                  <a:cubicBezTo>
                    <a:pt x="1953251" y="4657395"/>
                    <a:pt x="1971502" y="4658848"/>
                    <a:pt x="1989935" y="4659393"/>
                  </a:cubicBezTo>
                  <a:lnTo>
                    <a:pt x="2045142" y="4660664"/>
                  </a:lnTo>
                  <a:cubicBezTo>
                    <a:pt x="2063484" y="4661118"/>
                    <a:pt x="2082008" y="4660482"/>
                    <a:pt x="2100440" y="4660392"/>
                  </a:cubicBezTo>
                  <a:lnTo>
                    <a:pt x="2128135" y="4660119"/>
                  </a:lnTo>
                  <a:cubicBezTo>
                    <a:pt x="2137124" y="4659847"/>
                    <a:pt x="2145932" y="4659302"/>
                    <a:pt x="2154831" y="4658939"/>
                  </a:cubicBezTo>
                  <a:cubicBezTo>
                    <a:pt x="2163729" y="4658485"/>
                    <a:pt x="2172628" y="4658212"/>
                    <a:pt x="2181436" y="4657577"/>
                  </a:cubicBezTo>
                  <a:lnTo>
                    <a:pt x="2207950" y="4655398"/>
                  </a:lnTo>
                  <a:cubicBezTo>
                    <a:pt x="2243272" y="4652583"/>
                    <a:pt x="2278321" y="4647861"/>
                    <a:pt x="2313098" y="4642413"/>
                  </a:cubicBezTo>
                  <a:cubicBezTo>
                    <a:pt x="2452298" y="4619349"/>
                    <a:pt x="2586139" y="4574221"/>
                    <a:pt x="2713625" y="4510932"/>
                  </a:cubicBezTo>
                  <a:cubicBezTo>
                    <a:pt x="2841565" y="4448369"/>
                    <a:pt x="2963330" y="4368282"/>
                    <a:pt x="3083643" y="4280386"/>
                  </a:cubicBezTo>
                  <a:cubicBezTo>
                    <a:pt x="3113698" y="4258503"/>
                    <a:pt x="3143572" y="4235712"/>
                    <a:pt x="3173355" y="4212648"/>
                  </a:cubicBezTo>
                  <a:cubicBezTo>
                    <a:pt x="3203319" y="4189675"/>
                    <a:pt x="3233193" y="4166339"/>
                    <a:pt x="3263067" y="4142640"/>
                  </a:cubicBezTo>
                  <a:lnTo>
                    <a:pt x="3444762" y="3997357"/>
                  </a:lnTo>
                  <a:cubicBezTo>
                    <a:pt x="3569432" y="3898473"/>
                    <a:pt x="3695284" y="3806401"/>
                    <a:pt x="3818229" y="3716144"/>
                  </a:cubicBezTo>
                  <a:cubicBezTo>
                    <a:pt x="3941084" y="3625886"/>
                    <a:pt x="4059309" y="3534721"/>
                    <a:pt x="4166182" y="3436474"/>
                  </a:cubicBezTo>
                  <a:cubicBezTo>
                    <a:pt x="4273056" y="3338408"/>
                    <a:pt x="4369578" y="3233895"/>
                    <a:pt x="4444399" y="3115943"/>
                  </a:cubicBezTo>
                  <a:cubicBezTo>
                    <a:pt x="4481809" y="3057013"/>
                    <a:pt x="4513772" y="2994905"/>
                    <a:pt x="4539196" y="2929618"/>
                  </a:cubicBezTo>
                  <a:cubicBezTo>
                    <a:pt x="4564802" y="2864422"/>
                    <a:pt x="4583235" y="2796139"/>
                    <a:pt x="4596946" y="2726040"/>
                  </a:cubicBezTo>
                  <a:cubicBezTo>
                    <a:pt x="4603756" y="2690991"/>
                    <a:pt x="4609204" y="2655306"/>
                    <a:pt x="4612927" y="2619257"/>
                  </a:cubicBezTo>
                  <a:cubicBezTo>
                    <a:pt x="4614017" y="2610268"/>
                    <a:pt x="4614743" y="2601188"/>
                    <a:pt x="4615561" y="2592198"/>
                  </a:cubicBezTo>
                  <a:cubicBezTo>
                    <a:pt x="4616287" y="2583118"/>
                    <a:pt x="4617195" y="2574220"/>
                    <a:pt x="4617558" y="2564595"/>
                  </a:cubicBezTo>
                  <a:lnTo>
                    <a:pt x="4620464" y="2507571"/>
                  </a:lnTo>
                  <a:cubicBezTo>
                    <a:pt x="4623097" y="2431479"/>
                    <a:pt x="4621462" y="2355297"/>
                    <a:pt x="4615470" y="2279568"/>
                  </a:cubicBezTo>
                  <a:cubicBezTo>
                    <a:pt x="4609658" y="2203748"/>
                    <a:pt x="4598490" y="2128564"/>
                    <a:pt x="4583416" y="2054379"/>
                  </a:cubicBezTo>
                  <a:cubicBezTo>
                    <a:pt x="4568162" y="1980194"/>
                    <a:pt x="4549094" y="1907008"/>
                    <a:pt x="4529026" y="1834639"/>
                  </a:cubicBezTo>
                  <a:cubicBezTo>
                    <a:pt x="4488983" y="1689810"/>
                    <a:pt x="4444762" y="1546888"/>
                    <a:pt x="4388556" y="1408324"/>
                  </a:cubicBezTo>
                  <a:cubicBezTo>
                    <a:pt x="4360407" y="1339133"/>
                    <a:pt x="4328990" y="1271213"/>
                    <a:pt x="4292851" y="1205927"/>
                  </a:cubicBezTo>
                  <a:cubicBezTo>
                    <a:pt x="4284043" y="1189492"/>
                    <a:pt x="4274327" y="1173511"/>
                    <a:pt x="4264975" y="1157439"/>
                  </a:cubicBezTo>
                  <a:cubicBezTo>
                    <a:pt x="4255350" y="1141458"/>
                    <a:pt x="4245361" y="1125749"/>
                    <a:pt x="4235646" y="1109859"/>
                  </a:cubicBezTo>
                  <a:lnTo>
                    <a:pt x="4204591" y="1063368"/>
                  </a:lnTo>
                  <a:lnTo>
                    <a:pt x="4172175" y="1017876"/>
                  </a:lnTo>
                  <a:cubicBezTo>
                    <a:pt x="4083462" y="898290"/>
                    <a:pt x="3979312" y="791326"/>
                    <a:pt x="3865265" y="697618"/>
                  </a:cubicBezTo>
                  <a:cubicBezTo>
                    <a:pt x="3751490" y="603638"/>
                    <a:pt x="3627909" y="521917"/>
                    <a:pt x="3495792" y="456267"/>
                  </a:cubicBezTo>
                  <a:cubicBezTo>
                    <a:pt x="3363766" y="390436"/>
                    <a:pt x="3224022" y="339950"/>
                    <a:pt x="3080011" y="304719"/>
                  </a:cubicBezTo>
                  <a:cubicBezTo>
                    <a:pt x="2935999" y="269397"/>
                    <a:pt x="2787992" y="249057"/>
                    <a:pt x="2638805" y="241884"/>
                  </a:cubicBezTo>
                  <a:cubicBezTo>
                    <a:pt x="2489345" y="234347"/>
                    <a:pt x="2340067" y="239341"/>
                    <a:pt x="2191696" y="257865"/>
                  </a:cubicBezTo>
                  <a:cubicBezTo>
                    <a:pt x="2043417" y="276479"/>
                    <a:pt x="1896500" y="307624"/>
                    <a:pt x="1752851" y="350120"/>
                  </a:cubicBezTo>
                  <a:cubicBezTo>
                    <a:pt x="1609112" y="392433"/>
                    <a:pt x="1468914" y="447187"/>
                    <a:pt x="1333074" y="510657"/>
                  </a:cubicBezTo>
                  <a:cubicBezTo>
                    <a:pt x="1060578" y="636236"/>
                    <a:pt x="806151" y="802767"/>
                    <a:pt x="582960" y="1003893"/>
                  </a:cubicBezTo>
                  <a:cubicBezTo>
                    <a:pt x="471728" y="1104774"/>
                    <a:pt x="368668" y="1214825"/>
                    <a:pt x="276322" y="1333049"/>
                  </a:cubicBezTo>
                  <a:cubicBezTo>
                    <a:pt x="183795" y="1451092"/>
                    <a:pt x="102164" y="1577669"/>
                    <a:pt x="33882" y="1711057"/>
                  </a:cubicBezTo>
                  <a:lnTo>
                    <a:pt x="0" y="1785501"/>
                  </a:lnTo>
                  <a:lnTo>
                    <a:pt x="0" y="1377082"/>
                  </a:lnTo>
                  <a:lnTo>
                    <a:pt x="111188" y="1208333"/>
                  </a:lnTo>
                  <a:cubicBezTo>
                    <a:pt x="206927" y="1076920"/>
                    <a:pt x="314732" y="954315"/>
                    <a:pt x="431321" y="841539"/>
                  </a:cubicBezTo>
                  <a:cubicBezTo>
                    <a:pt x="548183" y="728763"/>
                    <a:pt x="674488" y="625885"/>
                    <a:pt x="807876" y="533448"/>
                  </a:cubicBezTo>
                  <a:cubicBezTo>
                    <a:pt x="941446" y="441103"/>
                    <a:pt x="1082007" y="358837"/>
                    <a:pt x="1228743" y="288828"/>
                  </a:cubicBezTo>
                  <a:cubicBezTo>
                    <a:pt x="1522578" y="149811"/>
                    <a:pt x="1838931" y="57919"/>
                    <a:pt x="2163003" y="19056"/>
                  </a:cubicBezTo>
                  <a:cubicBezTo>
                    <a:pt x="2243998" y="9477"/>
                    <a:pt x="2325584" y="3529"/>
                    <a:pt x="2407249" y="1168"/>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B2935CA6-94DE-46EF-8BB1-9DB074B6C4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544811 h 4884231"/>
                <a:gd name="connsiteX1" fmla="*/ 1694919 w 4814598"/>
                <a:gd name="connsiteY1" fmla="*/ 709526 h 4884231"/>
                <a:gd name="connsiteX2" fmla="*/ 932184 w 4814598"/>
                <a:gd name="connsiteY2" fmla="*/ 1163171 h 4884231"/>
                <a:gd name="connsiteX3" fmla="*/ 407894 w 4814598"/>
                <a:gd name="connsiteY3" fmla="*/ 1812768 h 4884231"/>
                <a:gd name="connsiteX4" fmla="*/ 220025 w 4814598"/>
                <a:gd name="connsiteY4" fmla="*/ 2558977 h 4884231"/>
                <a:gd name="connsiteX5" fmla="*/ 530204 w 4814598"/>
                <a:gd name="connsiteY5" fmla="*/ 3236995 h 4884231"/>
                <a:gd name="connsiteX6" fmla="*/ 697098 w 4814598"/>
                <a:gd name="connsiteY6" fmla="*/ 3471717 h 4884231"/>
                <a:gd name="connsiteX7" fmla="*/ 1333800 w 4814598"/>
                <a:gd name="connsiteY7" fmla="*/ 4121677 h 4884231"/>
                <a:gd name="connsiteX8" fmla="*/ 2170902 w 4814598"/>
                <a:gd name="connsiteY8" fmla="*/ 4339420 h 4884231"/>
                <a:gd name="connsiteX9" fmla="*/ 2709357 w 4814598"/>
                <a:gd name="connsiteY9" fmla="*/ 4200765 h 4884231"/>
                <a:gd name="connsiteX10" fmla="*/ 3290852 w 4814598"/>
                <a:gd name="connsiteY10" fmla="*/ 3800420 h 4884231"/>
                <a:gd name="connsiteX11" fmla="*/ 3434410 w 4814598"/>
                <a:gd name="connsiteY11" fmla="*/ 3689188 h 4884231"/>
                <a:gd name="connsiteX12" fmla="*/ 4069660 w 4814598"/>
                <a:gd name="connsiteY12" fmla="*/ 3124945 h 4884231"/>
                <a:gd name="connsiteX13" fmla="*/ 4269787 w 4814598"/>
                <a:gd name="connsiteY13" fmla="*/ 2558977 h 4884231"/>
                <a:gd name="connsiteX14" fmla="*/ 3797526 w 4814598"/>
                <a:gd name="connsiteY14" fmla="*/ 1099701 h 4884231"/>
                <a:gd name="connsiteX15" fmla="*/ 3273691 w 4814598"/>
                <a:gd name="connsiteY15" fmla="*/ 695179 h 4884231"/>
                <a:gd name="connsiteX16" fmla="*/ 2550817 w 4814598"/>
                <a:gd name="connsiteY16" fmla="*/ 544811 h 4884231"/>
                <a:gd name="connsiteX17" fmla="*/ 2550817 w 4814598"/>
                <a:gd name="connsiteY17" fmla="*/ 0 h 4884231"/>
                <a:gd name="connsiteX18" fmla="*/ 4814598 w 4814598"/>
                <a:gd name="connsiteY18" fmla="*/ 2558977 h 4884231"/>
                <a:gd name="connsiteX19" fmla="*/ 3626365 w 4814598"/>
                <a:gd name="connsiteY19" fmla="*/ 4229640 h 4884231"/>
                <a:gd name="connsiteX20" fmla="*/ 2170902 w 4814598"/>
                <a:gd name="connsiteY20" fmla="*/ 4884231 h 4884231"/>
                <a:gd name="connsiteX21" fmla="*/ 246267 w 4814598"/>
                <a:gd name="connsiteY21" fmla="*/ 3777538 h 4884231"/>
                <a:gd name="connsiteX22" fmla="*/ 40127 w 4814598"/>
                <a:gd name="connsiteY22" fmla="*/ 3489366 h 4884231"/>
                <a:gd name="connsiteX23" fmla="*/ 0 w 4814598"/>
                <a:gd name="connsiteY23" fmla="*/ 3432245 h 4884231"/>
                <a:gd name="connsiteX24" fmla="*/ 0 w 4814598"/>
                <a:gd name="connsiteY24" fmla="*/ 1432577 h 4884231"/>
                <a:gd name="connsiteX25" fmla="*/ 54624 w 4814598"/>
                <a:gd name="connsiteY25" fmla="*/ 1339196 h 4884231"/>
                <a:gd name="connsiteX26" fmla="*/ 2550817 w 4814598"/>
                <a:gd name="connsiteY26"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14598" h="4884231">
                  <a:moveTo>
                    <a:pt x="2550817" y="544811"/>
                  </a:moveTo>
                  <a:cubicBezTo>
                    <a:pt x="2270966" y="544811"/>
                    <a:pt x="1974952" y="601744"/>
                    <a:pt x="1694919" y="709526"/>
                  </a:cubicBezTo>
                  <a:cubicBezTo>
                    <a:pt x="1417883" y="816127"/>
                    <a:pt x="1154103" y="973032"/>
                    <a:pt x="932184" y="1163171"/>
                  </a:cubicBezTo>
                  <a:cubicBezTo>
                    <a:pt x="710536" y="1353038"/>
                    <a:pt x="529296" y="1577682"/>
                    <a:pt x="407894" y="1812768"/>
                  </a:cubicBezTo>
                  <a:cubicBezTo>
                    <a:pt x="283223" y="2054210"/>
                    <a:pt x="220025" y="2305277"/>
                    <a:pt x="220025" y="2558977"/>
                  </a:cubicBezTo>
                  <a:cubicBezTo>
                    <a:pt x="220025" y="2801418"/>
                    <a:pt x="315095" y="2942070"/>
                    <a:pt x="530204" y="3236995"/>
                  </a:cubicBezTo>
                  <a:cubicBezTo>
                    <a:pt x="584050" y="3310817"/>
                    <a:pt x="639711" y="3387181"/>
                    <a:pt x="697098" y="3471717"/>
                  </a:cubicBezTo>
                  <a:cubicBezTo>
                    <a:pt x="900040" y="3770818"/>
                    <a:pt x="1108249" y="3983476"/>
                    <a:pt x="1333800" y="4121677"/>
                  </a:cubicBezTo>
                  <a:cubicBezTo>
                    <a:pt x="1572882" y="4268231"/>
                    <a:pt x="1846740" y="4339420"/>
                    <a:pt x="2170902" y="4339420"/>
                  </a:cubicBezTo>
                  <a:cubicBezTo>
                    <a:pt x="2354867" y="4339420"/>
                    <a:pt x="2525938" y="4295381"/>
                    <a:pt x="2709357" y="4200765"/>
                  </a:cubicBezTo>
                  <a:cubicBezTo>
                    <a:pt x="2897680" y="4103607"/>
                    <a:pt x="3084097" y="3961956"/>
                    <a:pt x="3290852" y="3800420"/>
                  </a:cubicBezTo>
                  <a:cubicBezTo>
                    <a:pt x="3339340" y="3762556"/>
                    <a:pt x="3387647" y="3725236"/>
                    <a:pt x="3434410" y="3689188"/>
                  </a:cubicBezTo>
                  <a:cubicBezTo>
                    <a:pt x="3682844" y="3497505"/>
                    <a:pt x="3917476" y="3316446"/>
                    <a:pt x="4069660" y="3124945"/>
                  </a:cubicBezTo>
                  <a:cubicBezTo>
                    <a:pt x="4209948" y="2948426"/>
                    <a:pt x="4269787" y="2779172"/>
                    <a:pt x="4269787" y="2558977"/>
                  </a:cubicBezTo>
                  <a:cubicBezTo>
                    <a:pt x="4269787" y="1980933"/>
                    <a:pt x="4102076" y="1462636"/>
                    <a:pt x="3797526" y="1099701"/>
                  </a:cubicBezTo>
                  <a:cubicBezTo>
                    <a:pt x="3650427" y="924453"/>
                    <a:pt x="3474272" y="788342"/>
                    <a:pt x="3273691" y="695179"/>
                  </a:cubicBezTo>
                  <a:cubicBezTo>
                    <a:pt x="3058944" y="595388"/>
                    <a:pt x="2815686" y="544811"/>
                    <a:pt x="2550817" y="544811"/>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2352A8D1-612B-42BB-A925-A3EF53F720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960593"/>
              <a:ext cx="4814598" cy="4884231"/>
            </a:xfrm>
            <a:custGeom>
              <a:avLst/>
              <a:gdLst>
                <a:gd name="connsiteX0" fmla="*/ 2550817 w 4814598"/>
                <a:gd name="connsiteY0" fmla="*/ 454009 h 4884231"/>
                <a:gd name="connsiteX1" fmla="*/ 1662321 w 4814598"/>
                <a:gd name="connsiteY1" fmla="*/ 624807 h 4884231"/>
                <a:gd name="connsiteX2" fmla="*/ 873072 w 4814598"/>
                <a:gd name="connsiteY2" fmla="*/ 1094253 h 4884231"/>
                <a:gd name="connsiteX3" fmla="*/ 327171 w 4814598"/>
                <a:gd name="connsiteY3" fmla="*/ 1771181 h 4884231"/>
                <a:gd name="connsiteX4" fmla="*/ 129223 w 4814598"/>
                <a:gd name="connsiteY4" fmla="*/ 2558977 h 4884231"/>
                <a:gd name="connsiteX5" fmla="*/ 456836 w 4814598"/>
                <a:gd name="connsiteY5" fmla="*/ 3290477 h 4884231"/>
                <a:gd name="connsiteX6" fmla="*/ 621914 w 4814598"/>
                <a:gd name="connsiteY6" fmla="*/ 3522657 h 4884231"/>
                <a:gd name="connsiteX7" fmla="*/ 2170902 w 4814598"/>
                <a:gd name="connsiteY7" fmla="*/ 4430222 h 4884231"/>
                <a:gd name="connsiteX8" fmla="*/ 3346786 w 4814598"/>
                <a:gd name="connsiteY8" fmla="*/ 3871881 h 4884231"/>
                <a:gd name="connsiteX9" fmla="*/ 3489890 w 4814598"/>
                <a:gd name="connsiteY9" fmla="*/ 3761012 h 4884231"/>
                <a:gd name="connsiteX10" fmla="*/ 4140757 w 4814598"/>
                <a:gd name="connsiteY10" fmla="*/ 3181424 h 4884231"/>
                <a:gd name="connsiteX11" fmla="*/ 4360589 w 4814598"/>
                <a:gd name="connsiteY11" fmla="*/ 2558977 h 4884231"/>
                <a:gd name="connsiteX12" fmla="*/ 3867171 w 4814598"/>
                <a:gd name="connsiteY12" fmla="*/ 1041315 h 4884231"/>
                <a:gd name="connsiteX13" fmla="*/ 3312009 w 4814598"/>
                <a:gd name="connsiteY13" fmla="*/ 612822 h 4884231"/>
                <a:gd name="connsiteX14" fmla="*/ 2550817 w 4814598"/>
                <a:gd name="connsiteY14" fmla="*/ 454009 h 4884231"/>
                <a:gd name="connsiteX15" fmla="*/ 2550817 w 4814598"/>
                <a:gd name="connsiteY15" fmla="*/ 0 h 4884231"/>
                <a:gd name="connsiteX16" fmla="*/ 4814598 w 4814598"/>
                <a:gd name="connsiteY16" fmla="*/ 2558977 h 4884231"/>
                <a:gd name="connsiteX17" fmla="*/ 3626365 w 4814598"/>
                <a:gd name="connsiteY17" fmla="*/ 4229640 h 4884231"/>
                <a:gd name="connsiteX18" fmla="*/ 2170902 w 4814598"/>
                <a:gd name="connsiteY18" fmla="*/ 4884231 h 4884231"/>
                <a:gd name="connsiteX19" fmla="*/ 246267 w 4814598"/>
                <a:gd name="connsiteY19" fmla="*/ 3777538 h 4884231"/>
                <a:gd name="connsiteX20" fmla="*/ 40127 w 4814598"/>
                <a:gd name="connsiteY20" fmla="*/ 3489366 h 4884231"/>
                <a:gd name="connsiteX21" fmla="*/ 0 w 4814598"/>
                <a:gd name="connsiteY21" fmla="*/ 3432245 h 4884231"/>
                <a:gd name="connsiteX22" fmla="*/ 0 w 4814598"/>
                <a:gd name="connsiteY22" fmla="*/ 1432577 h 4884231"/>
                <a:gd name="connsiteX23" fmla="*/ 54624 w 4814598"/>
                <a:gd name="connsiteY23" fmla="*/ 1339196 h 4884231"/>
                <a:gd name="connsiteX24" fmla="*/ 2550817 w 4814598"/>
                <a:gd name="connsiteY24" fmla="*/ 0 h 4884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814598" h="4884231">
                  <a:moveTo>
                    <a:pt x="2550817" y="454009"/>
                  </a:moveTo>
                  <a:cubicBezTo>
                    <a:pt x="2255802" y="454009"/>
                    <a:pt x="1956792" y="511396"/>
                    <a:pt x="1662321" y="624807"/>
                  </a:cubicBezTo>
                  <a:cubicBezTo>
                    <a:pt x="1375660" y="735041"/>
                    <a:pt x="1102800" y="897394"/>
                    <a:pt x="873072" y="1094253"/>
                  </a:cubicBezTo>
                  <a:cubicBezTo>
                    <a:pt x="639348" y="1294471"/>
                    <a:pt x="455656" y="1522293"/>
                    <a:pt x="327171" y="1771181"/>
                  </a:cubicBezTo>
                  <a:cubicBezTo>
                    <a:pt x="195872" y="2025607"/>
                    <a:pt x="129223" y="2290658"/>
                    <a:pt x="129223" y="2558977"/>
                  </a:cubicBezTo>
                  <a:cubicBezTo>
                    <a:pt x="129223" y="2829294"/>
                    <a:pt x="235552" y="2987108"/>
                    <a:pt x="456836" y="3290477"/>
                  </a:cubicBezTo>
                  <a:cubicBezTo>
                    <a:pt x="510228" y="3363663"/>
                    <a:pt x="565435" y="3439392"/>
                    <a:pt x="621914" y="3522657"/>
                  </a:cubicBezTo>
                  <a:cubicBezTo>
                    <a:pt x="1053495" y="4158815"/>
                    <a:pt x="1516766" y="4430222"/>
                    <a:pt x="2170902" y="4430222"/>
                  </a:cubicBezTo>
                  <a:cubicBezTo>
                    <a:pt x="2600213" y="4430222"/>
                    <a:pt x="2915205" y="4209119"/>
                    <a:pt x="3346786" y="3871881"/>
                  </a:cubicBezTo>
                  <a:cubicBezTo>
                    <a:pt x="3395002" y="3834198"/>
                    <a:pt x="3443218" y="3796969"/>
                    <a:pt x="3489890" y="3761012"/>
                  </a:cubicBezTo>
                  <a:cubicBezTo>
                    <a:pt x="3742864" y="3565879"/>
                    <a:pt x="3981763" y="3381551"/>
                    <a:pt x="4140757" y="3181424"/>
                  </a:cubicBezTo>
                  <a:cubicBezTo>
                    <a:pt x="4292760" y="2990104"/>
                    <a:pt x="4360589" y="2798149"/>
                    <a:pt x="4360589" y="2558977"/>
                  </a:cubicBezTo>
                  <a:cubicBezTo>
                    <a:pt x="4360589" y="1959594"/>
                    <a:pt x="4185341" y="1420595"/>
                    <a:pt x="3867171" y="1041315"/>
                  </a:cubicBezTo>
                  <a:cubicBezTo>
                    <a:pt x="3711446" y="855807"/>
                    <a:pt x="3524667" y="711614"/>
                    <a:pt x="3312009" y="612822"/>
                  </a:cubicBezTo>
                  <a:cubicBezTo>
                    <a:pt x="3085095" y="507491"/>
                    <a:pt x="2829034" y="454009"/>
                    <a:pt x="2550817" y="454009"/>
                  </a:cubicBezTo>
                  <a:close/>
                  <a:moveTo>
                    <a:pt x="2550817" y="0"/>
                  </a:moveTo>
                  <a:cubicBezTo>
                    <a:pt x="3970050" y="0"/>
                    <a:pt x="4814598" y="1145647"/>
                    <a:pt x="4814598" y="2558977"/>
                  </a:cubicBezTo>
                  <a:cubicBezTo>
                    <a:pt x="4814598" y="3376738"/>
                    <a:pt x="4225839" y="3761193"/>
                    <a:pt x="3626365" y="4229640"/>
                  </a:cubicBezTo>
                  <a:cubicBezTo>
                    <a:pt x="3189699" y="4570874"/>
                    <a:pt x="2769014" y="4884231"/>
                    <a:pt x="2170902" y="4884231"/>
                  </a:cubicBezTo>
                  <a:cubicBezTo>
                    <a:pt x="1283950" y="4884231"/>
                    <a:pt x="708085" y="4458279"/>
                    <a:pt x="246267" y="3777538"/>
                  </a:cubicBezTo>
                  <a:cubicBezTo>
                    <a:pt x="176985" y="3675432"/>
                    <a:pt x="106654" y="3581344"/>
                    <a:pt x="40127" y="3489366"/>
                  </a:cubicBezTo>
                  <a:lnTo>
                    <a:pt x="0" y="3432245"/>
                  </a:lnTo>
                  <a:lnTo>
                    <a:pt x="0" y="1432577"/>
                  </a:lnTo>
                  <a:lnTo>
                    <a:pt x="54624" y="1339196"/>
                  </a:lnTo>
                  <a:cubicBezTo>
                    <a:pt x="578230" y="541497"/>
                    <a:pt x="1569352" y="0"/>
                    <a:pt x="2550817"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useBgFill="1">
          <p:nvSpPr>
            <p:cNvPr id="15" name="Freeform: Shape 14">
              <a:extLst>
                <a:ext uri="{FF2B5EF4-FFF2-40B4-BE49-F238E27FC236}">
                  <a16:creationId xmlns:a16="http://schemas.microsoft.com/office/drawing/2014/main" id="{0858A699-36FD-4E40-A79C-7B11883C91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796695"/>
              <a:ext cx="4850918" cy="5212025"/>
            </a:xfrm>
            <a:custGeom>
              <a:avLst/>
              <a:gdLst>
                <a:gd name="connsiteX0" fmla="*/ 2244906 w 4850918"/>
                <a:gd name="connsiteY0" fmla="*/ 0 h 5212025"/>
                <a:gd name="connsiteX1" fmla="*/ 4850918 w 4850918"/>
                <a:gd name="connsiteY1" fmla="*/ 2606013 h 5212025"/>
                <a:gd name="connsiteX2" fmla="*/ 2244906 w 4850918"/>
                <a:gd name="connsiteY2" fmla="*/ 5212025 h 5212025"/>
                <a:gd name="connsiteX3" fmla="*/ 83949 w 4850918"/>
                <a:gd name="connsiteY3" fmla="*/ 4063077 h 5212025"/>
                <a:gd name="connsiteX4" fmla="*/ 0 w 4850918"/>
                <a:gd name="connsiteY4" fmla="*/ 3924890 h 5212025"/>
                <a:gd name="connsiteX5" fmla="*/ 0 w 4850918"/>
                <a:gd name="connsiteY5" fmla="*/ 3598606 h 5212025"/>
                <a:gd name="connsiteX6" fmla="*/ 15357 w 4850918"/>
                <a:gd name="connsiteY6" fmla="*/ 3619452 h 5212025"/>
                <a:gd name="connsiteX7" fmla="*/ 107340 w 4850918"/>
                <a:gd name="connsiteY7" fmla="*/ 3738402 h 5212025"/>
                <a:gd name="connsiteX8" fmla="*/ 168177 w 4850918"/>
                <a:gd name="connsiteY8" fmla="*/ 3816401 h 5212025"/>
                <a:gd name="connsiteX9" fmla="*/ 245086 w 4850918"/>
                <a:gd name="connsiteY9" fmla="*/ 3916919 h 5212025"/>
                <a:gd name="connsiteX10" fmla="*/ 284403 w 4850918"/>
                <a:gd name="connsiteY10" fmla="*/ 3970310 h 5212025"/>
                <a:gd name="connsiteX11" fmla="*/ 319634 w 4850918"/>
                <a:gd name="connsiteY11" fmla="*/ 4018253 h 5212025"/>
                <a:gd name="connsiteX12" fmla="*/ 319816 w 4850918"/>
                <a:gd name="connsiteY12" fmla="*/ 4018435 h 5212025"/>
                <a:gd name="connsiteX13" fmla="*/ 319998 w 4850918"/>
                <a:gd name="connsiteY13" fmla="*/ 4018617 h 5212025"/>
                <a:gd name="connsiteX14" fmla="*/ 381652 w 4850918"/>
                <a:gd name="connsiteY14" fmla="*/ 4099884 h 5212025"/>
                <a:gd name="connsiteX15" fmla="*/ 393547 w 4850918"/>
                <a:gd name="connsiteY15" fmla="*/ 4115230 h 5212025"/>
                <a:gd name="connsiteX16" fmla="*/ 399540 w 4850918"/>
                <a:gd name="connsiteY16" fmla="*/ 4122676 h 5212025"/>
                <a:gd name="connsiteX17" fmla="*/ 470547 w 4850918"/>
                <a:gd name="connsiteY17" fmla="*/ 4208756 h 5212025"/>
                <a:gd name="connsiteX18" fmla="*/ 633445 w 4850918"/>
                <a:gd name="connsiteY18" fmla="*/ 4384730 h 5212025"/>
                <a:gd name="connsiteX19" fmla="*/ 997833 w 4850918"/>
                <a:gd name="connsiteY19" fmla="*/ 4677384 h 5212025"/>
                <a:gd name="connsiteX20" fmla="*/ 1198505 w 4850918"/>
                <a:gd name="connsiteY20" fmla="*/ 4786982 h 5212025"/>
                <a:gd name="connsiteX21" fmla="*/ 1198687 w 4850918"/>
                <a:gd name="connsiteY21" fmla="*/ 4787073 h 5212025"/>
                <a:gd name="connsiteX22" fmla="*/ 1198869 w 4850918"/>
                <a:gd name="connsiteY22" fmla="*/ 4787164 h 5212025"/>
                <a:gd name="connsiteX23" fmla="*/ 1410709 w 4850918"/>
                <a:gd name="connsiteY23" fmla="*/ 4869975 h 5212025"/>
                <a:gd name="connsiteX24" fmla="*/ 1631902 w 4850918"/>
                <a:gd name="connsiteY24" fmla="*/ 4927271 h 5212025"/>
                <a:gd name="connsiteX25" fmla="*/ 1744134 w 4850918"/>
                <a:gd name="connsiteY25" fmla="*/ 4946157 h 5212025"/>
                <a:gd name="connsiteX26" fmla="*/ 1856819 w 4850918"/>
                <a:gd name="connsiteY26" fmla="*/ 4958961 h 5212025"/>
                <a:gd name="connsiteX27" fmla="*/ 2090089 w 4850918"/>
                <a:gd name="connsiteY27" fmla="*/ 4969130 h 5212025"/>
                <a:gd name="connsiteX28" fmla="*/ 2101802 w 4850918"/>
                <a:gd name="connsiteY28" fmla="*/ 4969130 h 5212025"/>
                <a:gd name="connsiteX29" fmla="*/ 2117238 w 4850918"/>
                <a:gd name="connsiteY29" fmla="*/ 4969221 h 5212025"/>
                <a:gd name="connsiteX30" fmla="*/ 2147294 w 4850918"/>
                <a:gd name="connsiteY30" fmla="*/ 4968767 h 5212025"/>
                <a:gd name="connsiteX31" fmla="*/ 2147566 w 4850918"/>
                <a:gd name="connsiteY31" fmla="*/ 4968767 h 5212025"/>
                <a:gd name="connsiteX32" fmla="*/ 2147838 w 4850918"/>
                <a:gd name="connsiteY32" fmla="*/ 4968767 h 5212025"/>
                <a:gd name="connsiteX33" fmla="*/ 2176078 w 4850918"/>
                <a:gd name="connsiteY33" fmla="*/ 4968041 h 5212025"/>
                <a:gd name="connsiteX34" fmla="*/ 2204499 w 4850918"/>
                <a:gd name="connsiteY34" fmla="*/ 4966588 h 5212025"/>
                <a:gd name="connsiteX35" fmla="*/ 2315822 w 4850918"/>
                <a:gd name="connsiteY35" fmla="*/ 4956872 h 5212025"/>
                <a:gd name="connsiteX36" fmla="*/ 2746222 w 4850918"/>
                <a:gd name="connsiteY36" fmla="*/ 4840555 h 5212025"/>
                <a:gd name="connsiteX37" fmla="*/ 2950617 w 4850918"/>
                <a:gd name="connsiteY37" fmla="*/ 4739220 h 5212025"/>
                <a:gd name="connsiteX38" fmla="*/ 3148929 w 4850918"/>
                <a:gd name="connsiteY38" fmla="*/ 4615367 h 5212025"/>
                <a:gd name="connsiteX39" fmla="*/ 3342791 w 4850918"/>
                <a:gd name="connsiteY39" fmla="*/ 4474533 h 5212025"/>
                <a:gd name="connsiteX40" fmla="*/ 3438496 w 4850918"/>
                <a:gd name="connsiteY40" fmla="*/ 4399894 h 5212025"/>
                <a:gd name="connsiteX41" fmla="*/ 3536108 w 4850918"/>
                <a:gd name="connsiteY41" fmla="*/ 4321804 h 5212025"/>
                <a:gd name="connsiteX42" fmla="*/ 3700641 w 4850918"/>
                <a:gd name="connsiteY42" fmla="*/ 4192956 h 5212025"/>
                <a:gd name="connsiteX43" fmla="*/ 3927282 w 4850918"/>
                <a:gd name="connsiteY43" fmla="*/ 4014258 h 5212025"/>
                <a:gd name="connsiteX44" fmla="*/ 4279230 w 4850918"/>
                <a:gd name="connsiteY44" fmla="*/ 3693909 h 5212025"/>
                <a:gd name="connsiteX45" fmla="*/ 4424785 w 4850918"/>
                <a:gd name="connsiteY45" fmla="*/ 3517209 h 5212025"/>
                <a:gd name="connsiteX46" fmla="*/ 4539922 w 4850918"/>
                <a:gd name="connsiteY46" fmla="*/ 3324800 h 5212025"/>
                <a:gd name="connsiteX47" fmla="*/ 4660234 w 4850918"/>
                <a:gd name="connsiteY47" fmla="*/ 2893945 h 5212025"/>
                <a:gd name="connsiteX48" fmla="*/ 4667045 w 4850918"/>
                <a:gd name="connsiteY48" fmla="*/ 2779081 h 5212025"/>
                <a:gd name="connsiteX49" fmla="*/ 4667135 w 4850918"/>
                <a:gd name="connsiteY49" fmla="*/ 2774632 h 5212025"/>
                <a:gd name="connsiteX50" fmla="*/ 4667408 w 4850918"/>
                <a:gd name="connsiteY50" fmla="*/ 2719787 h 5212025"/>
                <a:gd name="connsiteX51" fmla="*/ 4667317 w 4850918"/>
                <a:gd name="connsiteY51" fmla="*/ 2702444 h 5212025"/>
                <a:gd name="connsiteX52" fmla="*/ 4666772 w 4850918"/>
                <a:gd name="connsiteY52" fmla="*/ 2658950 h 5212025"/>
                <a:gd name="connsiteX53" fmla="*/ 4654787 w 4850918"/>
                <a:gd name="connsiteY53" fmla="*/ 2416691 h 5212025"/>
                <a:gd name="connsiteX54" fmla="*/ 4581781 w 4850918"/>
                <a:gd name="connsiteY54" fmla="*/ 1936985 h 5212025"/>
                <a:gd name="connsiteX55" fmla="*/ 4435046 w 4850918"/>
                <a:gd name="connsiteY55" fmla="*/ 1474894 h 5212025"/>
                <a:gd name="connsiteX56" fmla="*/ 4386104 w 4850918"/>
                <a:gd name="connsiteY56" fmla="*/ 1364116 h 5212025"/>
                <a:gd name="connsiteX57" fmla="*/ 4331623 w 4850918"/>
                <a:gd name="connsiteY57" fmla="*/ 1255698 h 5212025"/>
                <a:gd name="connsiteX58" fmla="*/ 4206861 w 4850918"/>
                <a:gd name="connsiteY58" fmla="*/ 1048216 h 5212025"/>
                <a:gd name="connsiteX59" fmla="*/ 3895592 w 4850918"/>
                <a:gd name="connsiteY59" fmla="*/ 681922 h 5212025"/>
                <a:gd name="connsiteX60" fmla="*/ 3710356 w 4850918"/>
                <a:gd name="connsiteY60" fmla="*/ 530192 h 5212025"/>
                <a:gd name="connsiteX61" fmla="*/ 3507777 w 4850918"/>
                <a:gd name="connsiteY61" fmla="*/ 403705 h 5212025"/>
                <a:gd name="connsiteX62" fmla="*/ 3065936 w 4850918"/>
                <a:gd name="connsiteY62" fmla="*/ 232543 h 5212025"/>
                <a:gd name="connsiteX63" fmla="*/ 2834573 w 4850918"/>
                <a:gd name="connsiteY63" fmla="*/ 187233 h 5212025"/>
                <a:gd name="connsiteX64" fmla="*/ 2601212 w 4850918"/>
                <a:gd name="connsiteY64" fmla="*/ 166894 h 5212025"/>
                <a:gd name="connsiteX65" fmla="*/ 2499332 w 4850918"/>
                <a:gd name="connsiteY65" fmla="*/ 164715 h 5212025"/>
                <a:gd name="connsiteX66" fmla="*/ 2131857 w 4850918"/>
                <a:gd name="connsiteY66" fmla="*/ 192046 h 5212025"/>
                <a:gd name="connsiteX67" fmla="*/ 1901130 w 4850918"/>
                <a:gd name="connsiteY67" fmla="*/ 237084 h 5212025"/>
                <a:gd name="connsiteX68" fmla="*/ 1674579 w 4850918"/>
                <a:gd name="connsiteY68" fmla="*/ 301553 h 5212025"/>
                <a:gd name="connsiteX69" fmla="*/ 1453477 w 4850918"/>
                <a:gd name="connsiteY69" fmla="*/ 383819 h 5212025"/>
                <a:gd name="connsiteX70" fmla="*/ 1238821 w 4850918"/>
                <a:gd name="connsiteY70" fmla="*/ 483338 h 5212025"/>
                <a:gd name="connsiteX71" fmla="*/ 831666 w 4850918"/>
                <a:gd name="connsiteY71" fmla="*/ 727777 h 5212025"/>
                <a:gd name="connsiteX72" fmla="*/ 735416 w 4850918"/>
                <a:gd name="connsiteY72" fmla="*/ 798148 h 5212025"/>
                <a:gd name="connsiteX73" fmla="*/ 735234 w 4850918"/>
                <a:gd name="connsiteY73" fmla="*/ 798330 h 5212025"/>
                <a:gd name="connsiteX74" fmla="*/ 735053 w 4850918"/>
                <a:gd name="connsiteY74" fmla="*/ 798511 h 5212025"/>
                <a:gd name="connsiteX75" fmla="*/ 695554 w 4850918"/>
                <a:gd name="connsiteY75" fmla="*/ 828748 h 5212025"/>
                <a:gd name="connsiteX76" fmla="*/ 687563 w 4850918"/>
                <a:gd name="connsiteY76" fmla="*/ 835014 h 5212025"/>
                <a:gd name="connsiteX77" fmla="*/ 641254 w 4850918"/>
                <a:gd name="connsiteY77" fmla="*/ 871970 h 5212025"/>
                <a:gd name="connsiteX78" fmla="*/ 461013 w 4850918"/>
                <a:gd name="connsiteY78" fmla="*/ 1030147 h 5212025"/>
                <a:gd name="connsiteX79" fmla="*/ 139938 w 4850918"/>
                <a:gd name="connsiteY79" fmla="*/ 1388360 h 5212025"/>
                <a:gd name="connsiteX80" fmla="*/ 3281 w 4850918"/>
                <a:gd name="connsiteY80" fmla="*/ 1587670 h 5212025"/>
                <a:gd name="connsiteX81" fmla="*/ 0 w 4850918"/>
                <a:gd name="connsiteY81" fmla="*/ 1593348 h 5212025"/>
                <a:gd name="connsiteX82" fmla="*/ 0 w 4850918"/>
                <a:gd name="connsiteY82" fmla="*/ 1287136 h 5212025"/>
                <a:gd name="connsiteX83" fmla="*/ 83949 w 4850918"/>
                <a:gd name="connsiteY83" fmla="*/ 1148949 h 5212025"/>
                <a:gd name="connsiteX84" fmla="*/ 2244906 w 4850918"/>
                <a:gd name="connsiteY84" fmla="*/ 0 h 5212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850918" h="5212025">
                  <a:moveTo>
                    <a:pt x="2244906" y="0"/>
                  </a:moveTo>
                  <a:cubicBezTo>
                    <a:pt x="3684206" y="0"/>
                    <a:pt x="4850918" y="1166713"/>
                    <a:pt x="4850918" y="2606013"/>
                  </a:cubicBezTo>
                  <a:cubicBezTo>
                    <a:pt x="4850918" y="4045313"/>
                    <a:pt x="3684206" y="5212025"/>
                    <a:pt x="2244906" y="5212025"/>
                  </a:cubicBezTo>
                  <a:cubicBezTo>
                    <a:pt x="1345344" y="5212025"/>
                    <a:pt x="552260" y="4756278"/>
                    <a:pt x="83949" y="4063077"/>
                  </a:cubicBezTo>
                  <a:lnTo>
                    <a:pt x="0" y="3924890"/>
                  </a:lnTo>
                  <a:lnTo>
                    <a:pt x="0" y="3598606"/>
                  </a:lnTo>
                  <a:lnTo>
                    <a:pt x="15357" y="3619452"/>
                  </a:lnTo>
                  <a:cubicBezTo>
                    <a:pt x="45413" y="3659314"/>
                    <a:pt x="76921" y="3699539"/>
                    <a:pt x="107340" y="3738402"/>
                  </a:cubicBezTo>
                  <a:cubicBezTo>
                    <a:pt x="127316" y="3763917"/>
                    <a:pt x="148019" y="3790250"/>
                    <a:pt x="168177" y="3816401"/>
                  </a:cubicBezTo>
                  <a:cubicBezTo>
                    <a:pt x="189334" y="3843732"/>
                    <a:pt x="217210" y="3879781"/>
                    <a:pt x="245086" y="3916919"/>
                  </a:cubicBezTo>
                  <a:cubicBezTo>
                    <a:pt x="258343" y="3934443"/>
                    <a:pt x="271600" y="3952695"/>
                    <a:pt x="284403" y="3970310"/>
                  </a:cubicBezTo>
                  <a:cubicBezTo>
                    <a:pt x="296571" y="3987018"/>
                    <a:pt x="308102" y="4002908"/>
                    <a:pt x="319634" y="4018253"/>
                  </a:cubicBezTo>
                  <a:lnTo>
                    <a:pt x="319816" y="4018435"/>
                  </a:lnTo>
                  <a:lnTo>
                    <a:pt x="319998" y="4018617"/>
                  </a:lnTo>
                  <a:cubicBezTo>
                    <a:pt x="339883" y="4045948"/>
                    <a:pt x="361131" y="4073370"/>
                    <a:pt x="381652" y="4099884"/>
                  </a:cubicBezTo>
                  <a:lnTo>
                    <a:pt x="393547" y="4115230"/>
                  </a:lnTo>
                  <a:lnTo>
                    <a:pt x="399540" y="4122676"/>
                  </a:lnTo>
                  <a:cubicBezTo>
                    <a:pt x="422604" y="4151187"/>
                    <a:pt x="446303" y="4180698"/>
                    <a:pt x="470547" y="4208756"/>
                  </a:cubicBezTo>
                  <a:cubicBezTo>
                    <a:pt x="523848" y="4271228"/>
                    <a:pt x="578692" y="4330430"/>
                    <a:pt x="633445" y="4384730"/>
                  </a:cubicBezTo>
                  <a:cubicBezTo>
                    <a:pt x="750035" y="4499776"/>
                    <a:pt x="872708" y="4598296"/>
                    <a:pt x="997833" y="4677384"/>
                  </a:cubicBezTo>
                  <a:cubicBezTo>
                    <a:pt x="1068659" y="4721786"/>
                    <a:pt x="1134218" y="4757653"/>
                    <a:pt x="1198505" y="4786982"/>
                  </a:cubicBezTo>
                  <a:lnTo>
                    <a:pt x="1198687" y="4787073"/>
                  </a:lnTo>
                  <a:lnTo>
                    <a:pt x="1198869" y="4787164"/>
                  </a:lnTo>
                  <a:cubicBezTo>
                    <a:pt x="1264246" y="4817945"/>
                    <a:pt x="1335525" y="4845821"/>
                    <a:pt x="1410709" y="4869975"/>
                  </a:cubicBezTo>
                  <a:cubicBezTo>
                    <a:pt x="1479900" y="4892221"/>
                    <a:pt x="1554358" y="4911562"/>
                    <a:pt x="1631902" y="4927271"/>
                  </a:cubicBezTo>
                  <a:cubicBezTo>
                    <a:pt x="1667588" y="4934353"/>
                    <a:pt x="1705452" y="4940709"/>
                    <a:pt x="1744134" y="4946157"/>
                  </a:cubicBezTo>
                  <a:cubicBezTo>
                    <a:pt x="1780454" y="4951243"/>
                    <a:pt x="1818409" y="4955510"/>
                    <a:pt x="1856819" y="4958961"/>
                  </a:cubicBezTo>
                  <a:cubicBezTo>
                    <a:pt x="1930277" y="4965680"/>
                    <a:pt x="2006551" y="4968949"/>
                    <a:pt x="2090089" y="4969130"/>
                  </a:cubicBezTo>
                  <a:lnTo>
                    <a:pt x="2101802" y="4969130"/>
                  </a:lnTo>
                  <a:cubicBezTo>
                    <a:pt x="2106978" y="4969221"/>
                    <a:pt x="2112063" y="4969221"/>
                    <a:pt x="2117238" y="4969221"/>
                  </a:cubicBezTo>
                  <a:cubicBezTo>
                    <a:pt x="2129678" y="4969221"/>
                    <a:pt x="2138940" y="4969130"/>
                    <a:pt x="2147294" y="4968767"/>
                  </a:cubicBezTo>
                  <a:lnTo>
                    <a:pt x="2147566" y="4968767"/>
                  </a:lnTo>
                  <a:lnTo>
                    <a:pt x="2147838" y="4968767"/>
                  </a:lnTo>
                  <a:lnTo>
                    <a:pt x="2176078" y="4968041"/>
                  </a:lnTo>
                  <a:lnTo>
                    <a:pt x="2204499" y="4966588"/>
                  </a:lnTo>
                  <a:cubicBezTo>
                    <a:pt x="2236824" y="4965135"/>
                    <a:pt x="2271238" y="4962138"/>
                    <a:pt x="2315822" y="4956872"/>
                  </a:cubicBezTo>
                  <a:cubicBezTo>
                    <a:pt x="2460651" y="4939166"/>
                    <a:pt x="2605480" y="4900030"/>
                    <a:pt x="2746222" y="4840555"/>
                  </a:cubicBezTo>
                  <a:cubicBezTo>
                    <a:pt x="2810783" y="4813587"/>
                    <a:pt x="2877613" y="4780444"/>
                    <a:pt x="2950617" y="4739220"/>
                  </a:cubicBezTo>
                  <a:cubicBezTo>
                    <a:pt x="3013452" y="4703989"/>
                    <a:pt x="3078285" y="4663492"/>
                    <a:pt x="3148929" y="4615367"/>
                  </a:cubicBezTo>
                  <a:cubicBezTo>
                    <a:pt x="3207042" y="4575777"/>
                    <a:pt x="3268696" y="4531012"/>
                    <a:pt x="3342791" y="4474533"/>
                  </a:cubicBezTo>
                  <a:cubicBezTo>
                    <a:pt x="3375298" y="4449835"/>
                    <a:pt x="3408077" y="4423956"/>
                    <a:pt x="3438496" y="4399894"/>
                  </a:cubicBezTo>
                  <a:lnTo>
                    <a:pt x="3536108" y="4321804"/>
                  </a:lnTo>
                  <a:cubicBezTo>
                    <a:pt x="3591043" y="4278219"/>
                    <a:pt x="3646795" y="4234907"/>
                    <a:pt x="3700641" y="4192956"/>
                  </a:cubicBezTo>
                  <a:cubicBezTo>
                    <a:pt x="3775643" y="4134571"/>
                    <a:pt x="3853279" y="4074187"/>
                    <a:pt x="3927282" y="4014258"/>
                  </a:cubicBezTo>
                  <a:cubicBezTo>
                    <a:pt x="4077741" y="3892493"/>
                    <a:pt x="4186340" y="3793610"/>
                    <a:pt x="4279230" y="3693909"/>
                  </a:cubicBezTo>
                  <a:cubicBezTo>
                    <a:pt x="4335800" y="3632800"/>
                    <a:pt x="4383471" y="3574959"/>
                    <a:pt x="4424785" y="3517209"/>
                  </a:cubicBezTo>
                  <a:cubicBezTo>
                    <a:pt x="4471367" y="3451559"/>
                    <a:pt x="4508959" y="3388725"/>
                    <a:pt x="4539922" y="3324800"/>
                  </a:cubicBezTo>
                  <a:cubicBezTo>
                    <a:pt x="4604664" y="3192774"/>
                    <a:pt x="4645162" y="3047763"/>
                    <a:pt x="4660234" y="2893945"/>
                  </a:cubicBezTo>
                  <a:cubicBezTo>
                    <a:pt x="4663776" y="2857443"/>
                    <a:pt x="4666046" y="2818671"/>
                    <a:pt x="4667045" y="2779081"/>
                  </a:cubicBezTo>
                  <a:lnTo>
                    <a:pt x="4667135" y="2774632"/>
                  </a:lnTo>
                  <a:cubicBezTo>
                    <a:pt x="4667408" y="2756834"/>
                    <a:pt x="4667680" y="2738583"/>
                    <a:pt x="4667408" y="2719787"/>
                  </a:cubicBezTo>
                  <a:cubicBezTo>
                    <a:pt x="4667408" y="2713976"/>
                    <a:pt x="4667317" y="2708256"/>
                    <a:pt x="4667317" y="2702444"/>
                  </a:cubicBezTo>
                  <a:cubicBezTo>
                    <a:pt x="4667317" y="2688188"/>
                    <a:pt x="4667226" y="2673569"/>
                    <a:pt x="4666772" y="2658950"/>
                  </a:cubicBezTo>
                  <a:cubicBezTo>
                    <a:pt x="4665228" y="2576139"/>
                    <a:pt x="4661142" y="2494599"/>
                    <a:pt x="4654787" y="2416691"/>
                  </a:cubicBezTo>
                  <a:cubicBezTo>
                    <a:pt x="4640531" y="2247618"/>
                    <a:pt x="4616014" y="2086263"/>
                    <a:pt x="4581781" y="1936985"/>
                  </a:cubicBezTo>
                  <a:cubicBezTo>
                    <a:pt x="4544280" y="1773814"/>
                    <a:pt x="4494884" y="1618361"/>
                    <a:pt x="4435046" y="1474894"/>
                  </a:cubicBezTo>
                  <a:cubicBezTo>
                    <a:pt x="4419519" y="1437484"/>
                    <a:pt x="4402993" y="1400164"/>
                    <a:pt x="4386104" y="1364116"/>
                  </a:cubicBezTo>
                  <a:cubicBezTo>
                    <a:pt x="4369578" y="1329248"/>
                    <a:pt x="4351236" y="1292837"/>
                    <a:pt x="4331623" y="1255698"/>
                  </a:cubicBezTo>
                  <a:cubicBezTo>
                    <a:pt x="4294757" y="1186054"/>
                    <a:pt x="4252988" y="1116318"/>
                    <a:pt x="4206861" y="1048216"/>
                  </a:cubicBezTo>
                  <a:cubicBezTo>
                    <a:pt x="4117058" y="913920"/>
                    <a:pt x="4012273" y="790612"/>
                    <a:pt x="3895592" y="681922"/>
                  </a:cubicBezTo>
                  <a:cubicBezTo>
                    <a:pt x="3836662" y="627441"/>
                    <a:pt x="3774281" y="576319"/>
                    <a:pt x="3710356" y="530192"/>
                  </a:cubicBezTo>
                  <a:cubicBezTo>
                    <a:pt x="3642437" y="481795"/>
                    <a:pt x="3574335" y="439299"/>
                    <a:pt x="3507777" y="403705"/>
                  </a:cubicBezTo>
                  <a:cubicBezTo>
                    <a:pt x="3371575" y="329974"/>
                    <a:pt x="3222932" y="272406"/>
                    <a:pt x="3065936" y="232543"/>
                  </a:cubicBezTo>
                  <a:cubicBezTo>
                    <a:pt x="2990933" y="213475"/>
                    <a:pt x="2913116" y="198220"/>
                    <a:pt x="2834573" y="187233"/>
                  </a:cubicBezTo>
                  <a:cubicBezTo>
                    <a:pt x="2758208" y="176610"/>
                    <a:pt x="2679756" y="169799"/>
                    <a:pt x="2601212" y="166894"/>
                  </a:cubicBezTo>
                  <a:cubicBezTo>
                    <a:pt x="2567434" y="165441"/>
                    <a:pt x="2533201" y="164715"/>
                    <a:pt x="2499332" y="164715"/>
                  </a:cubicBezTo>
                  <a:cubicBezTo>
                    <a:pt x="2378294" y="164715"/>
                    <a:pt x="2254531" y="173886"/>
                    <a:pt x="2131857" y="192046"/>
                  </a:cubicBezTo>
                  <a:cubicBezTo>
                    <a:pt x="2052043" y="204304"/>
                    <a:pt x="1974407" y="219468"/>
                    <a:pt x="1901130" y="237084"/>
                  </a:cubicBezTo>
                  <a:cubicBezTo>
                    <a:pt x="1822314" y="256334"/>
                    <a:pt x="1746040" y="278035"/>
                    <a:pt x="1674579" y="301553"/>
                  </a:cubicBezTo>
                  <a:cubicBezTo>
                    <a:pt x="1599849" y="326069"/>
                    <a:pt x="1525483" y="353764"/>
                    <a:pt x="1453477" y="383819"/>
                  </a:cubicBezTo>
                  <a:cubicBezTo>
                    <a:pt x="1381199" y="414147"/>
                    <a:pt x="1309011" y="447653"/>
                    <a:pt x="1238821" y="483338"/>
                  </a:cubicBezTo>
                  <a:cubicBezTo>
                    <a:pt x="1097715" y="555162"/>
                    <a:pt x="960695" y="637338"/>
                    <a:pt x="831666" y="727777"/>
                  </a:cubicBezTo>
                  <a:cubicBezTo>
                    <a:pt x="805061" y="746573"/>
                    <a:pt x="770102" y="771543"/>
                    <a:pt x="735416" y="798148"/>
                  </a:cubicBezTo>
                  <a:lnTo>
                    <a:pt x="735234" y="798330"/>
                  </a:lnTo>
                  <a:lnTo>
                    <a:pt x="735053" y="798511"/>
                  </a:lnTo>
                  <a:cubicBezTo>
                    <a:pt x="721796" y="808318"/>
                    <a:pt x="708448" y="818669"/>
                    <a:pt x="695554" y="828748"/>
                  </a:cubicBezTo>
                  <a:lnTo>
                    <a:pt x="687563" y="835014"/>
                  </a:lnTo>
                  <a:cubicBezTo>
                    <a:pt x="670765" y="847817"/>
                    <a:pt x="654784" y="860892"/>
                    <a:pt x="641254" y="871970"/>
                  </a:cubicBezTo>
                  <a:cubicBezTo>
                    <a:pt x="574061" y="926996"/>
                    <a:pt x="515131" y="978753"/>
                    <a:pt x="461013" y="1030147"/>
                  </a:cubicBezTo>
                  <a:cubicBezTo>
                    <a:pt x="343152" y="1141288"/>
                    <a:pt x="235189" y="1261782"/>
                    <a:pt x="139938" y="1388360"/>
                  </a:cubicBezTo>
                  <a:cubicBezTo>
                    <a:pt x="90632" y="1453919"/>
                    <a:pt x="44596" y="1521021"/>
                    <a:pt x="3281" y="1587670"/>
                  </a:cubicBezTo>
                  <a:lnTo>
                    <a:pt x="0" y="1593348"/>
                  </a:lnTo>
                  <a:lnTo>
                    <a:pt x="0" y="1287136"/>
                  </a:lnTo>
                  <a:lnTo>
                    <a:pt x="83949" y="1148949"/>
                  </a:lnTo>
                  <a:cubicBezTo>
                    <a:pt x="552260" y="455747"/>
                    <a:pt x="1345344" y="0"/>
                    <a:pt x="2244906"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26F5C4D7-1ECD-E378-8490-2FAC281F67B2}"/>
              </a:ext>
            </a:extLst>
          </p:cNvPr>
          <p:cNvSpPr>
            <a:spLocks noGrp="1"/>
          </p:cNvSpPr>
          <p:nvPr>
            <p:ph idx="1"/>
          </p:nvPr>
        </p:nvSpPr>
        <p:spPr>
          <a:xfrm>
            <a:off x="6090574" y="2421682"/>
            <a:ext cx="4977578" cy="3639289"/>
          </a:xfrm>
        </p:spPr>
        <p:txBody>
          <a:bodyPr anchor="ctr">
            <a:normAutofit/>
          </a:bodyPr>
          <a:lstStyle/>
          <a:p>
            <a:r>
              <a:rPr lang="en-GB" sz="1300" b="0" i="0">
                <a:solidFill>
                  <a:schemeClr val="tx2"/>
                </a:solidFill>
                <a:effectLst/>
                <a:latin typeface="Helvetica Neue"/>
              </a:rPr>
              <a:t>SQA can allow assessment arrangements to be made for learners in their exams and assessments. For example, a learner who experiences difficulties with handwriting can use a laptop to write up their work. We allow many kinds of assessment support, such as using sign language, human readers, scribes or prompters, or allowing extra time to complete assessments. We can also provide adapted question papers, including Braille question papers, digital question papers, large print question papers and question papers that printed on coloured paper.</a:t>
            </a:r>
          </a:p>
          <a:p>
            <a:r>
              <a:rPr lang="en-GB" sz="1300" b="0" i="0">
                <a:solidFill>
                  <a:schemeClr val="tx2"/>
                </a:solidFill>
                <a:effectLst/>
                <a:latin typeface="Helvetica Neue"/>
              </a:rPr>
              <a:t>Schools, colleges and training providers are responsible for making an ‘assessment arrangements’ request to SQA on behalf of the learner. We will then work with them to find the most suitable arrangement for the learner to complete their assessments. In most cases, the school, college or training provider has already identified the learner's needs and is providing support for them during their studies.</a:t>
            </a:r>
          </a:p>
          <a:p>
            <a:endParaRPr lang="en-GB" sz="1300">
              <a:solidFill>
                <a:schemeClr val="tx2"/>
              </a:solidFill>
            </a:endParaRPr>
          </a:p>
        </p:txBody>
      </p:sp>
    </p:spTree>
    <p:extLst>
      <p:ext uri="{BB962C8B-B14F-4D97-AF65-F5344CB8AC3E}">
        <p14:creationId xmlns:p14="http://schemas.microsoft.com/office/powerpoint/2010/main" val="3779860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s in empty classroom">
            <a:extLst>
              <a:ext uri="{FF2B5EF4-FFF2-40B4-BE49-F238E27FC236}">
                <a16:creationId xmlns:a16="http://schemas.microsoft.com/office/drawing/2014/main" id="{E4FCE57A-AE4B-EFD8-C431-1E8B1BCF53BC}"/>
              </a:ext>
            </a:extLst>
          </p:cNvPr>
          <p:cNvPicPr>
            <a:picLocks noChangeAspect="1"/>
          </p:cNvPicPr>
          <p:nvPr/>
        </p:nvPicPr>
        <p:blipFill rotWithShape="1">
          <a:blip r:embed="rId2"/>
          <a:srcRect t="3893" b="1543"/>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13FB620-2691-2081-FD04-C3660B33DA99}"/>
              </a:ext>
            </a:extLst>
          </p:cNvPr>
          <p:cNvSpPr>
            <a:spLocks noGrp="1"/>
          </p:cNvSpPr>
          <p:nvPr>
            <p:ph type="title"/>
          </p:nvPr>
        </p:nvSpPr>
        <p:spPr>
          <a:xfrm>
            <a:off x="7531610" y="365125"/>
            <a:ext cx="3822189" cy="1899912"/>
          </a:xfrm>
        </p:spPr>
        <p:txBody>
          <a:bodyPr>
            <a:normAutofit/>
          </a:bodyPr>
          <a:lstStyle/>
          <a:p>
            <a:r>
              <a:rPr lang="en-GB" sz="4000"/>
              <a:t>Do all learners sit ‘Prelims’?</a:t>
            </a:r>
          </a:p>
        </p:txBody>
      </p:sp>
      <p:sp>
        <p:nvSpPr>
          <p:cNvPr id="3" name="Content Placeholder 2">
            <a:extLst>
              <a:ext uri="{FF2B5EF4-FFF2-40B4-BE49-F238E27FC236}">
                <a16:creationId xmlns:a16="http://schemas.microsoft.com/office/drawing/2014/main" id="{8A040708-BD13-6E32-4CCA-F09DCECE04BE}"/>
              </a:ext>
            </a:extLst>
          </p:cNvPr>
          <p:cNvSpPr>
            <a:spLocks noGrp="1"/>
          </p:cNvSpPr>
          <p:nvPr>
            <p:ph idx="1"/>
          </p:nvPr>
        </p:nvSpPr>
        <p:spPr>
          <a:xfrm>
            <a:off x="7531610" y="2434201"/>
            <a:ext cx="3822189" cy="3742762"/>
          </a:xfrm>
        </p:spPr>
        <p:txBody>
          <a:bodyPr>
            <a:normAutofit/>
          </a:bodyPr>
          <a:lstStyle/>
          <a:p>
            <a:r>
              <a:rPr lang="en-GB" sz="1900" b="0" i="0">
                <a:effectLst/>
                <a:latin typeface="Helvetica Neue"/>
              </a:rPr>
              <a:t>Individual schools, colleges and training providers will decide whether to hold prelims. Prelims are not part of the formal assessment process for National Qualifications and are not a requirement.</a:t>
            </a:r>
          </a:p>
          <a:p>
            <a:r>
              <a:rPr lang="en-GB" sz="1900" b="0" i="0">
                <a:effectLst/>
                <a:latin typeface="Helvetica Neue"/>
              </a:rPr>
              <a:t>SQA does not produce or mark prelim papers. Prelim papers are set and marked by the school, college or training provider.</a:t>
            </a:r>
          </a:p>
          <a:p>
            <a:endParaRPr lang="en-GB" sz="1900"/>
          </a:p>
        </p:txBody>
      </p:sp>
    </p:spTree>
    <p:extLst>
      <p:ext uri="{BB962C8B-B14F-4D97-AF65-F5344CB8AC3E}">
        <p14:creationId xmlns:p14="http://schemas.microsoft.com/office/powerpoint/2010/main" val="536491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1239</TotalTime>
  <Words>1417</Words>
  <Application>Microsoft Office PowerPoint</Application>
  <PresentationFormat>Widescreen</PresentationFormat>
  <Paragraphs>75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Helvetica Neue</vt:lpstr>
      <vt:lpstr>Office Theme</vt:lpstr>
      <vt:lpstr>Trinity High School  Qualifications Information Event</vt:lpstr>
      <vt:lpstr>Tonight’s Event</vt:lpstr>
      <vt:lpstr>SQA 2023 – National Qualifications</vt:lpstr>
      <vt:lpstr>How are National Courses Assessed?</vt:lpstr>
      <vt:lpstr>National 5, Higher and Advanced Higher</vt:lpstr>
      <vt:lpstr>Is a grade D worth more than a National 4?</vt:lpstr>
      <vt:lpstr>What does a ‘No Award’ mean?</vt:lpstr>
      <vt:lpstr>What support is available for learners with support needs?</vt:lpstr>
      <vt:lpstr>Do all learners sit ‘Prelims’?</vt:lpstr>
      <vt:lpstr>SCQF</vt:lpstr>
      <vt:lpstr>What is the SCQF and what does it do?</vt:lpstr>
      <vt:lpstr>What does SCQF level mean?</vt:lpstr>
      <vt:lpstr>How do SCQF Credit points work and are they the same as UCAS points?</vt:lpstr>
      <vt:lpstr>Are qualifications that have the same level, equal?</vt:lpstr>
      <vt:lpstr>Tigers</vt:lpstr>
      <vt:lpstr>West College Scotland Vocational Courses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 Monaghan</dc:creator>
  <cp:lastModifiedBy>M Monaghan</cp:lastModifiedBy>
  <cp:revision>3</cp:revision>
  <dcterms:created xsi:type="dcterms:W3CDTF">2023-08-22T11:50:22Z</dcterms:created>
  <dcterms:modified xsi:type="dcterms:W3CDTF">2023-08-29T08:17:03Z</dcterms:modified>
</cp:coreProperties>
</file>