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handoutMasterIdLst>
    <p:handoutMasterId r:id="rId18"/>
  </p:handoutMasterIdLst>
  <p:sldIdLst>
    <p:sldId id="256" r:id="rId3"/>
    <p:sldId id="257" r:id="rId4"/>
    <p:sldId id="266" r:id="rId5"/>
    <p:sldId id="267" r:id="rId6"/>
    <p:sldId id="268" r:id="rId7"/>
    <p:sldId id="258" r:id="rId8"/>
    <p:sldId id="259" r:id="rId9"/>
    <p:sldId id="260" r:id="rId10"/>
    <p:sldId id="261" r:id="rId11"/>
    <p:sldId id="262" r:id="rId12"/>
    <p:sldId id="263" r:id="rId13"/>
    <p:sldId id="264" r:id="rId14"/>
    <p:sldId id="269" r:id="rId15"/>
    <p:sldId id="265" r:id="rId16"/>
  </p:sldIdLst>
  <p:sldSz cx="9144000" cy="6858000"/>
  <p:notesSz cx="6804025"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52359" cy="496436"/>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3" name="Date Placeholder 2"/>
          <p:cNvSpPr txBox="1">
            <a:spLocks noGrp="1"/>
          </p:cNvSpPr>
          <p:nvPr>
            <p:ph type="dt" sz="quarter" idx="1"/>
          </p:nvPr>
        </p:nvSpPr>
        <p:spPr>
          <a:xfrm>
            <a:off x="3851279" y="0"/>
            <a:ext cx="2952359" cy="496436"/>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4" name="Footer Placeholder 3"/>
          <p:cNvSpPr txBox="1">
            <a:spLocks noGrp="1"/>
          </p:cNvSpPr>
          <p:nvPr>
            <p:ph type="ftr" sz="quarter" idx="2"/>
          </p:nvPr>
        </p:nvSpPr>
        <p:spPr>
          <a:xfrm>
            <a:off x="0" y="9442798"/>
            <a:ext cx="2952359" cy="496436"/>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5" name="Slide Number Placeholder 4"/>
          <p:cNvSpPr txBox="1">
            <a:spLocks noGrp="1"/>
          </p:cNvSpPr>
          <p:nvPr>
            <p:ph type="sldNum" sz="quarter" idx="3"/>
          </p:nvPr>
        </p:nvSpPr>
        <p:spPr>
          <a:xfrm>
            <a:off x="3851279" y="9442798"/>
            <a:ext cx="2952359" cy="496436"/>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9EBE82E8-EF6F-4B9B-9FB1-AE1039348A10}" type="slidenum">
              <a:t>‹#›</a:t>
            </a:fld>
            <a:endParaRPr lang="en-GB" sz="1400" b="0" i="0" u="none" strike="noStrike" kern="1200" cap="none" spc="0" baseline="0">
              <a:solidFill>
                <a:srgbClr val="FFFFFF"/>
              </a:solidFill>
              <a:uFillTx/>
              <a:latin typeface="Arial" pitchFamily="18"/>
              <a:ea typeface="MS PGothic" pitchFamily="34"/>
              <a:cs typeface="MS PGothic" pitchFamily="34"/>
            </a:endParaRPr>
          </a:p>
        </p:txBody>
      </p:sp>
    </p:spTree>
    <p:extLst>
      <p:ext uri="{BB962C8B-B14F-4D97-AF65-F5344CB8AC3E}">
        <p14:creationId xmlns:p14="http://schemas.microsoft.com/office/powerpoint/2010/main" val="2977945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03995" cy="9939601"/>
          </a:xfrm>
          <a:prstGeom prst="rect">
            <a:avLst/>
          </a:prstGeom>
          <a:solidFill>
            <a:srgbClr val="FFFFFF"/>
          </a:solidFill>
          <a:ln cap="flat">
            <a:noFill/>
            <a:prstDash val="solid"/>
          </a:ln>
        </p:spPr>
        <p:txBody>
          <a:bodyPr vert="horz" wrap="non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3" name="AutoShape 1"/>
          <p:cNvSpPr/>
          <p:nvPr/>
        </p:nvSpPr>
        <p:spPr>
          <a:xfrm>
            <a:off x="0" y="0"/>
            <a:ext cx="6803995" cy="9939244"/>
          </a:xfrm>
          <a:custGeom>
            <a:avLst/>
            <a:gdLst>
              <a:gd name="f0" fmla="val 10800000"/>
              <a:gd name="f1" fmla="val 5400000"/>
              <a:gd name="f2" fmla="val 16200000"/>
              <a:gd name="f3" fmla="val w"/>
              <a:gd name="f4" fmla="val h"/>
              <a:gd name="f5" fmla="val ss"/>
              <a:gd name="f6" fmla="val 0"/>
              <a:gd name="f7" fmla="*/ 5419351 1 1725033"/>
              <a:gd name="f8" fmla="val 45"/>
              <a:gd name="f9" fmla="val 5"/>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4" name="Rectangle 2"/>
          <p:cNvSpPr/>
          <p:nvPr/>
        </p:nvSpPr>
        <p:spPr>
          <a:xfrm>
            <a:off x="0" y="0"/>
            <a:ext cx="6803995" cy="993924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rgbClr val="FFFFFF"/>
          </a:solid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5" name="Text Box 3"/>
          <p:cNvSpPr/>
          <p:nvPr/>
        </p:nvSpPr>
        <p:spPr>
          <a:xfrm>
            <a:off x="0" y="0"/>
            <a:ext cx="2948043" cy="49680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6" name="Text Box 4"/>
          <p:cNvSpPr/>
          <p:nvPr/>
        </p:nvSpPr>
        <p:spPr>
          <a:xfrm>
            <a:off x="3857762" y="0"/>
            <a:ext cx="2947678" cy="49680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7" name="Slide Image Placeholder 6"/>
          <p:cNvSpPr>
            <a:spLocks noGrp="1" noRot="1" noChangeAspect="1"/>
          </p:cNvSpPr>
          <p:nvPr>
            <p:ph type="sldImg" idx="2"/>
          </p:nvPr>
        </p:nvSpPr>
        <p:spPr>
          <a:xfrm>
            <a:off x="915835" y="744477"/>
            <a:ext cx="4972324" cy="3727441"/>
          </a:xfrm>
          <a:prstGeom prst="rect">
            <a:avLst/>
          </a:prstGeom>
          <a:noFill/>
          <a:ln>
            <a:noFill/>
            <a:prstDash val="solid"/>
          </a:ln>
        </p:spPr>
      </p:sp>
      <p:sp>
        <p:nvSpPr>
          <p:cNvPr id="8" name="Notes Placeholder 7"/>
          <p:cNvSpPr txBox="1">
            <a:spLocks noGrp="1"/>
          </p:cNvSpPr>
          <p:nvPr>
            <p:ph type="body" sz="quarter" idx="3"/>
          </p:nvPr>
        </p:nvSpPr>
        <p:spPr>
          <a:xfrm>
            <a:off x="907916" y="4721403"/>
            <a:ext cx="4988161" cy="4471918"/>
          </a:xfrm>
          <a:prstGeom prst="rect">
            <a:avLst/>
          </a:prstGeom>
          <a:noFill/>
          <a:ln>
            <a:noFill/>
          </a:ln>
        </p:spPr>
        <p:txBody>
          <a:bodyPr vert="horz" wrap="square" lIns="0" tIns="0" rIns="0" bIns="0" anchor="t" anchorCtr="0" compatLnSpc="1">
            <a:noAutofit/>
          </a:bodyPr>
          <a:lstStyle/>
          <a:p>
            <a:pPr lvl="0"/>
            <a:endParaRPr lang="en-GB"/>
          </a:p>
        </p:txBody>
      </p:sp>
      <p:sp>
        <p:nvSpPr>
          <p:cNvPr id="9" name="Text Box 7"/>
          <p:cNvSpPr/>
          <p:nvPr/>
        </p:nvSpPr>
        <p:spPr>
          <a:xfrm>
            <a:off x="0" y="9442441"/>
            <a:ext cx="2948043" cy="49680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10" name="Slide Number Placeholder 9"/>
          <p:cNvSpPr txBox="1">
            <a:spLocks noGrp="1"/>
          </p:cNvSpPr>
          <p:nvPr>
            <p:ph type="sldNum" sz="quarter" idx="5"/>
          </p:nvPr>
        </p:nvSpPr>
        <p:spPr>
          <a:xfrm>
            <a:off x="3857762" y="9442441"/>
            <a:ext cx="2946242" cy="495357"/>
          </a:xfrm>
          <a:prstGeom prst="rect">
            <a:avLst/>
          </a:prstGeom>
          <a:noFill/>
          <a:ln>
            <a:noFill/>
          </a:ln>
        </p:spPr>
        <p:txBody>
          <a:bodyPr vert="horz" wrap="square" lIns="92162" tIns="46076" rIns="92162" bIns="46076" anchor="b" anchorCtr="0" compatLnSpc="1">
            <a:noAutofit/>
          </a:bodyPr>
          <a:lstStyle>
            <a:lvl1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en-GB" sz="1200" b="0" i="0" u="none" strike="noStrike" kern="1200" cap="none" spc="0" baseline="0">
                <a:solidFill>
                  <a:srgbClr val="000000"/>
                </a:solidFill>
                <a:uFillTx/>
                <a:latin typeface="Times New Roman" pitchFamily="18"/>
                <a:ea typeface="Arial" pitchFamily="34"/>
                <a:cs typeface="Arial" pitchFamily="34"/>
              </a:defRPr>
            </a:lvl1pPr>
          </a:lstStyle>
          <a:p>
            <a:pPr lvl="0"/>
            <a:fld id="{804332B7-84F6-4707-9501-61E7FCAD708F}" type="slidenum">
              <a:t>‹#›</a:t>
            </a:fld>
            <a:endParaRPr lang="en-GB"/>
          </a:p>
        </p:txBody>
      </p:sp>
    </p:spTree>
    <p:extLst>
      <p:ext uri="{BB962C8B-B14F-4D97-AF65-F5344CB8AC3E}">
        <p14:creationId xmlns:p14="http://schemas.microsoft.com/office/powerpoint/2010/main" val="3686924121"/>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n-GB"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A2B5CBA-24D1-4F2A-9C1C-7E1C070BC1A0}" type="slidenum">
              <a:t>1</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F9DCA279-B9BB-46A4-9F12-B2E4A36DD71E}" type="slidenum">
              <a:t>1</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9881492E-09A0-460A-AEC9-FFBFAE6CC963}" type="slidenum">
              <a:t>14</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Image Placeholder 1"/>
          <p:cNvSpPr>
            <a:spLocks noGrp="1" noRot="1" noChangeAspect="1"/>
          </p:cNvSpPr>
          <p:nvPr>
            <p:ph type="sldImg"/>
          </p:nvPr>
        </p:nvSpPr>
        <p:spPr>
          <a:solidFill>
            <a:srgbClr val="5B9BD5"/>
          </a:solidFill>
          <a:ln w="12600">
            <a:solidFill>
              <a:srgbClr val="41719C"/>
            </a:solidFill>
            <a:prstDash val="solid"/>
            <a:miter/>
          </a:ln>
        </p:spPr>
      </p:sp>
      <p:sp>
        <p:nvSpPr>
          <p:cNvPr id="4" name="Notes Placeholder 2"/>
          <p:cNvSpPr txBox="1">
            <a:spLocks noGrp="1"/>
          </p:cNvSpPr>
          <p:nvPr>
            <p:ph type="body" sz="quarter" idx="1"/>
          </p:nvPr>
        </p:nvSpPr>
        <p:spPr>
          <a:xfrm>
            <a:off x="907916" y="4721403"/>
            <a:ext cx="4988161" cy="4472275"/>
          </a:xfrm>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A1CF45C-5B58-4007-A478-3EFE67D7A24A}" type="slidenum">
              <a:t>2</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314CD4B1-C340-4C9D-82CE-B0F06A8B9665}" type="slidenum">
              <a:t>2</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BF98F5E-591C-41E5-828B-733572EAA779}" type="slidenum">
              <a:t>6</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A89BDCC9-8495-4174-9549-E01835ECA1E3}" type="slidenum">
              <a:t>6</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572" y="744541"/>
            <a:ext cx="4968877" cy="372745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DDE4216-EB3E-417E-92D9-693464D7D3FE}" type="slidenum">
              <a:t>7</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77744E7-F7F2-4610-8D9C-359E4DD39ABE}" type="slidenum">
              <a:t>7</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AE17377F-234D-46CD-A25D-B55DE7C3A9F8}" type="slidenum">
              <a:t>8</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A7AB1482-AFE5-4FE3-A371-3DB114B69916}" type="slidenum">
              <a:t>8</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01EB374-D37C-401D-862D-F59AA8409738}" type="slidenum">
              <a:t>9</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56330499-C705-4AFA-8D0F-4C53300AB9FF}" type="slidenum">
              <a:t>9</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1E4BB402-2E28-4CD6-9AE0-E1F6E71DDA16}" type="slidenum">
              <a:t>10</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45E27947-F137-4375-8DDA-4E85CF1A3E5D}" type="slidenum">
              <a:t>10</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8014561-D85E-417F-93F6-2E1F68CE606A}" type="slidenum">
              <a:t>11</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0">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48B929E-2D08-4B1B-ADFB-B93B04806A4F}" type="slidenum">
              <a:t>11</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4" name="Slide Image Placeholder 1"/>
          <p:cNvSpPr>
            <a:spLocks noGrp="1" noRot="1" noChangeAspect="1"/>
          </p:cNvSpPr>
          <p:nvPr>
            <p:ph type="sldImg"/>
          </p:nvPr>
        </p:nvSpPr>
        <p:spPr>
          <a:xfrm>
            <a:off x="917636" y="744477"/>
            <a:ext cx="4968721" cy="3727441"/>
          </a:xfrm>
          <a:solidFill>
            <a:srgbClr val="5B9BD5"/>
          </a:solidFill>
          <a:ln w="12600">
            <a:solidFill>
              <a:srgbClr val="41719C"/>
            </a:solidFill>
            <a:prstDash val="solid"/>
            <a:miter/>
          </a:ln>
        </p:spPr>
      </p:sp>
      <p:sp>
        <p:nvSpPr>
          <p:cNvPr id="5"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txBox="1"/>
          <p:nvPr/>
        </p:nvSpPr>
        <p:spPr>
          <a:xfrm>
            <a:off x="3857762" y="9442441"/>
            <a:ext cx="2946242" cy="495357"/>
          </a:xfrm>
          <a:prstGeom prst="rect">
            <a:avLst/>
          </a:prstGeom>
          <a:noFill/>
          <a:ln cap="flat">
            <a:noFill/>
          </a:ln>
        </p:spPr>
        <p:txBody>
          <a:bodyPr vert="horz" wrap="square" lIns="92162" tIns="46076" rIns="92162" bIns="46076"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6CDB307-0068-4694-8278-F639E977967A}" type="slidenum">
              <a:t>12</a:t>
            </a:fld>
            <a:endParaRPr lang="en-GB" sz="1200" b="0" i="0" u="none" strike="noStrike" kern="1200" cap="none" spc="0" baseline="0">
              <a:solidFill>
                <a:srgbClr val="000000"/>
              </a:solidFill>
              <a:uFillTx/>
              <a:latin typeface="Times New Roman" pitchFamily="18"/>
              <a:ea typeface="Arial" pitchFamily="34"/>
              <a:cs typeface="Arial" pitchFamily="34"/>
            </a:endParaRPr>
          </a:p>
        </p:txBody>
      </p:sp>
      <p:sp>
        <p:nvSpPr>
          <p:cNvPr id="3" name="Slide Image Placeholder 1"/>
          <p:cNvSpPr>
            <a:spLocks noGrp="1" noRot="1" noChangeAspect="1"/>
          </p:cNvSpPr>
          <p:nvPr>
            <p:ph type="sldImg"/>
          </p:nvPr>
        </p:nvSpPr>
        <p:spPr>
          <a:solidFill>
            <a:srgbClr val="5B9BD5"/>
          </a:solidFill>
          <a:ln w="12600">
            <a:solidFill>
              <a:srgbClr val="41719C"/>
            </a:solidFill>
            <a:prstDash val="solid"/>
            <a:miter/>
          </a:ln>
        </p:spPr>
      </p:sp>
      <p:sp>
        <p:nvSpPr>
          <p:cNvPr id="4" name="Notes Placeholder 2"/>
          <p:cNvSpPr txBox="1">
            <a:spLocks noGrp="1"/>
          </p:cNvSpPr>
          <p:nvPr>
            <p:ph type="body" sz="quarter" idx="1"/>
          </p:nvPr>
        </p:nvSpPr>
        <p:spPr>
          <a:xfrm>
            <a:off x="907916" y="4721403"/>
            <a:ext cx="4988161" cy="4472275"/>
          </a:xfrm>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143000" y="1122480"/>
            <a:ext cx="6858000" cy="2387516"/>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143000" y="3602159"/>
            <a:ext cx="6858000" cy="1655640"/>
          </a:xfrm>
        </p:spPr>
        <p:txBody>
          <a:bodyPr anchorCtr="1"/>
          <a:lstStyle>
            <a:lvl1pPr marL="0" indent="0" algn="ctr">
              <a:buNone/>
              <a:defRPr sz="24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709E19C7-9670-4060-AA94-9F67E41941A6}"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0A2234F7-C038-4190-9FDF-FDE548CDE8E1}" type="slidenum">
              <a:t>‹#›</a:t>
            </a:fld>
            <a:endParaRPr lang="en-GB"/>
          </a:p>
        </p:txBody>
      </p:sp>
      <p:sp>
        <p:nvSpPr>
          <p:cNvPr id="7" name="Text Placeholder 6"/>
          <p:cNvSpPr txBox="1">
            <a:spLocks noGrp="1"/>
          </p:cNvSpPr>
          <p:nvPr>
            <p:ph type="body" idx="4294967295"/>
          </p:nvPr>
        </p:nvSpPr>
        <p:spPr>
          <a:xfrm>
            <a:off x="457200" y="1604515"/>
            <a:ext cx="8229243" cy="4525923"/>
          </a:xfrm>
        </p:spPr>
        <p:txBody>
          <a:bodyPr lIns="0" tIns="0" rIns="0" bIns="0"/>
          <a:lstStyle>
            <a:lvl1pPr hangingPunct="0">
              <a:spcBef>
                <a:spcPts val="0"/>
              </a:spcBef>
              <a:spcAft>
                <a:spcPts val="1415"/>
              </a:spcAft>
              <a:defRPr lang="en-GB" sz="3200">
                <a:latin typeface="Arial" pitchFamily="18"/>
              </a:defRPr>
            </a:lvl1pPr>
          </a:lstStyle>
          <a:p>
            <a:pPr lvl="0"/>
            <a:endParaRPr lang="en-GB"/>
          </a:p>
        </p:txBody>
      </p:sp>
    </p:spTree>
    <p:extLst>
      <p:ext uri="{BB962C8B-B14F-4D97-AF65-F5344CB8AC3E}">
        <p14:creationId xmlns:p14="http://schemas.microsoft.com/office/powerpoint/2010/main" val="4080922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C43338E0-EE70-4460-BE4C-CDA1EFE65BFF}"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9EE9C71E-2C50-4853-B414-068AE7470575}" type="slidenum">
              <a:t>‹#›</a:t>
            </a:fld>
            <a:endParaRPr lang="en-GB"/>
          </a:p>
        </p:txBody>
      </p:sp>
    </p:spTree>
    <p:extLst>
      <p:ext uri="{BB962C8B-B14F-4D97-AF65-F5344CB8AC3E}">
        <p14:creationId xmlns:p14="http://schemas.microsoft.com/office/powerpoint/2010/main" val="802223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720" y="365037"/>
            <a:ext cx="1971720" cy="581184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28558" y="365037"/>
            <a:ext cx="5762521" cy="581184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69874E0C-2E7E-4615-8ECE-5BA7E95F5AFE}"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CBBFCD61-6FE6-46ED-A558-E1CD03BBC1C6}" type="slidenum">
              <a:t>‹#›</a:t>
            </a:fld>
            <a:endParaRPr lang="en-GB"/>
          </a:p>
        </p:txBody>
      </p:sp>
    </p:spTree>
    <p:extLst>
      <p:ext uri="{BB962C8B-B14F-4D97-AF65-F5344CB8AC3E}">
        <p14:creationId xmlns:p14="http://schemas.microsoft.com/office/powerpoint/2010/main" val="1517379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143000" y="1122480"/>
            <a:ext cx="6858000" cy="2387516"/>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143000" y="3602159"/>
            <a:ext cx="6858000" cy="1655640"/>
          </a:xfrm>
        </p:spPr>
        <p:txBody>
          <a:bodyPr anchorCtr="1"/>
          <a:lstStyle>
            <a:lvl1pPr marL="0" indent="0" algn="ctr">
              <a:buNone/>
              <a:defRPr sz="24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D6533545-881D-43CF-9C53-00CDE2B26426}"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E09C16C9-B32E-4CD5-8FD0-2DE2167060FC}" type="slidenum">
              <a:t>‹#›</a:t>
            </a:fld>
            <a:endParaRPr lang="en-GB"/>
          </a:p>
        </p:txBody>
      </p:sp>
    </p:spTree>
    <p:extLst>
      <p:ext uri="{BB962C8B-B14F-4D97-AF65-F5344CB8AC3E}">
        <p14:creationId xmlns:p14="http://schemas.microsoft.com/office/powerpoint/2010/main" val="1483662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type="title" idx="4294967295"/>
          </p:nvPr>
        </p:nvSpPr>
        <p:spPr>
          <a:xfrm>
            <a:off x="628558" y="1825563"/>
            <a:ext cx="7886882"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Date Placeholder 3"/>
          <p:cNvSpPr txBox="1">
            <a:spLocks noGrp="1"/>
          </p:cNvSpPr>
          <p:nvPr>
            <p:ph type="dt" sz="half" idx="7"/>
          </p:nvPr>
        </p:nvSpPr>
        <p:spPr/>
        <p:txBody>
          <a:bodyPr/>
          <a:lstStyle>
            <a:lvl1pPr>
              <a:defRPr/>
            </a:lvl1pPr>
          </a:lstStyle>
          <a:p>
            <a:pPr lvl="0"/>
            <a:fld id="{0C5FBC48-DCF4-4766-BC81-6A22C8949C15}"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0929AC04-D161-4B2A-BFD6-C26FA47899C9}" type="slidenum">
              <a:t>‹#›</a:t>
            </a:fld>
            <a:endParaRPr lang="en-GB"/>
          </a:p>
        </p:txBody>
      </p:sp>
    </p:spTree>
    <p:extLst>
      <p:ext uri="{BB962C8B-B14F-4D97-AF65-F5344CB8AC3E}">
        <p14:creationId xmlns:p14="http://schemas.microsoft.com/office/powerpoint/2010/main" val="743763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623876" y="1709644"/>
            <a:ext cx="7886882" cy="2852644"/>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623876" y="4589638"/>
            <a:ext cx="7886882" cy="1500118"/>
          </a:xfrm>
        </p:spPr>
        <p:txBody>
          <a:bodyPr/>
          <a:lstStyle>
            <a:lvl1pPr marL="0" indent="0">
              <a:buNone/>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a:defRPr/>
            </a:lvl1pPr>
          </a:lstStyle>
          <a:p>
            <a:pPr lvl="0"/>
            <a:fld id="{08C34770-8027-463C-A281-9B72776A0E38}"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713D2D6D-0A19-4CDC-BF66-BC57D956011A}" type="slidenum">
              <a:t>‹#›</a:t>
            </a:fld>
            <a:endParaRPr lang="en-GB"/>
          </a:p>
        </p:txBody>
      </p:sp>
    </p:spTree>
    <p:extLst>
      <p:ext uri="{BB962C8B-B14F-4D97-AF65-F5344CB8AC3E}">
        <p14:creationId xmlns:p14="http://schemas.microsoft.com/office/powerpoint/2010/main" val="1296704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type="title" idx="4294967295"/>
          </p:nvPr>
        </p:nvSpPr>
        <p:spPr>
          <a:xfrm>
            <a:off x="628558" y="1825563"/>
            <a:ext cx="3867116"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Content Placeholder 3"/>
          <p:cNvSpPr txBox="1">
            <a:spLocks noGrp="1"/>
          </p:cNvSpPr>
          <p:nvPr>
            <p:ph type="title" idx="4294967295"/>
          </p:nvPr>
        </p:nvSpPr>
        <p:spPr>
          <a:xfrm>
            <a:off x="4648315" y="1825563"/>
            <a:ext cx="3867116"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5" name="Date Placeholder 4"/>
          <p:cNvSpPr txBox="1">
            <a:spLocks noGrp="1"/>
          </p:cNvSpPr>
          <p:nvPr>
            <p:ph type="dt" sz="half" idx="7"/>
          </p:nvPr>
        </p:nvSpPr>
        <p:spPr/>
        <p:txBody>
          <a:bodyPr/>
          <a:lstStyle>
            <a:lvl1pPr>
              <a:defRPr/>
            </a:lvl1pPr>
          </a:lstStyle>
          <a:p>
            <a:pPr lvl="0"/>
            <a:fld id="{CBD9F259-4BB7-4A70-B532-4061EACFE544}"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624FCC6D-FF19-4825-9614-C84B316DF344}" type="slidenum">
              <a:t>‹#›</a:t>
            </a:fld>
            <a:endParaRPr lang="en-GB"/>
          </a:p>
        </p:txBody>
      </p:sp>
    </p:spTree>
    <p:extLst>
      <p:ext uri="{BB962C8B-B14F-4D97-AF65-F5344CB8AC3E}">
        <p14:creationId xmlns:p14="http://schemas.microsoft.com/office/powerpoint/2010/main" val="1043603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365037"/>
            <a:ext cx="7886882" cy="1325523"/>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630359" y="1681197"/>
            <a:ext cx="3868561" cy="824038"/>
          </a:xfrm>
        </p:spPr>
        <p:txBody>
          <a:bodyPr anchor="b"/>
          <a:lstStyle>
            <a:lvl1pPr marL="0" indent="0">
              <a:buNone/>
              <a:defRPr sz="2400" b="1"/>
            </a:lvl1pPr>
          </a:lstStyle>
          <a:p>
            <a:pPr lvl="0"/>
            <a:r>
              <a:rPr lang="en-US"/>
              <a:t>Edit Master text styles</a:t>
            </a:r>
          </a:p>
        </p:txBody>
      </p:sp>
      <p:sp>
        <p:nvSpPr>
          <p:cNvPr id="4" name="Content Placeholder 3"/>
          <p:cNvSpPr txBox="1">
            <a:spLocks noGrp="1"/>
          </p:cNvSpPr>
          <p:nvPr>
            <p:ph type="title" idx="4294967295"/>
          </p:nvPr>
        </p:nvSpPr>
        <p:spPr>
          <a:xfrm>
            <a:off x="630359" y="2505236"/>
            <a:ext cx="3868561" cy="3684602"/>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5" name="Text Placeholder 4"/>
          <p:cNvSpPr txBox="1">
            <a:spLocks noGrp="1"/>
          </p:cNvSpPr>
          <p:nvPr>
            <p:ph type="body" idx="3"/>
          </p:nvPr>
        </p:nvSpPr>
        <p:spPr>
          <a:xfrm>
            <a:off x="4629241" y="1681197"/>
            <a:ext cx="3887635" cy="824038"/>
          </a:xfrm>
        </p:spPr>
        <p:txBody>
          <a:bodyPr anchor="b"/>
          <a:lstStyle>
            <a:lvl1pPr marL="0" indent="0">
              <a:buNone/>
              <a:defRPr sz="2400" b="1"/>
            </a:lvl1pPr>
          </a:lstStyle>
          <a:p>
            <a:pPr lvl="0"/>
            <a:r>
              <a:rPr lang="en-US"/>
              <a:t>Edit Master text styles</a:t>
            </a:r>
          </a:p>
        </p:txBody>
      </p:sp>
      <p:sp>
        <p:nvSpPr>
          <p:cNvPr id="6" name="Content Placeholder 5"/>
          <p:cNvSpPr txBox="1">
            <a:spLocks noGrp="1"/>
          </p:cNvSpPr>
          <p:nvPr>
            <p:ph type="title" idx="4294967295"/>
          </p:nvPr>
        </p:nvSpPr>
        <p:spPr>
          <a:xfrm>
            <a:off x="4629241" y="2505236"/>
            <a:ext cx="3887635" cy="3684602"/>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7" name="Date Placeholder 6"/>
          <p:cNvSpPr txBox="1">
            <a:spLocks noGrp="1"/>
          </p:cNvSpPr>
          <p:nvPr>
            <p:ph type="dt" sz="half" idx="7"/>
          </p:nvPr>
        </p:nvSpPr>
        <p:spPr/>
        <p:txBody>
          <a:bodyPr/>
          <a:lstStyle>
            <a:lvl1pPr>
              <a:defRPr/>
            </a:lvl1pPr>
          </a:lstStyle>
          <a:p>
            <a:pPr lvl="0"/>
            <a:fld id="{51C20D76-596C-4C8E-AC45-DF0942F21949}" type="datetime1">
              <a:rPr lang="en-GB"/>
              <a:pPr lvl="0"/>
              <a:t>17/01/2018</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A0EBE20B-6F42-4FBC-A5A2-CFD83FC04B4D}" type="slidenum">
              <a:t>‹#›</a:t>
            </a:fld>
            <a:endParaRPr lang="en-GB"/>
          </a:p>
        </p:txBody>
      </p:sp>
    </p:spTree>
    <p:extLst>
      <p:ext uri="{BB962C8B-B14F-4D97-AF65-F5344CB8AC3E}">
        <p14:creationId xmlns:p14="http://schemas.microsoft.com/office/powerpoint/2010/main" val="29536149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A3767F9F-A733-465B-91E4-1DF8BDE07A9F}" type="datetime1">
              <a:rPr lang="en-GB"/>
              <a:pPr lvl="0"/>
              <a:t>17/01/2018</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2793A8ED-E5BA-497D-ABD3-4973C4573CF7}" type="slidenum">
              <a:t>‹#›</a:t>
            </a:fld>
            <a:endParaRPr lang="en-GB"/>
          </a:p>
        </p:txBody>
      </p:sp>
    </p:spTree>
    <p:extLst>
      <p:ext uri="{BB962C8B-B14F-4D97-AF65-F5344CB8AC3E}">
        <p14:creationId xmlns:p14="http://schemas.microsoft.com/office/powerpoint/2010/main" val="2163343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9BB1A234-F7E7-407A-80D7-48F600A1A1D2}" type="datetime1">
              <a:rPr lang="en-GB"/>
              <a:pPr lvl="0"/>
              <a:t>17/01/2018</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8AE1824D-4332-4179-84C6-EAC850CF6070}" type="slidenum">
              <a:t>‹#›</a:t>
            </a:fld>
            <a:endParaRPr lang="en-GB"/>
          </a:p>
        </p:txBody>
      </p:sp>
      <p:sp>
        <p:nvSpPr>
          <p:cNvPr id="5" name="Title 4"/>
          <p:cNvSpPr txBox="1">
            <a:spLocks noGrp="1"/>
          </p:cNvSpPr>
          <p:nvPr>
            <p:ph type="title" idx="4294967295"/>
          </p:nvPr>
        </p:nvSpPr>
        <p:spPr>
          <a:xfrm>
            <a:off x="457200" y="273597"/>
            <a:ext cx="8229243" cy="1144801"/>
          </a:xfrm>
        </p:spPr>
        <p:txBody>
          <a:bodyPr lIns="0" tIns="0" rIns="0" bIns="0" anchorCtr="1"/>
          <a:lstStyle>
            <a:lvl1pPr algn="ctr" hangingPunct="0">
              <a:defRPr lang="en-GB">
                <a:latin typeface="Arial" pitchFamily="18"/>
              </a:defRPr>
            </a:lvl1pPr>
          </a:lstStyle>
          <a:p>
            <a:pPr lvl="0"/>
            <a:endParaRPr lang="en-GB"/>
          </a:p>
        </p:txBody>
      </p:sp>
      <p:sp>
        <p:nvSpPr>
          <p:cNvPr id="6" name="Text Placeholder 5"/>
          <p:cNvSpPr txBox="1">
            <a:spLocks noGrp="1"/>
          </p:cNvSpPr>
          <p:nvPr>
            <p:ph type="body" idx="4294967295"/>
          </p:nvPr>
        </p:nvSpPr>
        <p:spPr>
          <a:xfrm>
            <a:off x="457200" y="1604515"/>
            <a:ext cx="8229243" cy="4525923"/>
          </a:xfrm>
        </p:spPr>
        <p:txBody>
          <a:bodyPr lIns="0" tIns="0" rIns="0" bIns="0"/>
          <a:lstStyle>
            <a:lvl1pPr hangingPunct="0">
              <a:spcBef>
                <a:spcPts val="0"/>
              </a:spcBef>
              <a:spcAft>
                <a:spcPts val="1415"/>
              </a:spcAft>
              <a:defRPr lang="en-GB" sz="3200">
                <a:latin typeface="Arial" pitchFamily="18"/>
              </a:defRPr>
            </a:lvl1pPr>
          </a:lstStyle>
          <a:p>
            <a:pPr lvl="0"/>
            <a:endParaRPr lang="en-GB"/>
          </a:p>
        </p:txBody>
      </p:sp>
    </p:spTree>
    <p:extLst>
      <p:ext uri="{BB962C8B-B14F-4D97-AF65-F5344CB8AC3E}">
        <p14:creationId xmlns:p14="http://schemas.microsoft.com/office/powerpoint/2010/main" val="955005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457200"/>
            <a:ext cx="2949479"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type="title" idx="4294967295"/>
          </p:nvPr>
        </p:nvSpPr>
        <p:spPr>
          <a:xfrm>
            <a:off x="3887635" y="987478"/>
            <a:ext cx="4629241" cy="4873678"/>
          </a:xfrm>
        </p:spPr>
        <p:txBody>
          <a:bodyPr anchor="t"/>
          <a:lstStyle>
            <a:lvl1pPr marL="228600" indent="-228600">
              <a:spcBef>
                <a:spcPts val="1000"/>
              </a:spcBef>
              <a:buSzPct val="100000"/>
              <a:buFont typeface="Arial" pitchFamily="34"/>
              <a:buChar char="•"/>
              <a:defRPr sz="32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Text Placeholder 3"/>
          <p:cNvSpPr txBox="1">
            <a:spLocks noGrp="1"/>
          </p:cNvSpPr>
          <p:nvPr>
            <p:ph type="body" idx="2"/>
          </p:nvPr>
        </p:nvSpPr>
        <p:spPr>
          <a:xfrm>
            <a:off x="630359" y="2057400"/>
            <a:ext cx="2949479" cy="3811676"/>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63F934AF-F6BA-4E25-8E11-217321D7EB09}"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EEB50BB3-B7B2-4BE8-A814-95BFFBBD3AD3}" type="slidenum">
              <a:t>‹#›</a:t>
            </a:fld>
            <a:endParaRPr lang="en-GB"/>
          </a:p>
        </p:txBody>
      </p:sp>
    </p:spTree>
    <p:extLst>
      <p:ext uri="{BB962C8B-B14F-4D97-AF65-F5344CB8AC3E}">
        <p14:creationId xmlns:p14="http://schemas.microsoft.com/office/powerpoint/2010/main" val="750229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type="title" idx="4294967295"/>
          </p:nvPr>
        </p:nvSpPr>
        <p:spPr>
          <a:xfrm>
            <a:off x="628558" y="1825563"/>
            <a:ext cx="7886882"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Date Placeholder 3"/>
          <p:cNvSpPr txBox="1">
            <a:spLocks noGrp="1"/>
          </p:cNvSpPr>
          <p:nvPr>
            <p:ph type="dt" sz="half" idx="7"/>
          </p:nvPr>
        </p:nvSpPr>
        <p:spPr/>
        <p:txBody>
          <a:bodyPr/>
          <a:lstStyle>
            <a:lvl1pPr>
              <a:defRPr/>
            </a:lvl1pPr>
          </a:lstStyle>
          <a:p>
            <a:pPr lvl="0"/>
            <a:fld id="{2B495ABD-C69D-40E8-8D98-81785AB3AC4A}"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768DD67E-A723-4C58-A455-AB199E851627}" type="slidenum">
              <a:t>‹#›</a:t>
            </a:fld>
            <a:endParaRPr lang="en-GB"/>
          </a:p>
        </p:txBody>
      </p:sp>
    </p:spTree>
    <p:extLst>
      <p:ext uri="{BB962C8B-B14F-4D97-AF65-F5344CB8AC3E}">
        <p14:creationId xmlns:p14="http://schemas.microsoft.com/office/powerpoint/2010/main" val="1762924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457200"/>
            <a:ext cx="2949479"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title" idx="4294967295"/>
          </p:nvPr>
        </p:nvSpPr>
        <p:spPr>
          <a:xfrm>
            <a:off x="3887635" y="987478"/>
            <a:ext cx="4629241" cy="4873678"/>
          </a:xfrm>
        </p:spPr>
        <p:txBody>
          <a:bodyPr anchor="t" anchorCtr="1"/>
          <a:lstStyle>
            <a:lvl1pPr algn="ctr" hangingPunct="0">
              <a:defRPr lang="en-GB">
                <a:latin typeface="Arial" pitchFamily="18"/>
              </a:defRPr>
            </a:lvl1pPr>
          </a:lstStyle>
          <a:p>
            <a:pPr lvl="0"/>
            <a:endParaRPr lang="en-GB"/>
          </a:p>
        </p:txBody>
      </p:sp>
      <p:sp>
        <p:nvSpPr>
          <p:cNvPr id="4" name="Text Placeholder 3"/>
          <p:cNvSpPr txBox="1">
            <a:spLocks noGrp="1"/>
          </p:cNvSpPr>
          <p:nvPr>
            <p:ph type="body" idx="2"/>
          </p:nvPr>
        </p:nvSpPr>
        <p:spPr>
          <a:xfrm>
            <a:off x="630359" y="2057400"/>
            <a:ext cx="2949479" cy="3811676"/>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878B10BB-1665-42A5-BA09-08E4EA24D25F}"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C682A8DC-0524-41A9-A3C7-61129D77A8D2}" type="slidenum">
              <a:t>‹#›</a:t>
            </a:fld>
            <a:endParaRPr lang="en-GB"/>
          </a:p>
        </p:txBody>
      </p:sp>
    </p:spTree>
    <p:extLst>
      <p:ext uri="{BB962C8B-B14F-4D97-AF65-F5344CB8AC3E}">
        <p14:creationId xmlns:p14="http://schemas.microsoft.com/office/powerpoint/2010/main" val="1273529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08F7E762-651F-4981-92B7-C0F3A29B1D3A}"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CA05F767-A879-4C3C-A832-DB57279F3713}" type="slidenum">
              <a:t>‹#›</a:t>
            </a:fld>
            <a:endParaRPr lang="en-GB"/>
          </a:p>
        </p:txBody>
      </p:sp>
    </p:spTree>
    <p:extLst>
      <p:ext uri="{BB962C8B-B14F-4D97-AF65-F5344CB8AC3E}">
        <p14:creationId xmlns:p14="http://schemas.microsoft.com/office/powerpoint/2010/main" val="492161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720" y="365037"/>
            <a:ext cx="1971720" cy="581184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28558" y="365037"/>
            <a:ext cx="5762521" cy="581184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D249ADD6-4190-4447-844D-795461B5F611}"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E4C0B973-C64C-415E-A6E4-E63637699CBD}" type="slidenum">
              <a:t>‹#›</a:t>
            </a:fld>
            <a:endParaRPr lang="en-GB"/>
          </a:p>
        </p:txBody>
      </p:sp>
    </p:spTree>
    <p:extLst>
      <p:ext uri="{BB962C8B-B14F-4D97-AF65-F5344CB8AC3E}">
        <p14:creationId xmlns:p14="http://schemas.microsoft.com/office/powerpoint/2010/main" val="4158626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623876" y="1709644"/>
            <a:ext cx="7886882" cy="2852644"/>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623876" y="4589638"/>
            <a:ext cx="7886882" cy="1500118"/>
          </a:xfrm>
        </p:spPr>
        <p:txBody>
          <a:bodyPr/>
          <a:lstStyle>
            <a:lvl1pPr marL="0" indent="0">
              <a:buNone/>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a:defRPr/>
            </a:lvl1pPr>
          </a:lstStyle>
          <a:p>
            <a:pPr lvl="0"/>
            <a:fld id="{EC5A9ABA-267C-4AE6-8993-186B96783AD6}" type="datetime1">
              <a:rPr lang="en-GB"/>
              <a:pPr lvl="0"/>
              <a:t>17/01/2018</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EFA83CFA-C9D9-43A2-A10F-13AA7E2EC4BE}" type="slidenum">
              <a:t>‹#›</a:t>
            </a:fld>
            <a:endParaRPr lang="en-GB"/>
          </a:p>
        </p:txBody>
      </p:sp>
    </p:spTree>
    <p:extLst>
      <p:ext uri="{BB962C8B-B14F-4D97-AF65-F5344CB8AC3E}">
        <p14:creationId xmlns:p14="http://schemas.microsoft.com/office/powerpoint/2010/main" val="2447563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type="title" idx="4294967295"/>
          </p:nvPr>
        </p:nvSpPr>
        <p:spPr>
          <a:xfrm>
            <a:off x="628558" y="1825563"/>
            <a:ext cx="3867116"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Content Placeholder 3"/>
          <p:cNvSpPr txBox="1">
            <a:spLocks noGrp="1"/>
          </p:cNvSpPr>
          <p:nvPr>
            <p:ph type="title" idx="4294967295"/>
          </p:nvPr>
        </p:nvSpPr>
        <p:spPr>
          <a:xfrm>
            <a:off x="4648315" y="1825563"/>
            <a:ext cx="3867116" cy="4351318"/>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5" name="Date Placeholder 4"/>
          <p:cNvSpPr txBox="1">
            <a:spLocks noGrp="1"/>
          </p:cNvSpPr>
          <p:nvPr>
            <p:ph type="dt" sz="half" idx="7"/>
          </p:nvPr>
        </p:nvSpPr>
        <p:spPr/>
        <p:txBody>
          <a:bodyPr/>
          <a:lstStyle>
            <a:lvl1pPr>
              <a:defRPr/>
            </a:lvl1pPr>
          </a:lstStyle>
          <a:p>
            <a:pPr lvl="0"/>
            <a:fld id="{9322CC8D-65CF-45A3-AE67-EA5308F3332B}"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8DB7D0ED-68A0-427E-B529-BD1E0EEEED8D}" type="slidenum">
              <a:t>‹#›</a:t>
            </a:fld>
            <a:endParaRPr lang="en-GB"/>
          </a:p>
        </p:txBody>
      </p:sp>
    </p:spTree>
    <p:extLst>
      <p:ext uri="{BB962C8B-B14F-4D97-AF65-F5344CB8AC3E}">
        <p14:creationId xmlns:p14="http://schemas.microsoft.com/office/powerpoint/2010/main" val="572870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365037"/>
            <a:ext cx="7886882" cy="1325523"/>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630359" y="1681197"/>
            <a:ext cx="3868561" cy="824038"/>
          </a:xfrm>
        </p:spPr>
        <p:txBody>
          <a:bodyPr anchor="b"/>
          <a:lstStyle>
            <a:lvl1pPr marL="0" indent="0">
              <a:buNone/>
              <a:defRPr sz="2400" b="1"/>
            </a:lvl1pPr>
          </a:lstStyle>
          <a:p>
            <a:pPr lvl="0"/>
            <a:r>
              <a:rPr lang="en-US"/>
              <a:t>Edit Master text styles</a:t>
            </a:r>
          </a:p>
        </p:txBody>
      </p:sp>
      <p:sp>
        <p:nvSpPr>
          <p:cNvPr id="4" name="Content Placeholder 3"/>
          <p:cNvSpPr txBox="1">
            <a:spLocks noGrp="1"/>
          </p:cNvSpPr>
          <p:nvPr>
            <p:ph type="title" idx="4294967295"/>
          </p:nvPr>
        </p:nvSpPr>
        <p:spPr>
          <a:xfrm>
            <a:off x="630359" y="2505236"/>
            <a:ext cx="3868561" cy="3684602"/>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5" name="Text Placeholder 4"/>
          <p:cNvSpPr txBox="1">
            <a:spLocks noGrp="1"/>
          </p:cNvSpPr>
          <p:nvPr>
            <p:ph type="body" idx="3"/>
          </p:nvPr>
        </p:nvSpPr>
        <p:spPr>
          <a:xfrm>
            <a:off x="4629241" y="1681197"/>
            <a:ext cx="3887635" cy="824038"/>
          </a:xfrm>
        </p:spPr>
        <p:txBody>
          <a:bodyPr anchor="b"/>
          <a:lstStyle>
            <a:lvl1pPr marL="0" indent="0">
              <a:buNone/>
              <a:defRPr sz="2400" b="1"/>
            </a:lvl1pPr>
          </a:lstStyle>
          <a:p>
            <a:pPr lvl="0"/>
            <a:r>
              <a:rPr lang="en-US"/>
              <a:t>Edit Master text styles</a:t>
            </a:r>
          </a:p>
        </p:txBody>
      </p:sp>
      <p:sp>
        <p:nvSpPr>
          <p:cNvPr id="6" name="Content Placeholder 5"/>
          <p:cNvSpPr txBox="1">
            <a:spLocks noGrp="1"/>
          </p:cNvSpPr>
          <p:nvPr>
            <p:ph type="title" idx="4294967295"/>
          </p:nvPr>
        </p:nvSpPr>
        <p:spPr>
          <a:xfrm>
            <a:off x="4629241" y="2505236"/>
            <a:ext cx="3887635" cy="3684602"/>
          </a:xfrm>
        </p:spPr>
        <p:txBody>
          <a:bodyPr anchor="t"/>
          <a:lstStyle>
            <a:lvl1pPr marL="228600" indent="-228600">
              <a:spcBef>
                <a:spcPts val="1000"/>
              </a:spcBef>
              <a:buSzPct val="100000"/>
              <a:buFont typeface="Arial" pitchFamily="34"/>
              <a:buChar char="•"/>
              <a:defRPr sz="28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7" name="Date Placeholder 6"/>
          <p:cNvSpPr txBox="1">
            <a:spLocks noGrp="1"/>
          </p:cNvSpPr>
          <p:nvPr>
            <p:ph type="dt" sz="half" idx="7"/>
          </p:nvPr>
        </p:nvSpPr>
        <p:spPr/>
        <p:txBody>
          <a:bodyPr/>
          <a:lstStyle>
            <a:lvl1pPr>
              <a:defRPr/>
            </a:lvl1pPr>
          </a:lstStyle>
          <a:p>
            <a:pPr lvl="0"/>
            <a:fld id="{2A1C7ECC-1840-4227-8192-A073A1774FEC}" type="datetime1">
              <a:rPr lang="en-GB"/>
              <a:pPr lvl="0"/>
              <a:t>17/01/2018</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7158E04F-2B01-4DD1-93C2-4A1060767BF0}" type="slidenum">
              <a:t>‹#›</a:t>
            </a:fld>
            <a:endParaRPr lang="en-GB"/>
          </a:p>
        </p:txBody>
      </p:sp>
    </p:spTree>
    <p:extLst>
      <p:ext uri="{BB962C8B-B14F-4D97-AF65-F5344CB8AC3E}">
        <p14:creationId xmlns:p14="http://schemas.microsoft.com/office/powerpoint/2010/main" val="1095708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B540FD54-B986-4A84-9E73-C6F9C85E0394}" type="datetime1">
              <a:rPr lang="en-GB"/>
              <a:pPr lvl="0"/>
              <a:t>17/01/2018</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CBA378E5-7242-4A93-92B5-E27CB397A1E4}" type="slidenum">
              <a:t>‹#›</a:t>
            </a:fld>
            <a:endParaRPr lang="en-GB"/>
          </a:p>
        </p:txBody>
      </p:sp>
    </p:spTree>
    <p:extLst>
      <p:ext uri="{BB962C8B-B14F-4D97-AF65-F5344CB8AC3E}">
        <p14:creationId xmlns:p14="http://schemas.microsoft.com/office/powerpoint/2010/main" val="195997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328195F6-081A-4D52-B566-4A5EFE23C50D}" type="datetime1">
              <a:rPr lang="en-GB"/>
              <a:pPr lvl="0"/>
              <a:t>17/01/2018</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AE732A9E-2DB1-4862-865D-B5F83310CAF8}" type="slidenum">
              <a:t>‹#›</a:t>
            </a:fld>
            <a:endParaRPr lang="en-GB"/>
          </a:p>
        </p:txBody>
      </p:sp>
      <p:sp>
        <p:nvSpPr>
          <p:cNvPr id="5" name="Title 4"/>
          <p:cNvSpPr txBox="1">
            <a:spLocks noGrp="1"/>
          </p:cNvSpPr>
          <p:nvPr>
            <p:ph type="title" idx="4294967295"/>
          </p:nvPr>
        </p:nvSpPr>
        <p:spPr>
          <a:xfrm>
            <a:off x="457200" y="273597"/>
            <a:ext cx="8229243" cy="1144801"/>
          </a:xfrm>
        </p:spPr>
        <p:txBody>
          <a:bodyPr lIns="0" tIns="0" rIns="0" bIns="0" anchorCtr="1"/>
          <a:lstStyle>
            <a:lvl1pPr algn="ctr" hangingPunct="0">
              <a:defRPr lang="en-GB">
                <a:latin typeface="Arial" pitchFamily="18"/>
              </a:defRPr>
            </a:lvl1pPr>
          </a:lstStyle>
          <a:p>
            <a:pPr lvl="0"/>
            <a:endParaRPr lang="en-GB"/>
          </a:p>
        </p:txBody>
      </p:sp>
      <p:sp>
        <p:nvSpPr>
          <p:cNvPr id="6" name="Text Placeholder 5"/>
          <p:cNvSpPr txBox="1">
            <a:spLocks noGrp="1"/>
          </p:cNvSpPr>
          <p:nvPr>
            <p:ph type="body" idx="4294967295"/>
          </p:nvPr>
        </p:nvSpPr>
        <p:spPr>
          <a:xfrm>
            <a:off x="457200" y="1604515"/>
            <a:ext cx="8229243" cy="4525923"/>
          </a:xfrm>
        </p:spPr>
        <p:txBody>
          <a:bodyPr lIns="0" tIns="0" rIns="0" bIns="0"/>
          <a:lstStyle>
            <a:lvl1pPr hangingPunct="0">
              <a:spcBef>
                <a:spcPts val="0"/>
              </a:spcBef>
              <a:spcAft>
                <a:spcPts val="1415"/>
              </a:spcAft>
              <a:defRPr lang="en-GB" sz="3200">
                <a:latin typeface="Arial" pitchFamily="18"/>
              </a:defRPr>
            </a:lvl1pPr>
          </a:lstStyle>
          <a:p>
            <a:pPr lvl="0"/>
            <a:endParaRPr lang="en-GB"/>
          </a:p>
        </p:txBody>
      </p:sp>
    </p:spTree>
    <p:extLst>
      <p:ext uri="{BB962C8B-B14F-4D97-AF65-F5344CB8AC3E}">
        <p14:creationId xmlns:p14="http://schemas.microsoft.com/office/powerpoint/2010/main" val="2033785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457200"/>
            <a:ext cx="2949479"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type="title" idx="4294967295"/>
          </p:nvPr>
        </p:nvSpPr>
        <p:spPr>
          <a:xfrm>
            <a:off x="3887635" y="987478"/>
            <a:ext cx="4629241" cy="4873678"/>
          </a:xfrm>
        </p:spPr>
        <p:txBody>
          <a:bodyPr anchor="t"/>
          <a:lstStyle>
            <a:lvl1pPr marL="228600" indent="-228600">
              <a:spcBef>
                <a:spcPts val="1000"/>
              </a:spcBef>
              <a:buSzPct val="100000"/>
              <a:buFont typeface="Arial" pitchFamily="34"/>
              <a:buChar char="•"/>
              <a:defRPr sz="3200">
                <a:latin typeface="Calibri" pitchFamily="18"/>
              </a:defRPr>
            </a:lvl1pPr>
          </a:lstStyle>
          <a:p>
            <a:pPr lvl="0"/>
            <a:r>
              <a:rPr lang="en-US"/>
              <a:t>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
        <p:nvSpPr>
          <p:cNvPr id="4" name="Text Placeholder 3"/>
          <p:cNvSpPr txBox="1">
            <a:spLocks noGrp="1"/>
          </p:cNvSpPr>
          <p:nvPr>
            <p:ph type="body" idx="2"/>
          </p:nvPr>
        </p:nvSpPr>
        <p:spPr>
          <a:xfrm>
            <a:off x="630359" y="2057400"/>
            <a:ext cx="2949479" cy="3811676"/>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EEB17DC0-9140-4A63-AEAE-2A256392AF44}"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79B227FA-22E1-46B4-AF9E-06D4E92AF367}" type="slidenum">
              <a:t>‹#›</a:t>
            </a:fld>
            <a:endParaRPr lang="en-GB"/>
          </a:p>
        </p:txBody>
      </p:sp>
    </p:spTree>
    <p:extLst>
      <p:ext uri="{BB962C8B-B14F-4D97-AF65-F5344CB8AC3E}">
        <p14:creationId xmlns:p14="http://schemas.microsoft.com/office/powerpoint/2010/main" val="503495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30359" y="457200"/>
            <a:ext cx="2949479"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title" idx="4294967295"/>
          </p:nvPr>
        </p:nvSpPr>
        <p:spPr>
          <a:xfrm>
            <a:off x="3887635" y="987478"/>
            <a:ext cx="4629241" cy="4873678"/>
          </a:xfrm>
        </p:spPr>
        <p:txBody>
          <a:bodyPr anchor="t" anchorCtr="1"/>
          <a:lstStyle>
            <a:lvl1pPr algn="ctr" hangingPunct="0">
              <a:defRPr lang="en-GB">
                <a:latin typeface="Arial" pitchFamily="18"/>
              </a:defRPr>
            </a:lvl1pPr>
          </a:lstStyle>
          <a:p>
            <a:pPr lvl="0"/>
            <a:endParaRPr lang="en-GB"/>
          </a:p>
        </p:txBody>
      </p:sp>
      <p:sp>
        <p:nvSpPr>
          <p:cNvPr id="4" name="Text Placeholder 3"/>
          <p:cNvSpPr txBox="1">
            <a:spLocks noGrp="1"/>
          </p:cNvSpPr>
          <p:nvPr>
            <p:ph type="body" idx="2"/>
          </p:nvPr>
        </p:nvSpPr>
        <p:spPr>
          <a:xfrm>
            <a:off x="630359" y="2057400"/>
            <a:ext cx="2949479" cy="3811676"/>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ABF64EDF-A0D6-4EC4-B093-D40DA7A647F6}" type="datetime1">
              <a:rPr lang="en-GB"/>
              <a:pPr lvl="0"/>
              <a:t>17/01/2018</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3CF03930-0441-4815-AED4-E5E257DE651F}" type="slidenum">
              <a:t>‹#›</a:t>
            </a:fld>
            <a:endParaRPr lang="en-GB"/>
          </a:p>
        </p:txBody>
      </p:sp>
    </p:spTree>
    <p:extLst>
      <p:ext uri="{BB962C8B-B14F-4D97-AF65-F5344CB8AC3E}">
        <p14:creationId xmlns:p14="http://schemas.microsoft.com/office/powerpoint/2010/main" val="26312925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558" y="365037"/>
            <a:ext cx="7886882" cy="1325523"/>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p:cNvSpPr txBox="1">
            <a:spLocks noGrp="1"/>
          </p:cNvSpPr>
          <p:nvPr>
            <p:ph type="body" idx="1"/>
          </p:nvPr>
        </p:nvSpPr>
        <p:spPr>
          <a:xfrm>
            <a:off x="628558" y="1825563"/>
            <a:ext cx="7886882" cy="4351318"/>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628558" y="6356515"/>
            <a:ext cx="2057400" cy="365037"/>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pitchFamily="18"/>
                <a:ea typeface="Lucida Sans Unicode" pitchFamily="2"/>
                <a:cs typeface="Tahoma" pitchFamily="2"/>
              </a:defRPr>
            </a:lvl1pPr>
          </a:lstStyle>
          <a:p>
            <a:pPr lvl="0"/>
            <a:fld id="{24587F51-D23F-4057-8CE9-E548F95A870D}" type="datetime1">
              <a:rPr lang="en-GB"/>
              <a:pPr lvl="0"/>
              <a:t>17/01/2018</a:t>
            </a:fld>
            <a:endParaRPr lang="en-GB"/>
          </a:p>
        </p:txBody>
      </p:sp>
      <p:sp>
        <p:nvSpPr>
          <p:cNvPr id="5" name="Footer Placeholder 4"/>
          <p:cNvSpPr txBox="1">
            <a:spLocks noGrp="1"/>
          </p:cNvSpPr>
          <p:nvPr>
            <p:ph type="ftr" sz="quarter" idx="3"/>
          </p:nvPr>
        </p:nvSpPr>
        <p:spPr>
          <a:xfrm>
            <a:off x="3029041" y="6356515"/>
            <a:ext cx="3085917" cy="365037"/>
          </a:xfrm>
          <a:prstGeom prst="rect">
            <a:avLst/>
          </a:prstGeom>
          <a:noFill/>
          <a:ln>
            <a:noFill/>
          </a:ln>
        </p:spPr>
        <p:txBody>
          <a:bodyPr vert="horz" wrap="square" lIns="91440" tIns="45720" rIns="91440" bIns="45720" anchor="ctr" anchorCtr="1" compatLnSpc="1">
            <a:noAutofit/>
          </a:bodyPr>
          <a:lstStyle>
            <a:lvl1pPr marL="0" marR="0" lvl="0" indent="0" algn="l" defTabSz="914400" rtl="0" fontAlgn="auto" hangingPunct="0">
              <a:lnSpc>
                <a:spcPct val="100000"/>
              </a:lnSpc>
              <a:spcBef>
                <a:spcPts val="0"/>
              </a:spcBef>
              <a:spcAft>
                <a:spcPts val="0"/>
              </a:spcAft>
              <a:buNone/>
              <a:tabLst/>
              <a:defRPr lang="en-GB"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n-GB"/>
          </a:p>
        </p:txBody>
      </p:sp>
      <p:sp>
        <p:nvSpPr>
          <p:cNvPr id="6" name="Slide Number Placeholder 5"/>
          <p:cNvSpPr txBox="1">
            <a:spLocks noGrp="1"/>
          </p:cNvSpPr>
          <p:nvPr>
            <p:ph type="sldNum" sz="quarter" idx="4"/>
          </p:nvPr>
        </p:nvSpPr>
        <p:spPr>
          <a:xfrm>
            <a:off x="6458041" y="6356515"/>
            <a:ext cx="2057400" cy="365037"/>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pitchFamily="18"/>
                <a:ea typeface="Lucida Sans Unicode" pitchFamily="2"/>
                <a:cs typeface="Tahoma" pitchFamily="2"/>
              </a:defRPr>
            </a:lvl1pPr>
          </a:lstStyle>
          <a:p>
            <a:pPr lvl="0"/>
            <a:fld id="{3B7128F1-8D35-4062-8C2E-EBD46A7A3782}"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pitchFamily="18"/>
          <a:ea typeface="Microsoft YaHei" pitchFamily="2"/>
          <a:cs typeface="Mangal" pitchFamily="2"/>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pitchFamily="18"/>
          <a:ea typeface="Microsoft YaHei" pitchFamily="2"/>
          <a:cs typeface="Mangal"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pitchFamily="18"/>
          <a:ea typeface="Microsoft YaHei" pitchFamily="2"/>
          <a:cs typeface="Mangal"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pitchFamily="18"/>
          <a:ea typeface="Microsoft YaHei" pitchFamily="2"/>
          <a:cs typeface="Mangal"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pitchFamily="18"/>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558" y="365037"/>
            <a:ext cx="7886882" cy="1325523"/>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p:cNvSpPr txBox="1">
            <a:spLocks noGrp="1"/>
          </p:cNvSpPr>
          <p:nvPr>
            <p:ph type="body" idx="1"/>
          </p:nvPr>
        </p:nvSpPr>
        <p:spPr>
          <a:xfrm>
            <a:off x="628558" y="1825563"/>
            <a:ext cx="7886882" cy="4351318"/>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628558" y="6356515"/>
            <a:ext cx="2057400" cy="365037"/>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pitchFamily="18"/>
                <a:ea typeface="Lucida Sans Unicode" pitchFamily="2"/>
                <a:cs typeface="Tahoma" pitchFamily="2"/>
              </a:defRPr>
            </a:lvl1pPr>
          </a:lstStyle>
          <a:p>
            <a:pPr lvl="0"/>
            <a:fld id="{0960D17D-63AE-42E8-BBAE-6619FF3F42CF}" type="datetime1">
              <a:rPr lang="en-GB"/>
              <a:pPr lvl="0"/>
              <a:t>17/01/2018</a:t>
            </a:fld>
            <a:endParaRPr lang="en-GB"/>
          </a:p>
        </p:txBody>
      </p:sp>
      <p:sp>
        <p:nvSpPr>
          <p:cNvPr id="5" name="Footer Placeholder 4"/>
          <p:cNvSpPr txBox="1">
            <a:spLocks noGrp="1"/>
          </p:cNvSpPr>
          <p:nvPr>
            <p:ph type="ftr" sz="quarter" idx="3"/>
          </p:nvPr>
        </p:nvSpPr>
        <p:spPr>
          <a:xfrm>
            <a:off x="3029041" y="6356515"/>
            <a:ext cx="3085917" cy="365037"/>
          </a:xfrm>
          <a:prstGeom prst="rect">
            <a:avLst/>
          </a:prstGeom>
          <a:noFill/>
          <a:ln>
            <a:noFill/>
          </a:ln>
        </p:spPr>
        <p:txBody>
          <a:bodyPr vert="horz" wrap="square" lIns="91440" tIns="45720" rIns="91440" bIns="45720" anchor="ctr" anchorCtr="1" compatLnSpc="1">
            <a:noAutofit/>
          </a:bodyPr>
          <a:lstStyle>
            <a:lvl1pPr marL="0" marR="0" lvl="0" indent="0" algn="l" defTabSz="914400" rtl="0" fontAlgn="auto" hangingPunct="0">
              <a:lnSpc>
                <a:spcPct val="100000"/>
              </a:lnSpc>
              <a:spcBef>
                <a:spcPts val="0"/>
              </a:spcBef>
              <a:spcAft>
                <a:spcPts val="0"/>
              </a:spcAft>
              <a:buNone/>
              <a:tabLst/>
              <a:defRPr lang="en-GB"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n-GB"/>
          </a:p>
        </p:txBody>
      </p:sp>
      <p:sp>
        <p:nvSpPr>
          <p:cNvPr id="6" name="Slide Number Placeholder 5"/>
          <p:cNvSpPr txBox="1">
            <a:spLocks noGrp="1"/>
          </p:cNvSpPr>
          <p:nvPr>
            <p:ph type="sldNum" sz="quarter" idx="4"/>
          </p:nvPr>
        </p:nvSpPr>
        <p:spPr>
          <a:xfrm>
            <a:off x="6458041" y="6356515"/>
            <a:ext cx="2057400" cy="365037"/>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pitchFamily="18"/>
                <a:ea typeface="Lucida Sans Unicode" pitchFamily="2"/>
                <a:cs typeface="Tahoma" pitchFamily="2"/>
              </a:defRPr>
            </a:lvl1pPr>
          </a:lstStyle>
          <a:p>
            <a:pPr lvl="0"/>
            <a:fld id="{74A83B41-5E95-4672-9843-ADCEE0801244}" type="slidenum">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pitchFamily="18"/>
          <a:ea typeface="Microsoft YaHei" pitchFamily="2"/>
          <a:cs typeface="Mangal" pitchFamily="2"/>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pitchFamily="18"/>
          <a:ea typeface="Microsoft YaHei" pitchFamily="2"/>
          <a:cs typeface="Mangal"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pitchFamily="18"/>
          <a:ea typeface="Microsoft YaHei" pitchFamily="2"/>
          <a:cs typeface="Mangal"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pitchFamily="18"/>
          <a:ea typeface="Microsoft YaHei" pitchFamily="2"/>
          <a:cs typeface="Mangal"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pitchFamily="18"/>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ext Box 1"/>
          <p:cNvSpPr/>
          <p:nvPr/>
        </p:nvSpPr>
        <p:spPr>
          <a:xfrm>
            <a:off x="393841" y="852476"/>
            <a:ext cx="7765916" cy="451007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1" compatLnSpc="0">
            <a:noAutofit/>
          </a:bodyPr>
          <a:lstStyle/>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5400" b="1" i="0" u="none" strike="noStrike" kern="1200" cap="none" spc="0" baseline="0">
                <a:solidFill>
                  <a:srgbClr val="FF0000"/>
                </a:solidFill>
                <a:uFillTx/>
                <a:latin typeface="Arial Narrow" pitchFamily="34"/>
                <a:ea typeface="Microsoft YaHei" pitchFamily="34"/>
                <a:cs typeface="Microsoft YaHei" pitchFamily="34"/>
              </a:rPr>
              <a:t>LOVE &amp; LEARN </a:t>
            </a:r>
            <a:br>
              <a:rPr lang="en-GB" sz="5400" b="1" i="0" u="none" strike="noStrike" kern="1200" cap="none" spc="0" baseline="0">
                <a:solidFill>
                  <a:srgbClr val="FF0000"/>
                </a:solidFill>
                <a:uFillTx/>
                <a:latin typeface="Arial Narrow" pitchFamily="34"/>
                <a:ea typeface="Microsoft YaHei" pitchFamily="34"/>
                <a:cs typeface="Microsoft YaHei" pitchFamily="34"/>
              </a:rPr>
            </a:br>
            <a:r>
              <a:rPr lang="en-GB" sz="5400" b="1" i="0" u="none" strike="noStrike" kern="1200" cap="none" spc="0" baseline="0">
                <a:solidFill>
                  <a:srgbClr val="6800B6"/>
                </a:solidFill>
                <a:uFillTx/>
                <a:latin typeface="Comic Sans MS" pitchFamily="66"/>
                <a:ea typeface="Microsoft YaHei" pitchFamily="34"/>
                <a:cs typeface="Microsoft YaHei" pitchFamily="34"/>
              </a:rPr>
              <a:t/>
            </a:r>
            <a:br>
              <a:rPr lang="en-GB" sz="5400" b="1" i="0" u="none" strike="noStrike" kern="1200" cap="none" spc="0" baseline="0">
                <a:solidFill>
                  <a:srgbClr val="6800B6"/>
                </a:solidFill>
                <a:uFillTx/>
                <a:latin typeface="Comic Sans MS" pitchFamily="66"/>
                <a:ea typeface="Microsoft YaHei" pitchFamily="34"/>
                <a:cs typeface="Microsoft YaHei" pitchFamily="34"/>
              </a:rPr>
            </a:br>
            <a:endParaRPr lang="en-GB" sz="5400" b="1" i="0" u="none" strike="noStrike" kern="1200" cap="none" spc="0" baseline="0">
              <a:solidFill>
                <a:srgbClr val="6800B6"/>
              </a:solidFill>
              <a:uFillTx/>
              <a:latin typeface="Comic Sans MS" pitchFamily="66"/>
              <a:ea typeface="Microsoft YaHei" pitchFamily="34"/>
              <a:cs typeface="Microsoft YaHei" pitchFamily="34"/>
            </a:endParaRPr>
          </a:p>
          <a:p>
            <a:pPr marL="0" marR="0" lvl="0" indent="0" algn="ctr" defTabSz="914400" rtl="0" fontAlgn="auto" hangingPunct="1">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2720" algn="l"/>
                <a:tab pos="10782001" algn="l"/>
              </a:tabLst>
              <a:defRPr sz="1800" b="0" i="0" u="none" strike="noStrike" kern="0" cap="none" spc="0" baseline="0">
                <a:solidFill>
                  <a:srgbClr val="000000"/>
                </a:solidFill>
                <a:uFillTx/>
              </a:defRPr>
            </a:pPr>
            <a:r>
              <a:rPr lang="en-GB" sz="3200" b="1" i="0" u="none" strike="noStrike" kern="1200" cap="none" spc="0" baseline="0">
                <a:solidFill>
                  <a:srgbClr val="FF0000"/>
                </a:solidFill>
                <a:uFillTx/>
                <a:latin typeface="Arial Narrow" pitchFamily="34"/>
                <a:ea typeface="Microsoft YaHei" pitchFamily="34"/>
                <a:cs typeface="Microsoft YaHei" pitchFamily="34"/>
              </a:rPr>
              <a:t>CONNECTIONS BUILD BRAINS</a:t>
            </a:r>
          </a:p>
          <a:p>
            <a:pPr marL="0" marR="0" lvl="0" indent="0" algn="ctr" defTabSz="914400" rtl="0" fontAlgn="auto" hangingPunct="1">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2720" algn="l"/>
                <a:tab pos="10782001" algn="l"/>
              </a:tabLst>
              <a:defRPr sz="1800" b="0" i="0" u="none" strike="noStrike" kern="0" cap="none" spc="0" baseline="0">
                <a:solidFill>
                  <a:srgbClr val="000000"/>
                </a:solidFill>
                <a:uFillTx/>
              </a:defRPr>
            </a:pPr>
            <a:endParaRPr lang="en-GB" sz="3200" b="1" i="0" u="none" strike="noStrike" kern="1200" cap="none" spc="0" baseline="0">
              <a:solidFill>
                <a:srgbClr val="FF0000"/>
              </a:solidFill>
              <a:uFillTx/>
              <a:latin typeface="Arial Narrow" pitchFamily="34"/>
              <a:ea typeface="Microsoft YaHei" pitchFamily="34"/>
              <a:cs typeface="Microsoft YaHei" pitchFamily="34"/>
            </a:endParaRPr>
          </a:p>
          <a:p>
            <a:pPr marL="0" marR="0" lvl="0" indent="0" algn="ctr" defTabSz="914400" rtl="0" fontAlgn="auto" hangingPunct="1">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2720" algn="l"/>
                <a:tab pos="10782001" algn="l"/>
              </a:tabLst>
              <a:defRPr sz="1800" b="0" i="0" u="none" strike="noStrike" kern="0" cap="none" spc="0" baseline="0">
                <a:solidFill>
                  <a:srgbClr val="000000"/>
                </a:solidFill>
                <a:uFillTx/>
              </a:defRPr>
            </a:pPr>
            <a:r>
              <a:rPr lang="en-GB" sz="2800" b="1" i="0" u="none" strike="noStrike" kern="1200" cap="none" spc="0" baseline="0">
                <a:solidFill>
                  <a:srgbClr val="FF0000"/>
                </a:solidFill>
                <a:uFillTx/>
                <a:latin typeface="Arial Narrow" pitchFamily="34"/>
                <a:ea typeface="Microsoft YaHei" pitchFamily="34"/>
                <a:cs typeface="Microsoft YaHei" pitchFamily="34"/>
              </a:rPr>
              <a:t>EARLY YEARS LOCAL LEARNING COMMUNITY 2018</a:t>
            </a:r>
            <a:r>
              <a:rPr lang="en-GB" sz="3200" b="1" i="0" u="none" strike="noStrike" kern="1200" cap="none" spc="0" baseline="0">
                <a:solidFill>
                  <a:srgbClr val="FF0000"/>
                </a:solidFill>
                <a:uFillTx/>
                <a:latin typeface="Arial Narrow" pitchFamily="34"/>
                <a:ea typeface="Microsoft YaHei" pitchFamily="34"/>
                <a:cs typeface="Microsoft YaHei" pitchFamily="34"/>
              </a:rPr>
              <a:t/>
            </a:r>
            <a:br>
              <a:rPr lang="en-GB" sz="3200" b="1" i="0" u="none" strike="noStrike" kern="1200" cap="none" spc="0" baseline="0">
                <a:solidFill>
                  <a:srgbClr val="FF0000"/>
                </a:solidFill>
                <a:uFillTx/>
                <a:latin typeface="Arial Narrow" pitchFamily="34"/>
                <a:ea typeface="Microsoft YaHei" pitchFamily="34"/>
                <a:cs typeface="Microsoft YaHei" pitchFamily="34"/>
              </a:rPr>
            </a:br>
            <a:r>
              <a:rPr lang="en-US" sz="3200" b="1" i="0" u="none" strike="noStrike" kern="1200" cap="none" spc="0" baseline="0">
                <a:solidFill>
                  <a:srgbClr val="FF0000"/>
                </a:solidFill>
                <a:uFillTx/>
                <a:latin typeface="Arial Narrow" pitchFamily="34"/>
                <a:ea typeface="Microsoft YaHei" pitchFamily="34"/>
                <a:cs typeface="Microsoft YaHei" pitchFamily="34"/>
              </a:rPr>
              <a:t>	</a:t>
            </a:r>
          </a:p>
        </p:txBody>
      </p:sp>
      <p:sp>
        <p:nvSpPr>
          <p:cNvPr id="3" name="Pentagon 11"/>
          <p:cNvSpPr/>
          <p:nvPr/>
        </p:nvSpPr>
        <p:spPr>
          <a:xfrm>
            <a:off x="3744001" y="1721879"/>
            <a:ext cx="1223997" cy="1590123"/>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 0 0 0"/>
              <a:gd name="f11" fmla="abs f3"/>
              <a:gd name="f12" fmla="abs f4"/>
              <a:gd name="f13" fmla="abs f5"/>
              <a:gd name="f14" fmla="+- 1080000 f1 0"/>
              <a:gd name="f15" fmla="+- 18360000 f1 0"/>
              <a:gd name="f16" fmla="*/ f10 f0 1"/>
              <a:gd name="f17" fmla="?: f11 f3 1"/>
              <a:gd name="f18" fmla="?: f12 f4 1"/>
              <a:gd name="f19" fmla="?: f13 f5 1"/>
              <a:gd name="f20" fmla="+- f14 0 f1"/>
              <a:gd name="f21" fmla="+- f15 0 f1"/>
              <a:gd name="f22" fmla="*/ f16 1 f2"/>
              <a:gd name="f23" fmla="*/ f17 1 21600"/>
              <a:gd name="f24" fmla="*/ f18 1 21600"/>
              <a:gd name="f25" fmla="*/ 21600 f17 1"/>
              <a:gd name="f26" fmla="*/ 21600 f18 1"/>
              <a:gd name="f27" fmla="+- f20 f1 0"/>
              <a:gd name="f28" fmla="+- f21 f1 0"/>
              <a:gd name="f29" fmla="+- f22 0 f1"/>
              <a:gd name="f30" fmla="min f24 f23"/>
              <a:gd name="f31" fmla="*/ f25 1 f19"/>
              <a:gd name="f32" fmla="*/ f26 1 f19"/>
              <a:gd name="f33" fmla="*/ f27 f7 1"/>
              <a:gd name="f34" fmla="*/ f28 f7 1"/>
              <a:gd name="f35" fmla="val f31"/>
              <a:gd name="f36" fmla="val f32"/>
              <a:gd name="f37" fmla="*/ f33 1 f0"/>
              <a:gd name="f38" fmla="*/ f34 1 f0"/>
              <a:gd name="f39" fmla="*/ f6 f30 1"/>
              <a:gd name="f40" fmla="+- f36 0 f6"/>
              <a:gd name="f41" fmla="+- f35 0 f6"/>
              <a:gd name="f42" fmla="+- 0 0 f37"/>
              <a:gd name="f43" fmla="+- 0 0 f38"/>
              <a:gd name="f44" fmla="*/ f40 1 2"/>
              <a:gd name="f45" fmla="*/ f41 1 2"/>
              <a:gd name="f46" fmla="+- 0 0 f42"/>
              <a:gd name="f47" fmla="+- 0 0 f43"/>
              <a:gd name="f48" fmla="+- f6 f44 0"/>
              <a:gd name="f49" fmla="+- f6 f45 0"/>
              <a:gd name="f50" fmla="*/ f45 f8 1"/>
              <a:gd name="f51" fmla="*/ f44 f9 1"/>
              <a:gd name="f52" fmla="*/ f46 f0 1"/>
              <a:gd name="f53" fmla="*/ f47 f0 1"/>
              <a:gd name="f54" fmla="*/ f50 1 100000"/>
              <a:gd name="f55" fmla="*/ f51 1 100000"/>
              <a:gd name="f56" fmla="*/ f48 f9 1"/>
              <a:gd name="f57" fmla="*/ f52 1 f7"/>
              <a:gd name="f58" fmla="*/ f53 1 f7"/>
              <a:gd name="f59" fmla="*/ f49 f30 1"/>
              <a:gd name="f60" fmla="*/ f56 1 100000"/>
              <a:gd name="f61" fmla="+- f57 0 f1"/>
              <a:gd name="f62" fmla="+- f58 0 f1"/>
              <a:gd name="f63" fmla="cos 1 f61"/>
              <a:gd name="f64" fmla="cos 1 f62"/>
              <a:gd name="f65" fmla="sin 1 f61"/>
              <a:gd name="f66" fmla="sin 1 f62"/>
              <a:gd name="f67" fmla="+- 0 0 f63"/>
              <a:gd name="f68" fmla="+- 0 0 f64"/>
              <a:gd name="f69" fmla="+- 0 0 f65"/>
              <a:gd name="f70" fmla="+- 0 0 f66"/>
              <a:gd name="f71" fmla="+- 0 0 f67"/>
              <a:gd name="f72" fmla="+- 0 0 f68"/>
              <a:gd name="f73" fmla="+- 0 0 f69"/>
              <a:gd name="f74" fmla="+- 0 0 f70"/>
              <a:gd name="f75" fmla="val f71"/>
              <a:gd name="f76" fmla="val f72"/>
              <a:gd name="f77" fmla="val f73"/>
              <a:gd name="f78" fmla="val f74"/>
              <a:gd name="f79" fmla="*/ f75 f54 1"/>
              <a:gd name="f80" fmla="*/ f76 f54 1"/>
              <a:gd name="f81" fmla="*/ f77 f55 1"/>
              <a:gd name="f82" fmla="*/ f78 f55 1"/>
              <a:gd name="f83" fmla="+- f49 0 f79"/>
              <a:gd name="f84" fmla="+- f49 0 f80"/>
              <a:gd name="f85" fmla="+- f49 f80 0"/>
              <a:gd name="f86" fmla="+- f49 f79 0"/>
              <a:gd name="f87" fmla="+- f60 0 f81"/>
              <a:gd name="f88" fmla="+- f60 0 f82"/>
              <a:gd name="f89" fmla="*/ f87 f80 1"/>
              <a:gd name="f90" fmla="*/ f84 f30 1"/>
              <a:gd name="f91" fmla="*/ f85 f30 1"/>
              <a:gd name="f92" fmla="*/ f88 f30 1"/>
              <a:gd name="f93" fmla="*/ f83 f30 1"/>
              <a:gd name="f94" fmla="*/ f87 f30 1"/>
              <a:gd name="f95" fmla="*/ f86 f30 1"/>
              <a:gd name="f96" fmla="*/ f89 1 f79"/>
              <a:gd name="f97" fmla="*/ f96 f30 1"/>
            </a:gdLst>
            <a:ahLst/>
            <a:cxnLst>
              <a:cxn ang="3cd4">
                <a:pos x="hc" y="t"/>
              </a:cxn>
              <a:cxn ang="0">
                <a:pos x="r" y="vc"/>
              </a:cxn>
              <a:cxn ang="cd4">
                <a:pos x="hc" y="b"/>
              </a:cxn>
              <a:cxn ang="cd2">
                <a:pos x="l" y="vc"/>
              </a:cxn>
              <a:cxn ang="f29">
                <a:pos x="f93" y="f94"/>
              </a:cxn>
              <a:cxn ang="f29">
                <a:pos x="f90" y="f92"/>
              </a:cxn>
              <a:cxn ang="f29">
                <a:pos x="f91" y="f92"/>
              </a:cxn>
              <a:cxn ang="f29">
                <a:pos x="f95" y="f94"/>
              </a:cxn>
            </a:cxnLst>
            <a:rect l="f90" t="f97" r="f91" b="f92"/>
            <a:pathLst>
              <a:path>
                <a:moveTo>
                  <a:pt x="f93" y="f94"/>
                </a:moveTo>
                <a:lnTo>
                  <a:pt x="f59" y="f39"/>
                </a:lnTo>
                <a:lnTo>
                  <a:pt x="f95" y="f94"/>
                </a:lnTo>
                <a:lnTo>
                  <a:pt x="f91" y="f92"/>
                </a:lnTo>
                <a:lnTo>
                  <a:pt x="f90" y="f92"/>
                </a:lnTo>
                <a:close/>
              </a:path>
            </a:pathLst>
          </a:custGeom>
          <a:solidFill>
            <a:srgbClr val="FF0000"/>
          </a:solidFill>
          <a:ln w="12600" cap="flat">
            <a:solidFill>
              <a:srgbClr val="2F528F"/>
            </a:solidFill>
            <a:prstDash val="solid"/>
            <a:miter/>
          </a:ln>
        </p:spPr>
        <p:txBody>
          <a:bodyPr vert="horz" wrap="none" lIns="96121" tIns="51124" rIns="96121" bIns="51124"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
        <p:nvSpPr>
          <p:cNvPr id="4" name="Heart 12"/>
          <p:cNvSpPr/>
          <p:nvPr/>
        </p:nvSpPr>
        <p:spPr>
          <a:xfrm>
            <a:off x="3888001" y="2159995"/>
            <a:ext cx="935998" cy="1079997"/>
          </a:xfrm>
          <a:custGeom>
            <a:avLst/>
            <a:gdLst>
              <a:gd name="f0" fmla="val 10800000"/>
              <a:gd name="f1" fmla="val 5400000"/>
              <a:gd name="f2" fmla="val 180"/>
              <a:gd name="f3" fmla="val w"/>
              <a:gd name="f4" fmla="val h"/>
              <a:gd name="f5" fmla="val ss"/>
              <a:gd name="f6" fmla="val 0"/>
              <a:gd name="f7" fmla="+- 0 0 0"/>
              <a:gd name="f8" fmla="abs f3"/>
              <a:gd name="f9" fmla="abs f4"/>
              <a:gd name="f10" fmla="abs f5"/>
              <a:gd name="f11" fmla="*/ f7 f0 1"/>
              <a:gd name="f12" fmla="?: f8 f3 1"/>
              <a:gd name="f13" fmla="?: f9 f4 1"/>
              <a:gd name="f14" fmla="?: f10 f5 1"/>
              <a:gd name="f15" fmla="*/ f11 1 f2"/>
              <a:gd name="f16" fmla="*/ f12 1 21600"/>
              <a:gd name="f17" fmla="*/ f13 1 21600"/>
              <a:gd name="f18" fmla="*/ 21600 f12 1"/>
              <a:gd name="f19" fmla="*/ 21600 f13 1"/>
              <a:gd name="f20" fmla="+- f15 0 f1"/>
              <a:gd name="f21" fmla="min f17 f16"/>
              <a:gd name="f22" fmla="*/ f18 1 f14"/>
              <a:gd name="f23" fmla="*/ f19 1 f14"/>
              <a:gd name="f24" fmla="val f22"/>
              <a:gd name="f25" fmla="val f23"/>
              <a:gd name="f26" fmla="+- f25 0 f6"/>
              <a:gd name="f27" fmla="+- f24 0 f6"/>
              <a:gd name="f28" fmla="*/ f25 f21 1"/>
              <a:gd name="f29" fmla="*/ f26 1 3"/>
              <a:gd name="f30" fmla="*/ f26 1 4"/>
              <a:gd name="f31" fmla="*/ f27 1 2"/>
              <a:gd name="f32" fmla="*/ f27 1 6"/>
              <a:gd name="f33" fmla="*/ f27 49 1"/>
              <a:gd name="f34" fmla="*/ f27 10 1"/>
              <a:gd name="f35" fmla="*/ f27 5 1"/>
              <a:gd name="f36" fmla="*/ f26 2 1"/>
              <a:gd name="f37" fmla="+- f6 f31 0"/>
              <a:gd name="f38" fmla="*/ f33 1 48"/>
              <a:gd name="f39" fmla="*/ f34 1 48"/>
              <a:gd name="f40" fmla="+- f6 0 f29"/>
              <a:gd name="f41" fmla="*/ f35 1 6"/>
              <a:gd name="f42" fmla="*/ f36 1 3"/>
              <a:gd name="f43" fmla="*/ f32 f21 1"/>
              <a:gd name="f44" fmla="*/ f30 f21 1"/>
              <a:gd name="f45" fmla="+- f37 0 f38"/>
              <a:gd name="f46" fmla="+- f37 0 f39"/>
              <a:gd name="f47" fmla="+- f37 f39 0"/>
              <a:gd name="f48" fmla="+- f37 f38 0"/>
              <a:gd name="f49" fmla="*/ f41 f21 1"/>
              <a:gd name="f50" fmla="*/ f42 f21 1"/>
              <a:gd name="f51" fmla="*/ f37 f21 1"/>
              <a:gd name="f52" fmla="*/ f40 f21 1"/>
              <a:gd name="f53" fmla="*/ f47 f21 1"/>
              <a:gd name="f54" fmla="*/ f48 f21 1"/>
              <a:gd name="f55" fmla="*/ f45 f21 1"/>
              <a:gd name="f56" fmla="*/ f46 f21 1"/>
            </a:gdLst>
            <a:ahLst/>
            <a:cxnLst>
              <a:cxn ang="3cd4">
                <a:pos x="hc" y="t"/>
              </a:cxn>
              <a:cxn ang="0">
                <a:pos x="r" y="vc"/>
              </a:cxn>
              <a:cxn ang="cd4">
                <a:pos x="hc" y="b"/>
              </a:cxn>
              <a:cxn ang="cd2">
                <a:pos x="l" y="vc"/>
              </a:cxn>
              <a:cxn ang="f20">
                <a:pos x="f51" y="f44"/>
              </a:cxn>
            </a:cxnLst>
            <a:rect l="f43" t="f44" r="f49" b="f50"/>
            <a:pathLst>
              <a:path>
                <a:moveTo>
                  <a:pt x="f51" y="f44"/>
                </a:moveTo>
                <a:cubicBezTo>
                  <a:pt x="f53" y="f52"/>
                  <a:pt x="f54" y="f44"/>
                  <a:pt x="f51" y="f28"/>
                </a:cubicBezTo>
                <a:cubicBezTo>
                  <a:pt x="f55" y="f44"/>
                  <a:pt x="f56" y="f52"/>
                  <a:pt x="f51" y="f44"/>
                </a:cubicBezTo>
                <a:close/>
              </a:path>
            </a:pathLst>
          </a:custGeom>
          <a:solidFill>
            <a:srgbClr val="FFFFFF"/>
          </a:solidFill>
          <a:ln w="12600" cap="flat">
            <a:solidFill>
              <a:srgbClr val="2F528F"/>
            </a:solidFill>
            <a:prstDash val="solid"/>
            <a:miter/>
          </a:ln>
        </p:spPr>
        <p:txBody>
          <a:bodyPr vert="horz" wrap="none" lIns="96121" tIns="51124" rIns="96121" bIns="51124"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18"/>
              <a:ea typeface="Microsoft YaHei" pitchFamily="2"/>
              <a:cs typeface="Mangal" pitchFamily="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FF0000"/>
                </a:solidFill>
                <a:latin typeface="Arial Narrow" pitchFamily="34"/>
              </a:rPr>
              <a:t>                                  PLAY</a:t>
            </a:r>
          </a:p>
        </p:txBody>
      </p:sp>
      <p:sp>
        <p:nvSpPr>
          <p:cNvPr id="3" name="Text Placeholder 2"/>
          <p:cNvSpPr txBox="1">
            <a:spLocks noGrp="1"/>
          </p:cNvSpPr>
          <p:nvPr>
            <p:ph type="body" idx="4294967295"/>
          </p:nvPr>
        </p:nvSpPr>
        <p:spPr>
          <a:xfrm>
            <a:off x="358563" y="1258918"/>
            <a:ext cx="7770598" cy="3610078"/>
          </a:xfrm>
        </p:spPr>
        <p:txBody>
          <a:bodyPr lIns="90004" tIns="46798" rIns="90004" bIns="46798"/>
          <a:lstStyle/>
          <a:p>
            <a:endParaRPr lang="en-GB"/>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58563" y="1258918"/>
            <a:ext cx="2089440" cy="3421081"/>
          </a:xfrm>
          <a:prstGeom prst="rect">
            <a:avLst/>
          </a:prstGeom>
          <a:noFill/>
          <a:ln cap="flat">
            <a:noFill/>
          </a:ln>
        </p:spPr>
      </p:pic>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448004" y="1258918"/>
            <a:ext cx="5183998" cy="3493081"/>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FF0000"/>
                </a:solidFill>
                <a:latin typeface="Arial Narrow" pitchFamily="34"/>
              </a:rPr>
              <a:t>                                     TALK</a:t>
            </a:r>
          </a:p>
        </p:txBody>
      </p:sp>
      <p:sp>
        <p:nvSpPr>
          <p:cNvPr id="3" name="Text Placeholder 2"/>
          <p:cNvSpPr txBox="1">
            <a:spLocks noGrp="1"/>
          </p:cNvSpPr>
          <p:nvPr>
            <p:ph type="body" idx="4294967295"/>
          </p:nvPr>
        </p:nvSpPr>
        <p:spPr>
          <a:xfrm>
            <a:off x="430563" y="1258918"/>
            <a:ext cx="7770598" cy="3610078"/>
          </a:xfrm>
        </p:spPr>
        <p:txBody>
          <a:bodyPr lIns="90004" tIns="46798" rIns="90004" bIns="46798"/>
          <a:lstStyle/>
          <a:p>
            <a:endParaRPr lang="en-GB"/>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430563" y="1367997"/>
            <a:ext cx="1729441" cy="3500999"/>
          </a:xfrm>
          <a:prstGeom prst="rect">
            <a:avLst/>
          </a:prstGeom>
          <a:noFill/>
          <a:ln cap="flat">
            <a:noFill/>
          </a:ln>
        </p:spPr>
      </p:pic>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159995" y="1367997"/>
            <a:ext cx="5327998" cy="316800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Date Placeholder 3"/>
          <p:cNvSpPr txBox="1"/>
          <p:nvPr/>
        </p:nvSpPr>
        <p:spPr>
          <a:xfrm>
            <a:off x="628558" y="6356515"/>
            <a:ext cx="2057400" cy="365037"/>
          </a:xfrm>
          <a:prstGeom prst="rect">
            <a:avLst/>
          </a:prstGeom>
          <a:noFill/>
          <a:ln cap="flat">
            <a:noFill/>
          </a:ln>
        </p:spPr>
        <p:txBody>
          <a:bodyPr vert="horz" wrap="square" lIns="91440" tIns="45720" rIns="91440" bIns="45720" anchor="ctr" anchorCtr="0" compatLnSpc="0">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5696E7-9733-4AF1-9DE4-540F58B11B01}" type="datetime1">
              <a:rPr lang="en-GB" sz="1200" b="0" i="0" u="none" strike="noStrike" kern="1200" cap="none" spc="0" baseline="0">
                <a:solidFill>
                  <a:srgbClr val="898989"/>
                </a:solidFill>
                <a:uFillTx/>
                <a:latin typeface="Calibri" pitchFamily="18"/>
                <a:ea typeface="Microsoft YaHei" pitchFamily="2"/>
                <a:cs typeface="Mangal"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17/01/2018</a:t>
            </a:fld>
            <a:endParaRPr lang="en-GB" sz="1200" b="0" i="0" u="none" strike="noStrike" kern="1200" cap="none" spc="0" baseline="0">
              <a:solidFill>
                <a:srgbClr val="898989"/>
              </a:solidFill>
              <a:uFillTx/>
              <a:latin typeface="Calibri" pitchFamily="18"/>
              <a:ea typeface="Microsoft YaHei" pitchFamily="2"/>
              <a:cs typeface="Mangal" pitchFamily="2"/>
            </a:endParaRPr>
          </a:p>
        </p:txBody>
      </p:sp>
      <p:sp>
        <p:nvSpPr>
          <p:cNvPr id="3" name="Title 1"/>
          <p:cNvSpPr txBox="1">
            <a:spLocks noGrp="1"/>
          </p:cNvSpPr>
          <p:nvPr>
            <p:ph type="ctrTitle"/>
          </p:nvPr>
        </p:nvSpPr>
        <p:spPr>
          <a:xfrm>
            <a:off x="1079997" y="1032476"/>
            <a:ext cx="6858000" cy="2387516"/>
          </a:xfrm>
        </p:spPr>
        <p:txBody>
          <a:bodyPr/>
          <a:lstStyle/>
          <a:p>
            <a:pPr lvl="0" hangingPunct="0"/>
            <a:r>
              <a:rPr lang="en-GB" sz="4400">
                <a:solidFill>
                  <a:srgbClr val="FF0000"/>
                </a:solidFill>
                <a:latin typeface="Arial Narrow" pitchFamily="34"/>
              </a:rPr>
              <a:t>Experiences on offer</a:t>
            </a: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439997" y="899998"/>
            <a:ext cx="2515322" cy="1799996"/>
          </a:xfrm>
          <a:prstGeom prst="rect">
            <a:avLst/>
          </a:prstGeom>
          <a:noFill/>
          <a:ln cap="flat">
            <a:noFill/>
          </a:ln>
        </p:spPr>
      </p:pic>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4679999" y="1079997"/>
            <a:ext cx="2520004" cy="1619996"/>
          </a:xfrm>
          <a:prstGeom prst="rect">
            <a:avLst/>
          </a:prstGeom>
          <a:noFill/>
          <a:ln cap="flat">
            <a:noFill/>
          </a:ln>
        </p:spPr>
      </p:pic>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899998" y="3780001"/>
            <a:ext cx="2520004" cy="1799996"/>
          </a:xfrm>
          <a:prstGeom prst="rect">
            <a:avLst/>
          </a:prstGeom>
          <a:noFill/>
          <a:ln cap="flat">
            <a:noFill/>
          </a:ln>
        </p:spPr>
      </p:pic>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3600001" y="3780001"/>
            <a:ext cx="2340004" cy="1799996"/>
          </a:xfrm>
          <a:prstGeom prst="rect">
            <a:avLst/>
          </a:prstGeom>
          <a:noFill/>
          <a:ln cap="flat">
            <a:noFill/>
          </a:ln>
        </p:spPr>
      </p:pic>
      <p:pic>
        <p:nvPicPr>
          <p:cNvPr id="8" name="">
            <a:extLst>
              <a:ext uri="{FF2B5EF4-FFF2-40B4-BE49-F238E27FC236}">
                <a16:creationId xmlns:a16="http://schemas.microsoft.com/office/drawing/2014/main" id="{00000000-0000-0000-0000-000000000000}"/>
              </a:ext>
            </a:extLst>
          </p:cNvPr>
          <p:cNvPicPr>
            <a:picLocks noChangeAspect="1"/>
          </p:cNvPicPr>
          <p:nvPr/>
        </p:nvPicPr>
        <p:blipFill>
          <a:blip r:embed="rId7">
            <a:lum/>
            <a:alphaModFix/>
          </a:blip>
          <a:srcRect/>
          <a:stretch>
            <a:fillRect/>
          </a:stretch>
        </p:blipFill>
        <p:spPr>
          <a:xfrm>
            <a:off x="6119996" y="3780001"/>
            <a:ext cx="1979996" cy="1799996"/>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solidFill>
                  <a:srgbClr val="FF0000"/>
                </a:solidFill>
                <a:latin typeface="Arial Narrow" pitchFamily="34"/>
              </a:rPr>
              <a:t>Experiences on offer</a:t>
            </a:r>
          </a:p>
        </p:txBody>
      </p:sp>
      <p:sp>
        <p:nvSpPr>
          <p:cNvPr id="3" name="Title 2"/>
          <p:cNvSpPr txBox="1">
            <a:spLocks noGrp="1"/>
          </p:cNvSpPr>
          <p:nvPr>
            <p:ph type="title" idx="4294967295"/>
          </p:nvPr>
        </p:nvSpPr>
        <p:spPr>
          <a:xfrm>
            <a:off x="628558" y="1825563"/>
            <a:ext cx="7886882" cy="4351318"/>
          </a:xfrm>
        </p:spPr>
        <p:txBody>
          <a:bodyPr/>
          <a:lstStyle/>
          <a:p>
            <a:pPr lvl="0"/>
            <a:r>
              <a:rPr lang="en-GB">
                <a:solidFill>
                  <a:srgbClr val="FF0000"/>
                </a:solidFill>
                <a:latin typeface="Arial Narrow" pitchFamily="34"/>
              </a:rPr>
              <a:t>*The Skoobmobile will visit weekly and all children will have the opportunity to visit at least once.</a:t>
            </a:r>
            <a:br>
              <a:rPr lang="en-GB">
                <a:solidFill>
                  <a:srgbClr val="FF0000"/>
                </a:solidFill>
                <a:latin typeface="Arial Narrow" pitchFamily="34"/>
              </a:rPr>
            </a:br>
            <a:r>
              <a:rPr lang="en-GB">
                <a:solidFill>
                  <a:srgbClr val="FF0000"/>
                </a:solidFill>
                <a:latin typeface="Arial Narrow" pitchFamily="34"/>
              </a:rPr>
              <a:t>*The children will learn songs relating to the five building blocks of Five to Thrive.</a:t>
            </a:r>
            <a:br>
              <a:rPr lang="en-GB">
                <a:solidFill>
                  <a:srgbClr val="FF0000"/>
                </a:solidFill>
                <a:latin typeface="Arial Narrow" pitchFamily="34"/>
              </a:rPr>
            </a:br>
            <a:r>
              <a:rPr lang="en-GB">
                <a:solidFill>
                  <a:srgbClr val="FF0000"/>
                </a:solidFill>
                <a:latin typeface="Arial Narrow" pitchFamily="34"/>
              </a:rPr>
              <a:t>*The song words will be put on the Class Dojo and on the website. If you are unsure Google should help!</a:t>
            </a:r>
            <a:br>
              <a:rPr lang="en-GB">
                <a:solidFill>
                  <a:srgbClr val="FF0000"/>
                </a:solidFill>
                <a:latin typeface="Arial Narrow" pitchFamily="34"/>
              </a:rPr>
            </a:br>
            <a:r>
              <a:rPr lang="en-GB">
                <a:solidFill>
                  <a:srgbClr val="FF0000"/>
                </a:solidFill>
                <a:latin typeface="Arial Narrow" pitchFamily="34"/>
              </a:rPr>
              <a:t>*To celebrate the challenge we will have a large celebration with all the other establishments in Paisley Town Hall on the 9</a:t>
            </a:r>
            <a:r>
              <a:rPr lang="en-GB" baseline="30000">
                <a:solidFill>
                  <a:srgbClr val="FF0000"/>
                </a:solidFill>
                <a:latin typeface="Arial Narrow" pitchFamily="34"/>
              </a:rPr>
              <a:t>th</a:t>
            </a:r>
            <a:r>
              <a:rPr lang="en-GB">
                <a:solidFill>
                  <a:srgbClr val="FF0000"/>
                </a:solidFill>
                <a:latin typeface="Arial Narrow" pitchFamily="34"/>
              </a:rPr>
              <a:t> March (there will be a morning and afternoon session, details to follow).</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Date Placeholder 3"/>
          <p:cNvSpPr txBox="1"/>
          <p:nvPr/>
        </p:nvSpPr>
        <p:spPr>
          <a:xfrm>
            <a:off x="628558" y="6356515"/>
            <a:ext cx="2057400" cy="365037"/>
          </a:xfrm>
          <a:prstGeom prst="rect">
            <a:avLst/>
          </a:prstGeom>
          <a:noFill/>
          <a:ln cap="flat">
            <a:noFill/>
          </a:ln>
        </p:spPr>
        <p:txBody>
          <a:bodyPr vert="horz" wrap="square" lIns="91440" tIns="45720" rIns="91440" bIns="45720" anchor="ctr" anchorCtr="0" compatLnSpc="0">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F8907C1-4F6D-41D4-9102-FC2B4DE9506B}" type="datetime1">
              <a:rPr lang="en-GB" sz="1200" b="0" i="0" u="none" strike="noStrike" kern="1200" cap="none" spc="0" baseline="0">
                <a:solidFill>
                  <a:srgbClr val="898989"/>
                </a:solidFill>
                <a:uFillTx/>
                <a:latin typeface="Calibri" pitchFamily="18"/>
                <a:ea typeface="Microsoft YaHei" pitchFamily="2"/>
                <a:cs typeface="Mangal"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17/01/2018</a:t>
            </a:fld>
            <a:endParaRPr lang="en-GB" sz="1200" b="0" i="0" u="none" strike="noStrike" kern="1200" cap="none" spc="0" baseline="0">
              <a:solidFill>
                <a:srgbClr val="898989"/>
              </a:solidFill>
              <a:uFillTx/>
              <a:latin typeface="Calibri" pitchFamily="18"/>
              <a:ea typeface="Microsoft YaHei" pitchFamily="2"/>
              <a:cs typeface="Mangal" pitchFamily="2"/>
            </a:endParaRPr>
          </a:p>
        </p:txBody>
      </p:sp>
      <p:sp>
        <p:nvSpPr>
          <p:cNvPr id="3" name="Title 1"/>
          <p:cNvSpPr txBox="1">
            <a:spLocks noGrp="1"/>
          </p:cNvSpPr>
          <p:nvPr>
            <p:ph type="ctrTitle"/>
          </p:nvPr>
        </p:nvSpPr>
        <p:spPr/>
        <p:txBody>
          <a:bodyPr/>
          <a:lstStyle/>
          <a:p>
            <a:endParaRPr lang="en-GB"/>
          </a:p>
        </p:txBody>
      </p:sp>
      <p:sp>
        <p:nvSpPr>
          <p:cNvPr id="4" name="Subtitle 2"/>
          <p:cNvSpPr txBox="1">
            <a:spLocks noGrp="1"/>
          </p:cNvSpPr>
          <p:nvPr>
            <p:ph type="subTitle" idx="1"/>
          </p:nvPr>
        </p:nvSpPr>
        <p:spPr/>
        <p:txBody>
          <a:bodyPr/>
          <a:lstStyle/>
          <a:p>
            <a:endParaRPr lang="en-GB"/>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899998" y="2880003"/>
            <a:ext cx="7200003" cy="3600001"/>
          </a:xfrm>
          <a:prstGeom prst="rect">
            <a:avLst/>
          </a:prstGeom>
          <a:noFill/>
          <a:ln cap="flat">
            <a:noFill/>
          </a:ln>
        </p:spPr>
      </p:pic>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1200241" y="1079997"/>
            <a:ext cx="6719761" cy="1079997"/>
          </a:xfrm>
          <a:prstGeom prst="rect">
            <a:avLst/>
          </a:prstGeom>
          <a:noFill/>
          <a:ln cap="flat">
            <a:noFill/>
          </a:ln>
        </p:spPr>
      </p:pic>
      <p:pic>
        <p:nvPicPr>
          <p:cNvPr id="7" name="">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1799996" y="1979996"/>
            <a:ext cx="5551203" cy="899998"/>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ext Box 1"/>
          <p:cNvSpPr/>
          <p:nvPr/>
        </p:nvSpPr>
        <p:spPr>
          <a:xfrm>
            <a:off x="150839" y="165241"/>
            <a:ext cx="8237518" cy="571176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ctr" anchorCtr="0" compatLnSpc="0">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36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36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36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36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200" b="1" i="0" u="none" strike="noStrike" kern="1200" cap="none" spc="0" baseline="0">
                <a:solidFill>
                  <a:srgbClr val="7030A0"/>
                </a:solidFill>
                <a:uFillTx/>
                <a:latin typeface="Comic Sans MS" pitchFamily="66"/>
                <a:ea typeface="Microsoft YaHei" pitchFamily="34"/>
                <a:cs typeface="Microsoft YaHei" pitchFamily="34"/>
              </a:rPr>
              <a:t> </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200" b="1" i="0" u="none" strike="noStrike" kern="1200" cap="none" spc="0" baseline="0">
                <a:solidFill>
                  <a:srgbClr val="7030A0"/>
                </a:solidFill>
                <a:uFillTx/>
                <a:latin typeface="Comic Sans MS" pitchFamily="66"/>
                <a:ea typeface="Microsoft YaHei" pitchFamily="34"/>
                <a:cs typeface="Microsoft YaHei" pitchFamily="34"/>
              </a:rPr>
              <a:t>          </a:t>
            </a:r>
            <a:r>
              <a:rPr lang="en-GB" sz="2600" b="1" i="0" u="none" strike="noStrike" kern="1200" cap="none" spc="0" baseline="0">
                <a:solidFill>
                  <a:srgbClr val="FF0000"/>
                </a:solidFill>
                <a:uFillTx/>
                <a:latin typeface="Arial Narrow" pitchFamily="34"/>
                <a:ea typeface="Microsoft YaHei" pitchFamily="34"/>
                <a:cs typeface="Microsoft YaHei" pitchFamily="34"/>
              </a:rPr>
              <a:t>Early Years Local Learning Community</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2600" b="1" i="0" u="none" strike="noStrike" kern="1200" cap="none" spc="0" baseline="0">
                <a:solidFill>
                  <a:srgbClr val="FF0000"/>
                </a:solidFill>
                <a:uFillTx/>
                <a:latin typeface="Arial Narrow" pitchFamily="34"/>
                <a:ea typeface="Microsoft YaHei" pitchFamily="34"/>
                <a:cs typeface="Microsoft YaHei" pitchFamily="34"/>
              </a:rPr>
              <a:t>        in association with     </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2600" b="1" i="0" u="none" strike="noStrike" kern="1200" cap="none" spc="0" baseline="0">
                <a:solidFill>
                  <a:srgbClr val="FF0000"/>
                </a:solidFill>
                <a:uFillTx/>
                <a:latin typeface="Arial Narrow" pitchFamily="34"/>
                <a:ea typeface="Microsoft YaHei" pitchFamily="34"/>
                <a:cs typeface="Microsoft YaHei" pitchFamily="34"/>
              </a:rPr>
              <a:t>SKOOBMOBILE</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200" b="1" i="0" u="none" strike="noStrike" kern="1200" cap="none" spc="0" baseline="0">
                <a:solidFill>
                  <a:srgbClr val="FF0000"/>
                </a:solidFill>
                <a:uFillTx/>
                <a:latin typeface="Arial Narrow" pitchFamily="34"/>
                <a:ea typeface="Microsoft YaHei" pitchFamily="34"/>
                <a:cs typeface="Microsoft YaHei" pitchFamily="34"/>
              </a:rPr>
              <a:t> </a:t>
            </a:r>
          </a:p>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200" b="1" i="0" u="none" strike="noStrike" kern="1200" cap="none" spc="0" baseline="0">
                <a:solidFill>
                  <a:srgbClr val="7030A0"/>
                </a:solidFill>
                <a:uFillTx/>
                <a:latin typeface="Comic Sans MS" pitchFamily="66"/>
                <a:ea typeface="Microsoft YaHei" pitchFamily="34"/>
                <a:cs typeface="Microsoft YaHei" pitchFamily="34"/>
              </a:rPr>
              <a:t> </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2400" b="1" i="0" u="none" strike="noStrike" kern="1200" cap="none" spc="0" baseline="0">
              <a:solidFill>
                <a:srgbClr val="7030A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2400" b="1" i="0" u="none" strike="noStrike" kern="1200" cap="none" spc="0" baseline="0">
                <a:solidFill>
                  <a:srgbClr val="7030A0"/>
                </a:solidFill>
                <a:uFillTx/>
                <a:latin typeface="Comic Sans MS" pitchFamily="66"/>
                <a:ea typeface="Microsoft YaHei" pitchFamily="34"/>
                <a:cs typeface="Microsoft YaHei" pitchFamily="34"/>
              </a:rPr>
              <a:t> </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2800" b="1" i="0" u="none" strike="noStrike" kern="1200" cap="none" spc="0" baseline="0">
              <a:solidFill>
                <a:srgbClr val="FF0000"/>
              </a:solidFill>
              <a:uFillTx/>
              <a:latin typeface="Comic Sans MS" pitchFamily="66"/>
              <a:ea typeface="Microsoft YaHei" pitchFamily="34"/>
              <a:cs typeface="Microsoft YaHei"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ea typeface="Microsoft YaHei" pitchFamily="34"/>
                <a:cs typeface="Microsoft YaHei" pitchFamily="34"/>
              </a:rPr>
              <a:t> </a:t>
            </a:r>
          </a:p>
        </p:txBody>
      </p:sp>
      <p:pic>
        <p:nvPicPr>
          <p:cNvPr id="3" name="Picture 4" descr="skoobmobile bus.png">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75438" y="4140000"/>
            <a:ext cx="3184562" cy="1738082"/>
          </a:xfrm>
          <a:prstGeom prst="rect">
            <a:avLst/>
          </a:prstGeom>
          <a:noFill/>
          <a:ln cap="flat">
            <a:noFill/>
          </a:ln>
        </p:spPr>
      </p:pic>
      <p:pic>
        <p:nvPicPr>
          <p:cNvPr id="4" name="Picture 5" descr="bookbug session.png">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442560" y="3924357"/>
            <a:ext cx="1657441" cy="1655640"/>
          </a:xfrm>
          <a:prstGeom prst="rect">
            <a:avLst/>
          </a:prstGeom>
          <a:noFill/>
          <a:ln cap="flat">
            <a:noFill/>
          </a:ln>
        </p:spPr>
      </p:pic>
      <p:pic>
        <p:nvPicPr>
          <p:cNvPr id="5" name="Picture 6" descr="logo.png">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4427277" y="4212000"/>
            <a:ext cx="1512719" cy="1007997"/>
          </a:xfrm>
          <a:prstGeom prst="rect">
            <a:avLst/>
          </a:prstGeom>
          <a:noFill/>
          <a:ln cap="flat">
            <a:noFill/>
          </a:ln>
        </p:spPr>
      </p:pic>
      <p:pic>
        <p:nvPicPr>
          <p:cNvPr id="6" name="">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638278" y="863998"/>
            <a:ext cx="8145722" cy="1367997"/>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solidFill>
                  <a:srgbClr val="FF0000"/>
                </a:solidFill>
                <a:latin typeface="Arial Narrow" pitchFamily="34"/>
              </a:rPr>
              <a:t>Background Information</a:t>
            </a:r>
          </a:p>
        </p:txBody>
      </p:sp>
      <p:sp>
        <p:nvSpPr>
          <p:cNvPr id="3" name="Title 2"/>
          <p:cNvSpPr txBox="1">
            <a:spLocks noGrp="1"/>
          </p:cNvSpPr>
          <p:nvPr>
            <p:ph type="title" idx="4294967295"/>
          </p:nvPr>
        </p:nvSpPr>
        <p:spPr>
          <a:xfrm>
            <a:off x="628558" y="1825563"/>
            <a:ext cx="7886882" cy="4351318"/>
          </a:xfrm>
        </p:spPr>
        <p:txBody>
          <a:bodyPr/>
          <a:lstStyle/>
          <a:p>
            <a:pPr lvl="0"/>
            <a:r>
              <a:rPr lang="en-GB">
                <a:solidFill>
                  <a:srgbClr val="FF0000"/>
                </a:solidFill>
                <a:latin typeface="Arial Narrow" pitchFamily="34"/>
              </a:rPr>
              <a:t>About three years ago we formed our Early Years Local Learning Community with local schools and nurseries. The idea of the community is to share good practice and also to work together to improve the outcomes for our children. </a:t>
            </a:r>
            <a:br>
              <a:rPr lang="en-GB">
                <a:solidFill>
                  <a:srgbClr val="FF0000"/>
                </a:solidFill>
                <a:latin typeface="Arial Narrow" pitchFamily="34"/>
              </a:rPr>
            </a:br>
            <a:r>
              <a:rPr lang="en-GB">
                <a:solidFill>
                  <a:srgbClr val="FF0000"/>
                </a:solidFill>
                <a:latin typeface="Arial Narrow" pitchFamily="34"/>
              </a:rPr>
              <a:t/>
            </a:r>
            <a:br>
              <a:rPr lang="en-GB">
                <a:solidFill>
                  <a:srgbClr val="FF0000"/>
                </a:solidFill>
                <a:latin typeface="Arial Narrow" pitchFamily="34"/>
              </a:rPr>
            </a:br>
            <a:r>
              <a:rPr lang="en-GB">
                <a:solidFill>
                  <a:srgbClr val="FF0000"/>
                </a:solidFill>
                <a:latin typeface="Arial Narrow" pitchFamily="34"/>
              </a:rPr>
              <a:t>This is now our third joint project that we have worked on together. The last two have been very successful.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solidFill>
                  <a:srgbClr val="FF0000"/>
                </a:solidFill>
                <a:latin typeface="Arial Narrow" pitchFamily="34"/>
              </a:rPr>
              <a:t>Love &amp; Learn Challenge</a:t>
            </a:r>
          </a:p>
        </p:txBody>
      </p:sp>
      <p:sp>
        <p:nvSpPr>
          <p:cNvPr id="3" name="Title 2"/>
          <p:cNvSpPr txBox="1">
            <a:spLocks noGrp="1"/>
          </p:cNvSpPr>
          <p:nvPr>
            <p:ph type="title" idx="4294967295"/>
          </p:nvPr>
        </p:nvSpPr>
        <p:spPr>
          <a:xfrm>
            <a:off x="628558" y="1825563"/>
            <a:ext cx="7886882" cy="4351318"/>
          </a:xfrm>
        </p:spPr>
        <p:txBody>
          <a:bodyPr/>
          <a:lstStyle/>
          <a:p>
            <a:pPr lvl="0"/>
            <a:r>
              <a:rPr lang="en-GB" b="1">
                <a:solidFill>
                  <a:srgbClr val="FF0000"/>
                </a:solidFill>
              </a:rPr>
              <a:t>*</a:t>
            </a:r>
            <a:r>
              <a:rPr lang="en-GB">
                <a:solidFill>
                  <a:srgbClr val="FF0000"/>
                </a:solidFill>
                <a:latin typeface="Arial Narrow" pitchFamily="34"/>
              </a:rPr>
              <a:t>The challenge will run for 5 weeks.</a:t>
            </a:r>
            <a:br>
              <a:rPr lang="en-GB">
                <a:solidFill>
                  <a:srgbClr val="FF0000"/>
                </a:solidFill>
                <a:latin typeface="Arial Narrow" pitchFamily="34"/>
              </a:rPr>
            </a:br>
            <a:r>
              <a:rPr lang="en-GB">
                <a:solidFill>
                  <a:srgbClr val="FF0000"/>
                </a:solidFill>
                <a:latin typeface="Arial Narrow" pitchFamily="34"/>
              </a:rPr>
              <a:t>*Each week there will be a focus on a different area of the Five to Thrive building blocks. </a:t>
            </a:r>
            <a:br>
              <a:rPr lang="en-GB">
                <a:solidFill>
                  <a:srgbClr val="FF0000"/>
                </a:solidFill>
                <a:latin typeface="Arial Narrow" pitchFamily="34"/>
              </a:rPr>
            </a:br>
            <a:r>
              <a:rPr lang="en-GB">
                <a:solidFill>
                  <a:srgbClr val="FF0000"/>
                </a:solidFill>
                <a:latin typeface="Arial Narrow" pitchFamily="34"/>
              </a:rPr>
              <a:t>*Families will be issued with a sheet with 4/5 challenges and are asked to complete at least one over the week.</a:t>
            </a:r>
            <a:br>
              <a:rPr lang="en-GB">
                <a:solidFill>
                  <a:srgbClr val="FF0000"/>
                </a:solidFill>
                <a:latin typeface="Arial Narrow" pitchFamily="34"/>
              </a:rPr>
            </a:br>
            <a:r>
              <a:rPr lang="en-GB">
                <a:solidFill>
                  <a:srgbClr val="FF0000"/>
                </a:solidFill>
                <a:latin typeface="Arial Narrow" pitchFamily="34"/>
              </a:rPr>
              <a:t>*Children will then be encouraged to talk about this in nursery and bring in photographs/drawings. (Photographs can also be sent in through the Class Dojo)</a:t>
            </a:r>
            <a:r>
              <a:rPr lang="en-GB">
                <a:solidFill>
                  <a:srgbClr val="FF0000"/>
                </a:solidFill>
              </a:rPr>
              <a:t/>
            </a:r>
            <a:br>
              <a:rPr lang="en-GB">
                <a:solidFill>
                  <a:srgbClr val="FF0000"/>
                </a:solidFill>
              </a:rPr>
            </a:br>
            <a:endParaRPr lang="en-GB">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a:solidFill>
                  <a:srgbClr val="FF0000"/>
                </a:solidFill>
                <a:latin typeface="Arial Narrow" pitchFamily="34"/>
              </a:rPr>
              <a:t>Love &amp; Learn Challenge</a:t>
            </a:r>
          </a:p>
        </p:txBody>
      </p:sp>
      <p:sp>
        <p:nvSpPr>
          <p:cNvPr id="3" name="Title 2"/>
          <p:cNvSpPr txBox="1">
            <a:spLocks noGrp="1"/>
          </p:cNvSpPr>
          <p:nvPr>
            <p:ph type="title" idx="4294967295"/>
          </p:nvPr>
        </p:nvSpPr>
        <p:spPr>
          <a:xfrm>
            <a:off x="628558" y="1825563"/>
            <a:ext cx="7886882" cy="4351318"/>
          </a:xfrm>
        </p:spPr>
        <p:txBody>
          <a:bodyPr/>
          <a:lstStyle/>
          <a:p>
            <a:pPr lvl="0"/>
            <a:r>
              <a:rPr lang="en-GB">
                <a:solidFill>
                  <a:srgbClr val="FF0000"/>
                </a:solidFill>
                <a:latin typeface="Arial Narrow" pitchFamily="34"/>
              </a:rPr>
              <a:t>*Once a child has completed a challenge they will receive a stamp on their record card.</a:t>
            </a:r>
            <a:br>
              <a:rPr lang="en-GB">
                <a:solidFill>
                  <a:srgbClr val="FF0000"/>
                </a:solidFill>
                <a:latin typeface="Arial Narrow" pitchFamily="34"/>
              </a:rPr>
            </a:br>
            <a:r>
              <a:rPr lang="en-GB">
                <a:solidFill>
                  <a:srgbClr val="FF0000"/>
                </a:solidFill>
                <a:latin typeface="Arial Narrow" pitchFamily="34"/>
              </a:rPr>
              <a:t>*The children will receive an extra stamp for any other challenges completed that week. </a:t>
            </a:r>
            <a:br>
              <a:rPr lang="en-GB">
                <a:solidFill>
                  <a:srgbClr val="FF0000"/>
                </a:solidFill>
                <a:latin typeface="Arial Narrow" pitchFamily="34"/>
              </a:rPr>
            </a:br>
            <a:r>
              <a:rPr lang="en-GB">
                <a:solidFill>
                  <a:srgbClr val="FF0000"/>
                </a:solidFill>
                <a:latin typeface="Arial Narrow" pitchFamily="34"/>
              </a:rPr>
              <a:t>*The challenges are designed to give parents ideas on how they can help their child’s development at home. </a:t>
            </a:r>
            <a:br>
              <a:rPr lang="en-GB">
                <a:solidFill>
                  <a:srgbClr val="FF0000"/>
                </a:solidFill>
                <a:latin typeface="Arial Narrow" pitchFamily="34"/>
              </a:rPr>
            </a:br>
            <a:r>
              <a:rPr lang="en-GB">
                <a:solidFill>
                  <a:srgbClr val="FF0000"/>
                </a:solidFill>
                <a:latin typeface="Arial Narrow" pitchFamily="34"/>
              </a:rPr>
              <a:t>*If you feel you are already doing all of the challenges then perhaps you could write down in the space on the sheet a suggestion for a new activity. We would love to hear your ideas.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287999"/>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6800B6"/>
                </a:solidFill>
                <a:latin typeface="Verdana" pitchFamily="34"/>
              </a:rPr>
              <a:t>                  </a:t>
            </a:r>
            <a:r>
              <a:rPr lang="en-GB" sz="2800" b="1">
                <a:solidFill>
                  <a:srgbClr val="FF0000"/>
                </a:solidFill>
                <a:latin typeface="Arial Narrow" pitchFamily="34"/>
              </a:rPr>
              <a:t>Why Five to Thrive?</a:t>
            </a:r>
          </a:p>
        </p:txBody>
      </p:sp>
      <p:sp>
        <p:nvSpPr>
          <p:cNvPr id="3" name="Subtitle 2"/>
          <p:cNvSpPr txBox="1">
            <a:spLocks noGrp="1"/>
          </p:cNvSpPr>
          <p:nvPr>
            <p:ph type="subTitle" idx="4294967295"/>
          </p:nvPr>
        </p:nvSpPr>
        <p:spPr>
          <a:xfrm>
            <a:off x="358563" y="872282"/>
            <a:ext cx="7770598" cy="5356802"/>
          </a:xfrm>
        </p:spPr>
        <p:txBody>
          <a:bodyPr lIns="0" tIns="0" rIns="0" bIns="0"/>
          <a:lstStyle/>
          <a:p>
            <a:pPr marL="0" lvl="0" indent="0" algn="ctr"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FIVE to THRIVE</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rPr>
              <a:t>The Five to Thrive approach</a:t>
            </a:r>
            <a:r>
              <a:rPr lang="en-GB" sz="1800" b="1">
                <a:solidFill>
                  <a:srgbClr val="FF0000"/>
                </a:solidFill>
                <a:latin typeface="URWClarendonTOT-Lig" pitchFamily="34"/>
              </a:rPr>
              <a:t>,</a:t>
            </a:r>
            <a:r>
              <a:rPr lang="en-GB" sz="1800" b="1">
                <a:solidFill>
                  <a:srgbClr val="FF0000"/>
                </a:solidFill>
                <a:latin typeface="Arial Narrow" pitchFamily="34"/>
              </a:rPr>
              <a:t> developed by Kate Cairns, is a flexible programme that offers learning for practitioners and parents. It is designed to enhance awareness of the central ingredients for healthy brain development in babies and children, with five key activities – Respond, Cuddle, Relax, Play, Talk – described as the ‘building blocks for a healthy brain’.</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RESPOND: </a:t>
            </a:r>
            <a:r>
              <a:rPr lang="en-GB" sz="1800" b="1">
                <a:solidFill>
                  <a:srgbClr val="6800B6"/>
                </a:solidFill>
                <a:latin typeface="Arial Narrow" pitchFamily="34"/>
                <a:ea typeface="MS PGothic" pitchFamily="34"/>
              </a:rPr>
              <a:t>When we respond, we are emotionally available to our  children. When we set aside time from mobile phones, household chores, television etc., we can tune into our child and support them to regulate their emotions.</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CUDDLE:</a:t>
            </a:r>
            <a:r>
              <a:rPr lang="en-GB" sz="1800" b="1">
                <a:solidFill>
                  <a:srgbClr val="6800B6"/>
                </a:solidFill>
                <a:latin typeface="Arial Narrow" pitchFamily="34"/>
                <a:ea typeface="MS PGothic" pitchFamily="34"/>
              </a:rPr>
              <a:t> When we spend time together and create opportunities to be physically close it helps us to connect emotionally with our child.</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RELAX:</a:t>
            </a:r>
            <a:r>
              <a:rPr lang="en-GB" sz="1800" b="1">
                <a:solidFill>
                  <a:srgbClr val="6800B6"/>
                </a:solidFill>
                <a:latin typeface="Arial Narrow" pitchFamily="34"/>
                <a:ea typeface="MS PGothic" pitchFamily="34"/>
              </a:rPr>
              <a:t> When we relax together this models for our child the ability to self- regulate in times of stress.</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PLAY: </a:t>
            </a:r>
            <a:r>
              <a:rPr lang="en-GB" sz="1800" b="1">
                <a:solidFill>
                  <a:srgbClr val="6800B6"/>
                </a:solidFill>
                <a:latin typeface="Arial Narrow" pitchFamily="34"/>
                <a:ea typeface="MS PGothic" pitchFamily="34"/>
              </a:rPr>
              <a:t>When we play with our child we create shared enjoyment and memories. We can use our child's interests to invite interaction and shared attention.</a:t>
            </a:r>
          </a:p>
          <a:p>
            <a:pPr marL="0" lvl="0" indent="0" hangingPunct="0">
              <a:lnSpc>
                <a:spcPct val="100000"/>
              </a:lnSpc>
              <a:spcBef>
                <a:spcPts val="69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1800" b="1">
                <a:solidFill>
                  <a:srgbClr val="FF0000"/>
                </a:solidFill>
                <a:latin typeface="Arial Narrow" pitchFamily="34"/>
                <a:ea typeface="MS PGothic" pitchFamily="34"/>
              </a:rPr>
              <a:t>TALK: </a:t>
            </a:r>
            <a:r>
              <a:rPr lang="en-GB" sz="1800" b="1">
                <a:solidFill>
                  <a:srgbClr val="6800B6"/>
                </a:solidFill>
                <a:latin typeface="Arial Narrow" pitchFamily="34"/>
                <a:ea typeface="MS PGothic" pitchFamily="34"/>
              </a:rPr>
              <a:t>When we talk with our child we help them to understand their world. When we spend time talking, listening and creating narratives we support them to become lifelong learners.</a:t>
            </a:r>
          </a:p>
        </p:txBody>
      </p:sp>
      <p:sp>
        <p:nvSpPr>
          <p:cNvPr id="4" name="TextBox 3"/>
          <p:cNvSpPr txBox="1"/>
          <p:nvPr/>
        </p:nvSpPr>
        <p:spPr>
          <a:xfrm>
            <a:off x="-1889287" y="3567815"/>
            <a:ext cx="1195916" cy="36468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omic Sans MS" pitchFamily="66"/>
                <a:ea typeface="MS PGothic" pitchFamily="34"/>
                <a:cs typeface="MS PGothic" pitchFamily="34"/>
              </a:rPr>
              <a:t> initiative</a:t>
            </a:r>
          </a:p>
        </p:txBody>
      </p:sp>
      <p:sp>
        <p:nvSpPr>
          <p:cNvPr id="5" name="TextBox 4"/>
          <p:cNvSpPr txBox="1"/>
          <p:nvPr/>
        </p:nvSpPr>
        <p:spPr>
          <a:xfrm>
            <a:off x="-3049560" y="3744001"/>
            <a:ext cx="2320564" cy="1461961"/>
          </a:xfrm>
          <a:prstGeom prst="rect">
            <a:avLst/>
          </a:prstGeom>
          <a:noFill/>
          <a:ln cap="flat">
            <a:noFill/>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omic Sans MS" pitchFamily="66"/>
                <a:ea typeface="MS PGothic" pitchFamily="34"/>
                <a:cs typeface="MS PGothic" pitchFamily="34"/>
              </a:rPr>
              <a:t>per that has beenis</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18"/>
              <a:ea typeface="MS PGothic" pitchFamily="34"/>
              <a:cs typeface="MS PGothic"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18"/>
              <a:ea typeface="MS PGothic" pitchFamily="34"/>
              <a:cs typeface="MS PGothic"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18"/>
              <a:ea typeface="MS PGothic" pitchFamily="34"/>
              <a:cs typeface="MS PGothic" pitchFamily="34"/>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18"/>
              <a:ea typeface="MS PGothic" pitchFamily="34"/>
              <a:cs typeface="MS PGothic" pitchFamily="3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2600" b="1">
                <a:solidFill>
                  <a:srgbClr val="FF0000"/>
                </a:solidFill>
                <a:latin typeface="Arial Narrow" pitchFamily="34"/>
              </a:rPr>
              <a:t>                                       </a:t>
            </a:r>
            <a:r>
              <a:rPr lang="en-GB" sz="3200" b="1">
                <a:solidFill>
                  <a:srgbClr val="FF0000"/>
                </a:solidFill>
                <a:latin typeface="Arial Narrow" pitchFamily="34"/>
              </a:rPr>
              <a:t>RESPOND</a:t>
            </a:r>
          </a:p>
        </p:txBody>
      </p:sp>
      <p:pic>
        <p:nvPicPr>
          <p:cNvPr id="3"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511996" y="1511996"/>
            <a:ext cx="1511996" cy="3528002"/>
          </a:xfrm>
          <a:prstGeom prst="rect">
            <a:avLst/>
          </a:prstGeom>
          <a:noFill/>
          <a:ln cap="flat">
            <a:noFill/>
          </a:ln>
        </p:spPr>
      </p:pic>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3600001" y="1511996"/>
            <a:ext cx="4104000" cy="2952003"/>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nchorCtr="1"/>
          <a:lstStyle/>
          <a:p>
            <a:pPr lvl="0" algn="ctr"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FF0000"/>
                </a:solidFill>
                <a:latin typeface="Arial Narrow" pitchFamily="34"/>
              </a:rPr>
              <a:t>                               CUDDLE</a:t>
            </a:r>
          </a:p>
        </p:txBody>
      </p:sp>
      <p:sp>
        <p:nvSpPr>
          <p:cNvPr id="3" name="Text Placeholder 2"/>
          <p:cNvSpPr txBox="1">
            <a:spLocks noGrp="1"/>
          </p:cNvSpPr>
          <p:nvPr>
            <p:ph type="body" idx="4294967295"/>
          </p:nvPr>
        </p:nvSpPr>
        <p:spPr>
          <a:xfrm>
            <a:off x="358563" y="1258918"/>
            <a:ext cx="7770598" cy="3610078"/>
          </a:xfrm>
        </p:spPr>
        <p:txBody>
          <a:bodyPr lIns="90004" tIns="46798" rIns="90004" bIns="46798"/>
          <a:lstStyle/>
          <a:p>
            <a:endParaRPr lang="en-GB"/>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58563" y="1151997"/>
            <a:ext cx="1657441" cy="3600001"/>
          </a:xfrm>
          <a:prstGeom prst="rect">
            <a:avLst/>
          </a:prstGeom>
          <a:noFill/>
          <a:ln cap="flat">
            <a:noFill/>
          </a:ln>
        </p:spPr>
      </p:pic>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015995" y="1258918"/>
            <a:ext cx="5615997" cy="3925080"/>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8563" y="426604"/>
            <a:ext cx="7770598" cy="584283"/>
          </a:xfrm>
        </p:spPr>
        <p:txBody>
          <a:bodyPr lIns="90004" tIns="46798" rIns="90004" bIns="46798"/>
          <a:lstStyle/>
          <a:p>
            <a:pPr lvl="0" hangingPunct="0">
              <a:lnSpc>
                <a:spcPct val="100000"/>
              </a:lnSpc>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en-GB" sz="3200" b="1">
                <a:solidFill>
                  <a:srgbClr val="FF0000"/>
                </a:solidFill>
                <a:latin typeface="Arial Narrow" pitchFamily="34"/>
              </a:rPr>
              <a:t>                                 RELAX</a:t>
            </a:r>
          </a:p>
        </p:txBody>
      </p:sp>
      <p:sp>
        <p:nvSpPr>
          <p:cNvPr id="3" name="Text Placeholder 2"/>
          <p:cNvSpPr txBox="1">
            <a:spLocks noGrp="1"/>
          </p:cNvSpPr>
          <p:nvPr>
            <p:ph type="body" idx="4294967295"/>
          </p:nvPr>
        </p:nvSpPr>
        <p:spPr>
          <a:xfrm>
            <a:off x="358563" y="1258918"/>
            <a:ext cx="7770598" cy="3610078"/>
          </a:xfrm>
        </p:spPr>
        <p:txBody>
          <a:bodyPr lIns="90004" tIns="46798" rIns="90004" bIns="46798"/>
          <a:lstStyle/>
          <a:p>
            <a:endParaRPr lang="en-GB"/>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58563" y="1258918"/>
            <a:ext cx="2017440" cy="3493081"/>
          </a:xfrm>
          <a:prstGeom prst="rect">
            <a:avLst/>
          </a:prstGeom>
          <a:noFill/>
          <a:ln cap="flat">
            <a:noFill/>
          </a:ln>
        </p:spPr>
      </p:pic>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376004" y="1367997"/>
            <a:ext cx="4895999" cy="316800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385</Words>
  <Application>Microsoft Office PowerPoint</Application>
  <PresentationFormat>Widescreen</PresentationFormat>
  <Paragraphs>64</Paragraphs>
  <Slides>14</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Microsoft YaHei</vt:lpstr>
      <vt:lpstr>MS PGothic</vt:lpstr>
      <vt:lpstr>Arial</vt:lpstr>
      <vt:lpstr>Arial Narrow</vt:lpstr>
      <vt:lpstr>Calibri</vt:lpstr>
      <vt:lpstr>Calibri Light</vt:lpstr>
      <vt:lpstr>Comic Sans MS</vt:lpstr>
      <vt:lpstr>Lucida Sans Unicode</vt:lpstr>
      <vt:lpstr>Mangal</vt:lpstr>
      <vt:lpstr>Tahoma</vt:lpstr>
      <vt:lpstr>Times New Roman</vt:lpstr>
      <vt:lpstr>URWClarendonTOT-Lig</vt:lpstr>
      <vt:lpstr>Verdana</vt:lpstr>
      <vt:lpstr>Office Theme</vt:lpstr>
      <vt:lpstr>Office Theme</vt:lpstr>
      <vt:lpstr>PowerPoint Presentation</vt:lpstr>
      <vt:lpstr>PowerPoint Presentation</vt:lpstr>
      <vt:lpstr>Background Information</vt:lpstr>
      <vt:lpstr>Love &amp; Learn Challenge</vt:lpstr>
      <vt:lpstr>Love &amp; Learn Challenge</vt:lpstr>
      <vt:lpstr>                  Why Five to Thrive?</vt:lpstr>
      <vt:lpstr>                                       RESPOND</vt:lpstr>
      <vt:lpstr>                               CUDDLE</vt:lpstr>
      <vt:lpstr>                                 RELAX</vt:lpstr>
      <vt:lpstr>                                  PLAY</vt:lpstr>
      <vt:lpstr>                                     TALK</vt:lpstr>
      <vt:lpstr>Experiences on offer</vt:lpstr>
      <vt:lpstr>Experiences on offer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edguthriec1</dc:creator>
  <cp:lastModifiedBy>Aileen Cochrane</cp:lastModifiedBy>
  <cp:revision>367</cp:revision>
  <dcterms:created xsi:type="dcterms:W3CDTF">2009-08-11T10:18:35Z</dcterms:created>
  <dcterms:modified xsi:type="dcterms:W3CDTF">2018-01-17T15:41:51Z</dcterms:modified>
</cp:coreProperties>
</file>