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74" r:id="rId4"/>
    <p:sldId id="278" r:id="rId5"/>
    <p:sldId id="282" r:id="rId6"/>
    <p:sldId id="287" r:id="rId7"/>
    <p:sldId id="283" r:id="rId8"/>
    <p:sldId id="288" r:id="rId9"/>
    <p:sldId id="284" r:id="rId10"/>
    <p:sldId id="289" r:id="rId11"/>
    <p:sldId id="276" r:id="rId12"/>
    <p:sldId id="261" r:id="rId13"/>
    <p:sldId id="29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 autoAdjust="0"/>
    <p:restoredTop sz="90146" autoAdjust="0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0271-2BDE-47BE-9D99-FF400E4DD898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37EB-F787-43CF-A4FE-CF89730A2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6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7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0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6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8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2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0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F066-77DD-4ED1-A8A2-6991E4754A97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fif"/><Relationship Id="rId5" Type="http://schemas.openxmlformats.org/officeDocument/2006/relationships/image" Target="../media/image2.jf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second-leve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19962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faq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s://vimeo.com/3612633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vimeo.com/3619944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early-lev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first-leve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170" y="4895327"/>
            <a:ext cx="355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unito" charset="0"/>
                <a:ea typeface="Nunito" charset="0"/>
                <a:cs typeface="Nunito" charset="0"/>
                <a:hlinkClick r:id="rId3"/>
              </a:rPr>
              <a:t>https://rshp.scot</a:t>
            </a:r>
            <a:r>
              <a:rPr lang="en-US" sz="3200" b="1" dirty="0">
                <a:latin typeface="Nunito" charset="0"/>
                <a:ea typeface="Nunito" charset="0"/>
                <a:cs typeface="Nunito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" y="1274691"/>
            <a:ext cx="3600400" cy="359446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FAF1A1C-6334-4DC3-8418-C81385A54FF1}"/>
              </a:ext>
            </a:extLst>
          </p:cNvPr>
          <p:cNvSpPr txBox="1">
            <a:spLocks/>
          </p:cNvSpPr>
          <p:nvPr/>
        </p:nvSpPr>
        <p:spPr>
          <a:xfrm>
            <a:off x="4572000" y="3174197"/>
            <a:ext cx="4536504" cy="62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national teaching and learning resource for Relationships, Sexual Health and Parenthood (RSHP)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5EA3E-3A21-5FCD-452E-24BC0DF545A9}"/>
              </a:ext>
            </a:extLst>
          </p:cNvPr>
          <p:cNvSpPr txBox="1"/>
          <p:nvPr/>
        </p:nvSpPr>
        <p:spPr>
          <a:xfrm>
            <a:off x="755170" y="56911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Todholm Primary School &amp; ELCC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85DB0-42A7-136B-3B60-1AF068A4F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8" y="287825"/>
            <a:ext cx="1220161" cy="1268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CA37D-5540-724D-1AF4-E977E0148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46" y="321085"/>
            <a:ext cx="1419379" cy="1419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03B321-8A3F-0D1A-21D2-1AA2D73127E0}"/>
              </a:ext>
            </a:extLst>
          </p:cNvPr>
          <p:cNvSpPr txBox="1"/>
          <p:nvPr/>
        </p:nvSpPr>
        <p:spPr>
          <a:xfrm>
            <a:off x="4974842" y="225086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PARENT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88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9412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 (P5, P6 &amp; P7)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growing up and learning about their body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Making choices and decisions </a:t>
            </a:r>
          </a:p>
          <a:p>
            <a:pPr lvl="0"/>
            <a:r>
              <a:rPr lang="en-GB" sz="1800" dirty="0"/>
              <a:t>Looking after their body and keeping clean </a:t>
            </a:r>
          </a:p>
          <a:p>
            <a:pPr lvl="0"/>
            <a:r>
              <a:rPr lang="en-GB" sz="1800" dirty="0"/>
              <a:t>Puberty and how the bodies and emotions of both girls and boys change as they grow </a:t>
            </a:r>
          </a:p>
          <a:p>
            <a:pPr lvl="0"/>
            <a:r>
              <a:rPr lang="en-GB" sz="1800" dirty="0"/>
              <a:t>What ‘having sex’ is and about contraception and condoms.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conception, pregnancy, birth and being a parent/carer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How a baby is made (conception) </a:t>
            </a:r>
          </a:p>
          <a:p>
            <a:pPr lvl="0"/>
            <a:r>
              <a:rPr lang="en-GB" sz="1800" dirty="0"/>
              <a:t>Pregnancy and how a baby is born </a:t>
            </a:r>
          </a:p>
          <a:p>
            <a:pPr lvl="0"/>
            <a:r>
              <a:rPr lang="en-GB" sz="1800" dirty="0"/>
              <a:t>Being a parent and thinking about what kind of parent they would be.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Second Level at school and at home: </a:t>
            </a:r>
            <a:r>
              <a:rPr lang="en-GB" sz="1800" dirty="0">
                <a:hlinkClick r:id="rId3"/>
              </a:rPr>
              <a:t>https://rshp.scot/second-level/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2266"/>
            <a:ext cx="2758012" cy="27534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9066CF-0FA4-420E-8E36-BA269DC2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4730" cy="1048966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look at the resource….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70F34-F56F-45E9-9EA8-0838FFAD8934}"/>
              </a:ext>
            </a:extLst>
          </p:cNvPr>
          <p:cNvSpPr txBox="1"/>
          <p:nvPr/>
        </p:nvSpPr>
        <p:spPr>
          <a:xfrm>
            <a:off x="4139952" y="3068960"/>
            <a:ext cx="313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unito" charset="0"/>
                <a:ea typeface="Nunito" charset="0"/>
                <a:cs typeface="Nunito" charset="0"/>
                <a:hlinkClick r:id="rId4"/>
              </a:rPr>
              <a:t>https://</a:t>
            </a:r>
            <a:r>
              <a:rPr lang="en-US" sz="3000" b="1" dirty="0" err="1">
                <a:latin typeface="Nunito" charset="0"/>
                <a:ea typeface="Nunito" charset="0"/>
                <a:cs typeface="Nunito" charset="0"/>
                <a:hlinkClick r:id="rId4"/>
              </a:rPr>
              <a:t>rshp.scot</a:t>
            </a:r>
            <a:endParaRPr lang="en-US" sz="3000" b="1" dirty="0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02624-1632-2F88-5D7D-906587F5A768}"/>
              </a:ext>
            </a:extLst>
          </p:cNvPr>
          <p:cNvSpPr txBox="1"/>
          <p:nvPr/>
        </p:nvSpPr>
        <p:spPr>
          <a:xfrm>
            <a:off x="4139952" y="42210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click on the link above and have a look at the website. </a:t>
            </a:r>
          </a:p>
        </p:txBody>
      </p:sp>
    </p:spTree>
    <p:extLst>
      <p:ext uri="{BB962C8B-B14F-4D97-AF65-F5344CB8AC3E}">
        <p14:creationId xmlns:p14="http://schemas.microsoft.com/office/powerpoint/2010/main" val="426686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Parents and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Across this resource, and in our approach to RSHP education, there is an acknowledgement that parents and carers are the primary educators of their children.</a:t>
            </a:r>
          </a:p>
          <a:p>
            <a:r>
              <a:rPr lang="en-GB" sz="2400" dirty="0"/>
              <a:t>In delivering RSHP education parents/carers will be given advance knowledge of topics and lessons.</a:t>
            </a:r>
          </a:p>
          <a:p>
            <a:r>
              <a:rPr lang="en-GB" sz="2400" dirty="0"/>
              <a:t>By learning together at home and school we can help consolidate learning – it’s a partnership approach.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04F95-89E2-EE4B-8D62-8A6C56609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C49CD-9EE0-7946-B400-945FEABBF729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C85F-60EE-45F3-A818-F8652A95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00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role of parents and carers in </a:t>
            </a: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RSHP education?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C0F3C-55B8-4684-B108-5D8F387B6D83}"/>
              </a:ext>
            </a:extLst>
          </p:cNvPr>
          <p:cNvSpPr txBox="1">
            <a:spLocks/>
          </p:cNvSpPr>
          <p:nvPr/>
        </p:nvSpPr>
        <p:spPr>
          <a:xfrm>
            <a:off x="609600" y="5733256"/>
            <a:ext cx="8229600" cy="545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vimeo.com</a:t>
            </a:r>
            <a:r>
              <a:rPr lang="en-GB" dirty="0">
                <a:hlinkClick r:id="rId3"/>
              </a:rPr>
              <a:t>/361996285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56BDE-8A87-6845-8158-BC8E8B83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174750"/>
            <a:ext cx="8051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9332" y="5268487"/>
            <a:ext cx="313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https://rshp.scot/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44824"/>
            <a:ext cx="2514782" cy="25106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88BE77A-CC7B-4DAD-A99E-166EA936B216}"/>
              </a:ext>
            </a:extLst>
          </p:cNvPr>
          <p:cNvSpPr txBox="1">
            <a:spLocks/>
          </p:cNvSpPr>
          <p:nvPr/>
        </p:nvSpPr>
        <p:spPr>
          <a:xfrm>
            <a:off x="3419872" y="2370946"/>
            <a:ext cx="493204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If you have further questions about the RSHP resource the FAQ section on the site may be of help: </a:t>
            </a:r>
            <a:r>
              <a:rPr lang="en-GB" sz="2400" dirty="0">
                <a:cs typeface="Calibri Light" panose="020F0302020204030204" pitchFamily="34" charset="0"/>
                <a:hlinkClick r:id="rId4"/>
              </a:rPr>
              <a:t>https://rshp.scot/faq/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If you have any further questions please contact the school. </a:t>
            </a:r>
          </a:p>
        </p:txBody>
      </p:sp>
    </p:spTree>
    <p:extLst>
      <p:ext uri="{BB962C8B-B14F-4D97-AF65-F5344CB8AC3E}">
        <p14:creationId xmlns:p14="http://schemas.microsoft.com/office/powerpoint/2010/main" val="360080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This information resource is about what we do as part of our Health and Wellbeing curriculum that we call </a:t>
            </a:r>
            <a:r>
              <a:rPr lang="en-GB" sz="2400" i="1" dirty="0">
                <a:cs typeface="Calibri Light" panose="020F0302020204030204" pitchFamily="34" charset="0"/>
              </a:rPr>
              <a:t>Relationships, Sexual Health and Parenthood (RSHP) </a:t>
            </a:r>
            <a:r>
              <a:rPr lang="en-GB" sz="2400" dirty="0">
                <a:cs typeface="Calibri Light" panose="020F0302020204030204" pitchFamily="34" charset="0"/>
              </a:rPr>
              <a:t>education. The following slides provide an overview of what will be covered across the stages of the school. 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At Todholm we use a national resource that you can see at </a:t>
            </a:r>
            <a:r>
              <a:rPr lang="en-GB" sz="2400" dirty="0">
                <a:cs typeface="Calibri Light" panose="020F0302020204030204" pitchFamily="34" charset="0"/>
                <a:hlinkClick r:id="rId3"/>
              </a:rPr>
              <a:t>https://rshp.scot/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The RSHP curriculum will be taught from the end of January and over the month of February. Class teachers will share what they will be covering each week.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713DA-BA4F-B541-8EDF-277A5D5691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E9D7313C-F5C4-4B08-8E84-6FB94D01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0595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RSHP matter?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D30FA-29D6-4E77-896F-CC3FEB611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58" y="405250"/>
            <a:ext cx="1725092" cy="5885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8C2DE-AE3D-FA45-B0DD-F242790F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93" y="5805264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vimeo.com</a:t>
            </a:r>
            <a:r>
              <a:rPr lang="en-US" dirty="0">
                <a:hlinkClick r:id="rId4"/>
              </a:rPr>
              <a:t>/361263347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1CD4D-A616-C541-B7AF-41BF38499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1174750"/>
            <a:ext cx="8039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B5C-8C49-4002-9019-6CD5B4BC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256585"/>
            <a:ext cx="7165155" cy="796151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Is the RSHP resource age and stage appropriate?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25A1D-6A70-45CA-A936-2BF6FB4C6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90927"/>
            <a:ext cx="1283218" cy="462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1D434-D06F-42C8-8329-5A7D9309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805264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/361994410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EBE13-B3D8-9C49-818A-38FDF636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162050"/>
            <a:ext cx="8064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 (ELCC &amp; P1)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families and friendships</a:t>
            </a:r>
            <a:r>
              <a:rPr lang="en-GB" sz="2000" dirty="0"/>
              <a:t>, children learn: </a:t>
            </a:r>
          </a:p>
          <a:p>
            <a:pPr lvl="0"/>
            <a:r>
              <a:rPr lang="en-GB" sz="2000" dirty="0"/>
              <a:t>That all our families are different, and that people who are important to the children provide care and love. </a:t>
            </a:r>
          </a:p>
          <a:p>
            <a:pPr lvl="0"/>
            <a:r>
              <a:rPr lang="en-GB" sz="2000" dirty="0"/>
              <a:t>How to make and keep friendships, thinking about how they get along with other children, play together, co-operate and share. This can include learning about personal space and to recognise and respect how another person is feeling.  </a:t>
            </a:r>
          </a:p>
          <a:p>
            <a:pPr lvl="0"/>
            <a:r>
              <a:rPr lang="en-GB" sz="2000" dirty="0"/>
              <a:t>About the importance of kindness and showing kindness to others.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every child being unique and special </a:t>
            </a:r>
            <a:r>
              <a:rPr lang="en-GB" sz="2000" dirty="0"/>
              <a:t>children learn: </a:t>
            </a:r>
          </a:p>
          <a:p>
            <a:pPr lvl="0"/>
            <a:r>
              <a:rPr lang="en-GB" sz="2000" dirty="0"/>
              <a:t>That people are individual and unique.   </a:t>
            </a:r>
          </a:p>
          <a:p>
            <a:pPr lvl="0"/>
            <a:r>
              <a:rPr lang="en-GB" sz="2000" dirty="0"/>
              <a:t>About the similarities and differences among children in their group.   </a:t>
            </a:r>
          </a:p>
          <a:p>
            <a:pPr lvl="0"/>
            <a:r>
              <a:rPr lang="en-GB" sz="2000" dirty="0"/>
              <a:t>To understand that treating someone badly based on a difference is not okay.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 ELCC &amp; P1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89"/>
            <a:ext cx="8229600" cy="5242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their bodies</a:t>
            </a:r>
            <a:r>
              <a:rPr lang="en-GB" sz="1800" dirty="0"/>
              <a:t>, children learn about: </a:t>
            </a:r>
          </a:p>
          <a:p>
            <a:pPr lvl="0"/>
            <a:r>
              <a:rPr lang="en-GB" sz="1800" dirty="0"/>
              <a:t>Names for parts of their body – and that parts of their body are private. </a:t>
            </a:r>
          </a:p>
          <a:p>
            <a:pPr lvl="0"/>
            <a:r>
              <a:rPr lang="en-GB" sz="1800" dirty="0"/>
              <a:t>Keeping clean and why this is important – learning about hand washing and brushing teeth.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feelings and making choices </a:t>
            </a:r>
            <a:r>
              <a:rPr lang="en-GB" sz="1800" dirty="0"/>
              <a:t>children learn: </a:t>
            </a:r>
          </a:p>
          <a:p>
            <a:pPr lvl="0"/>
            <a:r>
              <a:rPr lang="en-GB" sz="1800" dirty="0"/>
              <a:t>To recognise and express their feelings, including when they might feel safe or unsafe, happy or worried.  </a:t>
            </a:r>
          </a:p>
          <a:p>
            <a:pPr lvl="0"/>
            <a:r>
              <a:rPr lang="en-GB" sz="1800" dirty="0"/>
              <a:t>To identify adults that they can go to if they have a question or a worry, introducing the idea of trust.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looking after them and other living things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Where living things come from. </a:t>
            </a:r>
          </a:p>
          <a:p>
            <a:pPr lvl="0"/>
            <a:r>
              <a:rPr lang="en-GB" sz="1800" dirty="0"/>
              <a:t>The needs of plants, animals and babies. </a:t>
            </a:r>
          </a:p>
          <a:p>
            <a:pPr lvl="0"/>
            <a:r>
              <a:rPr lang="en-GB" sz="1800" dirty="0"/>
              <a:t>That there are professional people who help and care for them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Early Level at school and at home: </a:t>
            </a:r>
            <a:r>
              <a:rPr lang="en-GB" sz="1800" dirty="0">
                <a:hlinkClick r:id="rId3"/>
              </a:rPr>
              <a:t>https://rshp.scot/early-level/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1333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 (P2,P3 &amp; P4)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When it comes to </a:t>
            </a:r>
            <a:r>
              <a:rPr lang="en-GB" b="1" dirty="0"/>
              <a:t>relationships</a:t>
            </a:r>
            <a:r>
              <a:rPr lang="en-GB" dirty="0"/>
              <a:t> children learn about: </a:t>
            </a:r>
          </a:p>
          <a:p>
            <a:pPr lvl="0"/>
            <a:r>
              <a:rPr lang="en-GB" dirty="0"/>
              <a:t>What makes then unique </a:t>
            </a:r>
          </a:p>
          <a:p>
            <a:pPr lvl="0"/>
            <a:r>
              <a:rPr lang="en-GB" dirty="0"/>
              <a:t>Families, and how all our families are different </a:t>
            </a:r>
          </a:p>
          <a:p>
            <a:pPr lvl="0"/>
            <a:r>
              <a:rPr lang="en-GB" dirty="0"/>
              <a:t>The different adults who might care for children – like teachers, support staff in school</a:t>
            </a:r>
          </a:p>
          <a:p>
            <a:pPr lvl="0"/>
            <a:r>
              <a:rPr lang="en-GB" dirty="0"/>
              <a:t>Making and having friends </a:t>
            </a:r>
          </a:p>
          <a:p>
            <a:pPr lvl="0"/>
            <a:r>
              <a:rPr lang="en-GB" dirty="0"/>
              <a:t>Being a boy and a girl and that they can be any kind of boy or girl they want to be </a:t>
            </a:r>
          </a:p>
          <a:p>
            <a:pPr lvl="0"/>
            <a:r>
              <a:rPr lang="en-GB" dirty="0"/>
              <a:t>What makes people alike and what makes us different (diversity)  </a:t>
            </a:r>
          </a:p>
          <a:p>
            <a:pPr lvl="0"/>
            <a:r>
              <a:rPr lang="en-GB" dirty="0"/>
              <a:t>Respect for others and the importance of being kind.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it comes to </a:t>
            </a:r>
            <a:r>
              <a:rPr lang="en-GB" b="1" dirty="0"/>
              <a:t>growing up and their body</a:t>
            </a:r>
            <a:r>
              <a:rPr lang="en-GB" dirty="0"/>
              <a:t> children learn about: </a:t>
            </a:r>
          </a:p>
          <a:p>
            <a:pPr lvl="0"/>
            <a:r>
              <a:rPr lang="en-GB" dirty="0"/>
              <a:t>Making choices and decisions </a:t>
            </a:r>
          </a:p>
          <a:p>
            <a:pPr lvl="0"/>
            <a:r>
              <a:rPr lang="en-GB" dirty="0"/>
              <a:t>Looking after their body and keeping clean </a:t>
            </a:r>
          </a:p>
          <a:p>
            <a:pPr lvl="0"/>
            <a:r>
              <a:rPr lang="en-GB" dirty="0"/>
              <a:t>How their bodies change as they grow </a:t>
            </a:r>
          </a:p>
          <a:p>
            <a:pPr lvl="0"/>
            <a:r>
              <a:rPr lang="en-GB" dirty="0"/>
              <a:t>Names of parts of their body and names for private body parts; we use the words penis, vulva, bottom, nipples </a:t>
            </a:r>
          </a:p>
          <a:p>
            <a:pPr lvl="0"/>
            <a:r>
              <a:rPr lang="en-GB" dirty="0"/>
              <a:t>Parts of their body are private  </a:t>
            </a:r>
          </a:p>
          <a:p>
            <a:pPr lvl="0"/>
            <a:r>
              <a:rPr lang="en-GB" dirty="0"/>
              <a:t>Other people should not touch the private parts of their body </a:t>
            </a:r>
          </a:p>
          <a:p>
            <a:pPr lvl="0"/>
            <a:r>
              <a:rPr lang="en-GB" dirty="0"/>
              <a:t>What behaviour is okay in public and what is okay in private (for example pulling pants up before leaving the bathroom).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 (P2,P3&amp;P4)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how human life begins, pregnancy and birth</a:t>
            </a:r>
            <a:r>
              <a:rPr lang="en-GB" sz="2000" dirty="0"/>
              <a:t> children learn about: </a:t>
            </a:r>
          </a:p>
          <a:p>
            <a:pPr lvl="0"/>
            <a:r>
              <a:rPr lang="en-GB" sz="2000" dirty="0"/>
              <a:t>The life cycles of plants and animals </a:t>
            </a:r>
          </a:p>
          <a:p>
            <a:pPr lvl="0"/>
            <a:r>
              <a:rPr lang="en-GB" sz="2000" dirty="0"/>
              <a:t>How a baby is made (conception) </a:t>
            </a:r>
          </a:p>
          <a:p>
            <a:pPr lvl="0"/>
            <a:r>
              <a:rPr lang="en-GB" sz="2000" dirty="0"/>
              <a:t>Pregnancy and how a baby is born </a:t>
            </a:r>
          </a:p>
          <a:p>
            <a:pPr lvl="0"/>
            <a:r>
              <a:rPr lang="en-GB" sz="2000" dirty="0"/>
              <a:t>What a baby needs and how to care for a baby.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Information for parents and carers about RSHP learning at First Level at school and at home: </a:t>
            </a:r>
            <a:r>
              <a:rPr lang="en-GB" sz="2000" dirty="0">
                <a:hlinkClick r:id="rId3"/>
              </a:rPr>
              <a:t>https://rshp.scot/first-level/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884983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 (P5, P6 &amp; P7)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relationships</a:t>
            </a:r>
            <a:r>
              <a:rPr lang="en-GB" sz="1800" dirty="0"/>
              <a:t> children learn about: </a:t>
            </a:r>
          </a:p>
          <a:p>
            <a:pPr lvl="0"/>
            <a:r>
              <a:rPr lang="en-GB" sz="1800" dirty="0"/>
              <a:t>What makes them unique and what makes people alike and what makes us different (diversity) </a:t>
            </a:r>
          </a:p>
          <a:p>
            <a:pPr lvl="0"/>
            <a:r>
              <a:rPr lang="en-GB" sz="1800" dirty="0"/>
              <a:t>Making and having friends </a:t>
            </a:r>
          </a:p>
          <a:p>
            <a:pPr lvl="0"/>
            <a:r>
              <a:rPr lang="en-GB" sz="1800" dirty="0"/>
              <a:t>Being a boy and a girl, and that they can be any kind of boy or girl they want to be </a:t>
            </a:r>
          </a:p>
          <a:p>
            <a:pPr lvl="0"/>
            <a:r>
              <a:rPr lang="en-GB" sz="1800" dirty="0"/>
              <a:t>Loving relationships and being attracted to others </a:t>
            </a:r>
          </a:p>
          <a:p>
            <a:pPr lvl="0"/>
            <a:r>
              <a:rPr lang="en-GB" sz="1800" dirty="0"/>
              <a:t>Respect for others and the importance of being kind – in our face-to-face relationships and online. 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being safe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Social media and being safe and smart online </a:t>
            </a:r>
          </a:p>
          <a:p>
            <a:pPr lvl="0"/>
            <a:r>
              <a:rPr lang="en-GB" sz="1800" dirty="0"/>
              <a:t>Feeling safe and unsafe </a:t>
            </a:r>
          </a:p>
          <a:p>
            <a:pPr lvl="0"/>
            <a:r>
              <a:rPr lang="en-GB" sz="1800" dirty="0"/>
              <a:t>Different kinds of abuse and neglect that can happen to a child </a:t>
            </a:r>
          </a:p>
          <a:p>
            <a:pPr lvl="0"/>
            <a:r>
              <a:rPr lang="en-GB" sz="1800" dirty="0"/>
              <a:t>What we mean by consent </a:t>
            </a:r>
          </a:p>
          <a:p>
            <a:pPr lvl="0"/>
            <a:r>
              <a:rPr lang="en-GB" sz="1800" dirty="0"/>
              <a:t>Who they can go to for help and support.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848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1210</Words>
  <Application>Microsoft Office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Office Theme</vt:lpstr>
      <vt:lpstr>PowerPoint Presentation</vt:lpstr>
      <vt:lpstr>Welcome</vt:lpstr>
      <vt:lpstr>Why does RSHP matter?</vt:lpstr>
      <vt:lpstr>Is the RSHP resource age and stage appropriate?</vt:lpstr>
      <vt:lpstr>What do we do at Early Level? (ELCC &amp; P1)</vt:lpstr>
      <vt:lpstr>What do we do at Early Level? ELCC &amp; P1</vt:lpstr>
      <vt:lpstr>What do we do at First Level? (P2,P3 &amp; P4)</vt:lpstr>
      <vt:lpstr>What do we do at First Level? (P2,P3&amp;P4)</vt:lpstr>
      <vt:lpstr>What do we do at Second Level? (P5, P6 &amp; P7)</vt:lpstr>
      <vt:lpstr>What do we do at Second Level? (P5, P6 &amp; P7)</vt:lpstr>
      <vt:lpstr>Let’s look at the resource….</vt:lpstr>
      <vt:lpstr>Parents and Carers</vt:lpstr>
      <vt:lpstr>What is the role of parents and carers in  RSHP education?</vt:lpstr>
      <vt:lpstr>PowerPoint Presentation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Relationships, Sexual Health and Parenthood (RSHP) Education</dc:title>
  <dc:creator>Yvonne Kerr</dc:creator>
  <cp:lastModifiedBy>Mrs Scarff- McInnes</cp:lastModifiedBy>
  <cp:revision>58</cp:revision>
  <dcterms:created xsi:type="dcterms:W3CDTF">2019-07-03T20:37:23Z</dcterms:created>
  <dcterms:modified xsi:type="dcterms:W3CDTF">2024-01-16T10:28:29Z</dcterms:modified>
</cp:coreProperties>
</file>