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75" r:id="rId3"/>
    <p:sldId id="257" r:id="rId4"/>
    <p:sldId id="268" r:id="rId5"/>
    <p:sldId id="259" r:id="rId6"/>
    <p:sldId id="271" r:id="rId7"/>
    <p:sldId id="278" r:id="rId8"/>
    <p:sldId id="276" r:id="rId9"/>
    <p:sldId id="270" r:id="rId10"/>
    <p:sldId id="272" r:id="rId11"/>
    <p:sldId id="282" r:id="rId12"/>
    <p:sldId id="258" r:id="rId13"/>
    <p:sldId id="277" r:id="rId14"/>
    <p:sldId id="280" r:id="rId15"/>
    <p:sldId id="281" r:id="rId16"/>
    <p:sldId id="274" r:id="rId17"/>
    <p:sldId id="279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46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29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C4A37AF8-F4C2-4071-871F-FF39103C0BA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6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72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A37AF8-F4C2-4071-871F-FF39103C0BA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198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12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9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93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60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17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06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4A37AF8-F4C2-4071-871F-FF39103C0BA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634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writecount.scot/" TargetMode="External"/><Relationship Id="rId2" Type="http://schemas.openxmlformats.org/officeDocument/2006/relationships/hyperlink" Target="https://blogs.glowscotland.org.uk/er/curriculink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Ideas for Parents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 James Primary (Renfrew)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09120"/>
            <a:ext cx="2280045" cy="205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438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Properties of 2D shapes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IMG_074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43"/>
          <a:stretch/>
        </p:blipFill>
        <p:spPr bwMode="auto">
          <a:xfrm>
            <a:off x="251520" y="2348880"/>
            <a:ext cx="2942705" cy="11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2.bp.blogspot.com/-DweCKKRRRyI/UY5TUiTxtYI/AAAAAAAAHFE/EHM5lOk6CSQ/s400/IMG_03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43129"/>
            <a:ext cx="2024062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9040"/>
            <a:ext cx="2456111" cy="23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IMG_074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4" t="46698"/>
          <a:stretch/>
        </p:blipFill>
        <p:spPr bwMode="auto">
          <a:xfrm>
            <a:off x="7164288" y="2348880"/>
            <a:ext cx="1871489" cy="123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6450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 on a right angle hunt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1611" y="6093930"/>
            <a:ext cx="294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Notice symmetry in nature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177281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Look for 2D shapes within  tiling  patter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03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Real Life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roblems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Practise measuring the lengths or heights of objects (in metres or cm). Help your child to use different rulers and tape measures correctly. Encourage them to estimate before measuring.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child help with cooking at home. Help them to measure ingredients accurately using weighing scales or measuring jugs. Talk about what each division on the scale stands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food items out of the cupboard. Try to put the objects in order of weight, by feel alone. Check by looking at the amounts on the packets. 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08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can tell the time using 12 hour clocks, realising there is a link with 24 hour notation, explain how it impacts on my daily routine and ensure that I am organised and ready for events throughout my day.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Practise telling the time with your child. Use both digital and analogue clocks.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 aware and teach the various ways we speak of time. Analogue – half past three, digital – three thirty.  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are out and about ask pupils to read clocks that they see in supermarkets, banks and train station. Can they give the equivalent digital time? Ask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child to be a ‘timekeeper’ (e.g. tell me when it is half past four because then we are going swimming). </a:t>
            </a:r>
            <a:r>
              <a:rPr lang="en-GB" dirty="0"/>
              <a:t>	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66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Second Level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McGregorJa1\AppData\Local\Microsoft\Windows\Temporary Internet Files\Content.IE5\B2S9T9OW\maths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77" y="4869160"/>
            <a:ext cx="1279825" cy="13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cGregorJa1\AppData\Local\Microsoft\Windows\Temporary Internet Files\Content.IE5\6EXDLVKR\math02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5" y="5013176"/>
            <a:ext cx="1989546" cy="13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59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number processes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this part of the mathematics programme, your child will be: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Counting, reading, writing and ordering whole numbers up to 100 000.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Reading and writing numbers up to one million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Extending work on fractions to include twentieths, fiftieths, and hundredths.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Calculating equal fractions and decimals.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Recording money and measurement to 2 decimal places.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.g. 105p =£1.05</a:t>
            </a:r>
          </a:p>
          <a:p>
            <a:pPr lvl="7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152cm = 1.52m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30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At this stage of the mathematics programme your child will be working with the following notes and coins in a variety of calculations –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1p, 2p, 5p, 10p, 20p, 50p, £1, £2, £5, £10, £20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 your child, use different combinations of coins and notes to make totals of up to £20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 catalogues to ‘spend’ money up to £100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Give them the budget for buying the family lunch or a take away meal. Can they calculate the total cost. Think of the different combinations of notes and coins to pay the bill, receive change.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49" y="503074"/>
            <a:ext cx="1609370" cy="107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186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Number, Money and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Ask your child to write you a cheque for the week’s lottery win.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Share the lottery winnings between the family. E.g. 1/4, ½, 1/3.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Look for sale prices in shops, magazines and newspapers. Work out the prices for 50% off, 25% off.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Measure the family’s heights in centimetres and change to decimals.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448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part of the mathematics programme your child will be: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Using and comparing 24 and 12 hour clock time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24 hour timetables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Calculating lengths of time in hours and minute, mentally if possible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Using a stopwatch to time activities in seconds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Calculating speeds in practical activities.</a:t>
            </a:r>
          </a:p>
          <a:p>
            <a:pPr marL="0" indent="0">
              <a:buNone/>
            </a:pPr>
            <a:r>
              <a:rPr lang="en-GB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GB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your child use 24 hour times to set the video to record TV programmes?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bus or train timetables with your child. Ask them to work out the length of different journeys.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Ask your child to set a digital alarm clock to wake the family in the morning.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the length of film and TV programmes</a:t>
            </a:r>
            <a:r>
              <a:rPr lang="en-GB" sz="2000" dirty="0" smtClean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4920"/>
            <a:ext cx="1512168" cy="103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820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Useful Websites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Curriculinks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Read Write Count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28" y="3789040"/>
            <a:ext cx="3622781" cy="200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0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Early Level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McGregorJa1\AppData\Local\Microsoft\Windows\Temporary Internet Files\Content.IE5\B2S9T9OW\maths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77" y="4869160"/>
            <a:ext cx="1279825" cy="13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cGregorJa1\AppData\Local\Microsoft\Windows\Temporary Internet Files\Content.IE5\6EXDLVKR\math02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5" y="5013176"/>
            <a:ext cx="1989546" cy="13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41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Number and Number Processes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Numbers are everywhere in the environment, point them out to your child wherever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Number songs –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1,2,3,4,5 once I caught a fish alive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 little ducks went swimming one day, 10 green bottles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Give your child opportunities to count a range of objects – coins, pasta shapes, buttons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Try counting things you can’t touch – lights, window panes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Play games that involve counting e.g. snakes and ladders, dice games, games that involve counting objects.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61" y="409518"/>
            <a:ext cx="2246564" cy="125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90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Set up a shop using items from around the house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Pupils could label their toys and then pay for them using real coins.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shopping look at price labels and talk about them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 different ways to make amounts e.g.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is the same 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90" y="4228008"/>
            <a:ext cx="648072" cy="63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60842"/>
            <a:ext cx="656186" cy="64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2" y="4228008"/>
            <a:ext cx="654249" cy="64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55703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02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Measurement and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child will be measuring and estimating in non standard unite e.g. hand span, cubes for length, a cup for volume.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cups will it take to fill this pot?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giant steps/ baby steps will it take to get to the bottom of the garden?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item is the heaviest/ lightest, longest/ shortest?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Estimate how many grapes are in the bowl. Now can you count them?</a:t>
            </a:r>
          </a:p>
          <a:p>
            <a:endParaRPr lang="en-GB" dirty="0"/>
          </a:p>
        </p:txBody>
      </p:sp>
      <p:pic>
        <p:nvPicPr>
          <p:cNvPr id="1026" name="Picture 2" descr="C:\Users\McGregorJA1\AppData\Local\Microsoft\Windows\Temporary Internet Files\Content.IE5\TQCX6N7E\grapes-vb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923" y="26064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cGregorJA1\AppData\Local\Microsoft\Windows\Temporary Internet Files\Content.IE5\1RZ3BD1V\brown-hand-hi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96" y="2326059"/>
            <a:ext cx="1147059" cy="8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3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Shape, Position and Movement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Play a blindfold game/ hide and seek/ treasure bag game when you hold a shape behind your back and describe it.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2D shapes – square, rectangle, triangle, circle (describe number of sides and corners)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3D objects – cube, cuboid, cone, cylinder and sphere (describe faces -flat, curved, number and what shapes it is made up from.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McGregorJA1\AppData\Local\Microsoft\Windows\Temporary Internet Files\Content.IE5\MT3VC87X\2d-dhape-ningo-prev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9200"/>
            <a:ext cx="2569468" cy="10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2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Shape, Position and Movement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your child to describe the position of objects, ‘it’s behind the chair’ … ‘It’s next to the chair’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they give and follow directions to get to an object ‘Go forward’ … ‘step to the right’ </a:t>
            </a:r>
          </a:p>
        </p:txBody>
      </p:sp>
      <p:pic>
        <p:nvPicPr>
          <p:cNvPr id="3074" name="Picture 2" descr="C:\Users\McGregorJA1\AppData\Local\Microsoft\Windows\Temporary Internet Files\Content.IE5\MT3VC87X\torfnase-Arrow-left-righ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66" y="5486324"/>
            <a:ext cx="1624325" cy="7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cGregorJA1\AppData\Local\Microsoft\Windows\Temporary Internet Files\Content.IE5\MT3VC87X\torfnase-Arrow-left-righ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324"/>
            <a:ext cx="1624325" cy="7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03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First Level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McGregorJa1\AppData\Local\Microsoft\Windows\Temporary Internet Files\Content.IE5\B2S9T9OW\maths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77" y="4869160"/>
            <a:ext cx="1279825" cy="13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cGregorJa1\AppData\Local\Microsoft\Windows\Temporary Internet Files\Content.IE5\6EXDLVKR\math02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5" y="5013176"/>
            <a:ext cx="1989546" cy="13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7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At this stage of the mathematics programme your child will be working with the following notes and coins 1p, 2p, 5p, 10p, 20p, 50p, £1, £2, £5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shopping with your child to buy two or three items. Ask them to work out the total amount spent and how much change you will get.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Give them an amount e.g. 54p. Can they give change from £1, £5, £10.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they give as many ways as possible to make 72p.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609370" cy="107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56184" cy="109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482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374</TotalTime>
  <Words>1123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Corbel</vt:lpstr>
      <vt:lpstr>Wingdings</vt:lpstr>
      <vt:lpstr>Banded</vt:lpstr>
      <vt:lpstr>Practical Maths  Ideas for Parents</vt:lpstr>
      <vt:lpstr>Early Level </vt:lpstr>
      <vt:lpstr>Number and Number Processes</vt:lpstr>
      <vt:lpstr>Money</vt:lpstr>
      <vt:lpstr>Measurement and Estimation</vt:lpstr>
      <vt:lpstr>Shape, Position and Movement</vt:lpstr>
      <vt:lpstr>Shape, Position and Movement</vt:lpstr>
      <vt:lpstr>First Level </vt:lpstr>
      <vt:lpstr>Money</vt:lpstr>
      <vt:lpstr>Properties of 2D shapes</vt:lpstr>
      <vt:lpstr>Real Life Problems</vt:lpstr>
      <vt:lpstr>Time</vt:lpstr>
      <vt:lpstr>Second Level </vt:lpstr>
      <vt:lpstr>Number and number processes</vt:lpstr>
      <vt:lpstr>Money</vt:lpstr>
      <vt:lpstr>Number, Money and Measurement</vt:lpstr>
      <vt:lpstr>Time</vt:lpstr>
      <vt:lpstr>Useful Websites 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</dc:title>
  <dc:creator>callum healy</dc:creator>
  <cp:lastModifiedBy>callum healy</cp:lastModifiedBy>
  <cp:revision>27</cp:revision>
  <dcterms:created xsi:type="dcterms:W3CDTF">2015-09-03T14:31:42Z</dcterms:created>
  <dcterms:modified xsi:type="dcterms:W3CDTF">2020-03-12T09:21:35Z</dcterms:modified>
</cp:coreProperties>
</file>