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4"/>
  </p:notesMasterIdLst>
  <p:handoutMasterIdLst>
    <p:handoutMasterId r:id="rId15"/>
  </p:handoutMasterIdLst>
  <p:sldIdLst>
    <p:sldId id="261" r:id="rId2"/>
    <p:sldId id="339" r:id="rId3"/>
    <p:sldId id="331" r:id="rId4"/>
    <p:sldId id="333" r:id="rId5"/>
    <p:sldId id="340" r:id="rId6"/>
    <p:sldId id="341" r:id="rId7"/>
    <p:sldId id="342" r:id="rId8"/>
    <p:sldId id="330" r:id="rId9"/>
    <p:sldId id="335" r:id="rId10"/>
    <p:sldId id="334" r:id="rId11"/>
    <p:sldId id="338" r:id="rId12"/>
    <p:sldId id="283" r:id="rId13"/>
  </p:sldIdLst>
  <p:sldSz cx="9144000" cy="6858000" type="screen4x3"/>
  <p:notesSz cx="6735763" cy="9866313"/>
  <p:defaultTextStyle>
    <a:defPPr>
      <a:defRPr lang="en-GB"/>
    </a:defPPr>
    <a:lvl1pPr algn="l" rtl="0" eaLnBrk="0" fontAlgn="base" hangingPunct="0">
      <a:spcBef>
        <a:spcPct val="0"/>
      </a:spcBef>
      <a:spcAft>
        <a:spcPct val="0"/>
      </a:spcAft>
      <a:defRPr sz="2400" kern="1200">
        <a:solidFill>
          <a:srgbClr val="6800B6"/>
        </a:solidFill>
        <a:latin typeface="Verdana" panose="020B060403050404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rgbClr val="6800B6"/>
        </a:solidFill>
        <a:latin typeface="Verdana" panose="020B060403050404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rgbClr val="6800B6"/>
        </a:solidFill>
        <a:latin typeface="Verdana" panose="020B060403050404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rgbClr val="6800B6"/>
        </a:solidFill>
        <a:latin typeface="Verdana" panose="020B060403050404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rgbClr val="6800B6"/>
        </a:solidFill>
        <a:latin typeface="Verdana" panose="020B0604030504040204" pitchFamily="34" charset="0"/>
        <a:ea typeface="MS PGothic" panose="020B0600070205080204" pitchFamily="34" charset="-128"/>
        <a:cs typeface="+mn-cs"/>
      </a:defRPr>
    </a:lvl5pPr>
    <a:lvl6pPr marL="2286000" algn="l" defTabSz="914400" rtl="0" eaLnBrk="1" latinLnBrk="0" hangingPunct="1">
      <a:defRPr sz="2400" kern="1200">
        <a:solidFill>
          <a:srgbClr val="6800B6"/>
        </a:solidFill>
        <a:latin typeface="Verdana" panose="020B0604030504040204" pitchFamily="34" charset="0"/>
        <a:ea typeface="MS PGothic" panose="020B0600070205080204" pitchFamily="34" charset="-128"/>
        <a:cs typeface="+mn-cs"/>
      </a:defRPr>
    </a:lvl6pPr>
    <a:lvl7pPr marL="2743200" algn="l" defTabSz="914400" rtl="0" eaLnBrk="1" latinLnBrk="0" hangingPunct="1">
      <a:defRPr sz="2400" kern="1200">
        <a:solidFill>
          <a:srgbClr val="6800B6"/>
        </a:solidFill>
        <a:latin typeface="Verdana" panose="020B0604030504040204" pitchFamily="34" charset="0"/>
        <a:ea typeface="MS PGothic" panose="020B0600070205080204" pitchFamily="34" charset="-128"/>
        <a:cs typeface="+mn-cs"/>
      </a:defRPr>
    </a:lvl7pPr>
    <a:lvl8pPr marL="3200400" algn="l" defTabSz="914400" rtl="0" eaLnBrk="1" latinLnBrk="0" hangingPunct="1">
      <a:defRPr sz="2400" kern="1200">
        <a:solidFill>
          <a:srgbClr val="6800B6"/>
        </a:solidFill>
        <a:latin typeface="Verdana" panose="020B0604030504040204" pitchFamily="34" charset="0"/>
        <a:ea typeface="MS PGothic" panose="020B0600070205080204" pitchFamily="34" charset="-128"/>
        <a:cs typeface="+mn-cs"/>
      </a:defRPr>
    </a:lvl8pPr>
    <a:lvl9pPr marL="3657600" algn="l" defTabSz="914400" rtl="0" eaLnBrk="1" latinLnBrk="0" hangingPunct="1">
      <a:defRPr sz="2400" kern="1200">
        <a:solidFill>
          <a:srgbClr val="6800B6"/>
        </a:solidFill>
        <a:latin typeface="Verdana" panose="020B060403050404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07">
          <p15:clr>
            <a:srgbClr val="A4A3A4"/>
          </p15:clr>
        </p15:guide>
        <p15:guide id="2" pos="212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8C4EB"/>
    <a:srgbClr val="85D8F2"/>
    <a:srgbClr val="0CB2E6"/>
    <a:srgbClr val="C2CF4F"/>
    <a:srgbClr val="F9179E"/>
    <a:srgbClr val="6800B6"/>
    <a:srgbClr val="0097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68286" autoAdjust="0"/>
  </p:normalViewPr>
  <p:slideViewPr>
    <p:cSldViewPr snapToGrid="0">
      <p:cViewPr varScale="1">
        <p:scale>
          <a:sx n="43" d="100"/>
          <a:sy n="43" d="100"/>
        </p:scale>
        <p:origin x="1960" y="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47" d="100"/>
          <a:sy n="47" d="100"/>
        </p:scale>
        <p:origin x="2800" y="48"/>
      </p:cViewPr>
      <p:guideLst>
        <p:guide orient="horz" pos="3107"/>
        <p:guide pos="212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AFE2180-5589-91F0-9D9A-0BB1AB5FD4CF}"/>
              </a:ext>
            </a:extLst>
          </p:cNvPr>
          <p:cNvSpPr>
            <a:spLocks noGrp="1"/>
          </p:cNvSpPr>
          <p:nvPr>
            <p:ph type="hdr" sz="quarter"/>
          </p:nvPr>
        </p:nvSpPr>
        <p:spPr>
          <a:xfrm>
            <a:off x="0" y="0"/>
            <a:ext cx="2919413" cy="493713"/>
          </a:xfrm>
          <a:prstGeom prst="rect">
            <a:avLst/>
          </a:prstGeom>
        </p:spPr>
        <p:txBody>
          <a:bodyPr vert="horz" lIns="91440" tIns="45720" rIns="91440" bIns="45720" rtlCol="0"/>
          <a:lstStyle>
            <a:lvl1pPr algn="l" eaLnBrk="1" hangingPunct="1">
              <a:defRPr sz="1200">
                <a:ea typeface="ＭＳ Ｐゴシック"/>
                <a:cs typeface="ＭＳ Ｐゴシック"/>
              </a:defRPr>
            </a:lvl1pPr>
          </a:lstStyle>
          <a:p>
            <a:pPr>
              <a:defRPr/>
            </a:pPr>
            <a:endParaRPr lang="en-GB"/>
          </a:p>
        </p:txBody>
      </p:sp>
      <p:sp>
        <p:nvSpPr>
          <p:cNvPr id="3" name="Date Placeholder 2">
            <a:extLst>
              <a:ext uri="{FF2B5EF4-FFF2-40B4-BE49-F238E27FC236}">
                <a16:creationId xmlns:a16="http://schemas.microsoft.com/office/drawing/2014/main" id="{6453CB1C-AF49-F308-76A5-D97BD53E331D}"/>
              </a:ext>
            </a:extLst>
          </p:cNvPr>
          <p:cNvSpPr>
            <a:spLocks noGrp="1"/>
          </p:cNvSpPr>
          <p:nvPr>
            <p:ph type="dt" sz="quarter" idx="1"/>
          </p:nvPr>
        </p:nvSpPr>
        <p:spPr>
          <a:xfrm>
            <a:off x="3814763" y="0"/>
            <a:ext cx="2919412" cy="493713"/>
          </a:xfrm>
          <a:prstGeom prst="rect">
            <a:avLst/>
          </a:prstGeom>
        </p:spPr>
        <p:txBody>
          <a:bodyPr vert="horz" lIns="91440" tIns="45720" rIns="91440" bIns="45720" rtlCol="0"/>
          <a:lstStyle>
            <a:lvl1pPr algn="r" eaLnBrk="1" hangingPunct="1">
              <a:defRPr sz="1200">
                <a:ea typeface="ＭＳ Ｐゴシック"/>
                <a:cs typeface="ＭＳ Ｐゴシック"/>
              </a:defRPr>
            </a:lvl1pPr>
          </a:lstStyle>
          <a:p>
            <a:pPr>
              <a:defRPr/>
            </a:pPr>
            <a:fld id="{03093226-7E0A-43B6-B2B0-B546C0EBD01D}" type="datetimeFigureOut">
              <a:rPr lang="en-GB"/>
              <a:pPr>
                <a:defRPr/>
              </a:pPr>
              <a:t>20/09/2026</a:t>
            </a:fld>
            <a:endParaRPr lang="en-GB" dirty="0"/>
          </a:p>
        </p:txBody>
      </p:sp>
      <p:sp>
        <p:nvSpPr>
          <p:cNvPr id="4" name="Footer Placeholder 3">
            <a:extLst>
              <a:ext uri="{FF2B5EF4-FFF2-40B4-BE49-F238E27FC236}">
                <a16:creationId xmlns:a16="http://schemas.microsoft.com/office/drawing/2014/main" id="{F35535C1-F8FE-4BEA-7391-AF1406CFCC7F}"/>
              </a:ext>
            </a:extLst>
          </p:cNvPr>
          <p:cNvSpPr>
            <a:spLocks noGrp="1"/>
          </p:cNvSpPr>
          <p:nvPr>
            <p:ph type="ftr" sz="quarter" idx="2"/>
          </p:nvPr>
        </p:nvSpPr>
        <p:spPr>
          <a:xfrm>
            <a:off x="0" y="9371013"/>
            <a:ext cx="2919413" cy="493712"/>
          </a:xfrm>
          <a:prstGeom prst="rect">
            <a:avLst/>
          </a:prstGeom>
        </p:spPr>
        <p:txBody>
          <a:bodyPr vert="horz" lIns="91440" tIns="45720" rIns="91440" bIns="45720" rtlCol="0" anchor="b"/>
          <a:lstStyle>
            <a:lvl1pPr algn="l" eaLnBrk="1" hangingPunct="1">
              <a:defRPr sz="1200">
                <a:ea typeface="ＭＳ Ｐゴシック"/>
                <a:cs typeface="ＭＳ Ｐゴシック"/>
              </a:defRPr>
            </a:lvl1pPr>
          </a:lstStyle>
          <a:p>
            <a:pPr>
              <a:defRPr/>
            </a:pPr>
            <a:endParaRPr lang="en-GB"/>
          </a:p>
        </p:txBody>
      </p:sp>
      <p:sp>
        <p:nvSpPr>
          <p:cNvPr id="5" name="Slide Number Placeholder 4">
            <a:extLst>
              <a:ext uri="{FF2B5EF4-FFF2-40B4-BE49-F238E27FC236}">
                <a16:creationId xmlns:a16="http://schemas.microsoft.com/office/drawing/2014/main" id="{E2408DDE-F674-8D62-0EF3-CF2DDE52B89B}"/>
              </a:ext>
            </a:extLst>
          </p:cNvPr>
          <p:cNvSpPr>
            <a:spLocks noGrp="1"/>
          </p:cNvSpPr>
          <p:nvPr>
            <p:ph type="sldNum" sz="quarter" idx="3"/>
          </p:nvPr>
        </p:nvSpPr>
        <p:spPr>
          <a:xfrm>
            <a:off x="3814763" y="9371013"/>
            <a:ext cx="2919412" cy="493712"/>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ea typeface="ＭＳ Ｐゴシック" panose="020B0600070205080204" pitchFamily="34" charset="-128"/>
              </a:defRPr>
            </a:lvl1pPr>
          </a:lstStyle>
          <a:p>
            <a:pPr>
              <a:defRPr/>
            </a:pPr>
            <a:fld id="{9BDA9EE4-47C3-4A19-A6A8-D8E6392069C2}" type="slidenum">
              <a:rPr lang="en-GB" altLang="en-US"/>
              <a:pPr>
                <a:defRPr/>
              </a:pPr>
              <a:t>‹#›</a:t>
            </a:fld>
            <a:endParaRPr lang="en-GB"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AFDA0ED3-02D1-F506-3675-C6931BEACAC7}"/>
              </a:ext>
            </a:extLst>
          </p:cNvPr>
          <p:cNvSpPr>
            <a:spLocks noGrp="1" noChangeArrowheads="1"/>
          </p:cNvSpPr>
          <p:nvPr>
            <p:ph type="hdr" sz="quarter"/>
          </p:nvPr>
        </p:nvSpPr>
        <p:spPr bwMode="auto">
          <a:xfrm>
            <a:off x="0" y="0"/>
            <a:ext cx="2919413" cy="296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eaLnBrk="0" hangingPunct="0">
              <a:defRPr sz="1200">
                <a:solidFill>
                  <a:schemeClr val="tx1"/>
                </a:solidFill>
                <a:latin typeface="Arial" pitchFamily="34" charset="0"/>
                <a:ea typeface="ＭＳ Ｐゴシック" charset="-128"/>
                <a:cs typeface="+mn-cs"/>
              </a:defRPr>
            </a:lvl1pPr>
          </a:lstStyle>
          <a:p>
            <a:pPr>
              <a:defRPr/>
            </a:pPr>
            <a:endParaRPr lang="en-GB"/>
          </a:p>
        </p:txBody>
      </p:sp>
      <p:sp>
        <p:nvSpPr>
          <p:cNvPr id="3075" name="Rectangle 3">
            <a:extLst>
              <a:ext uri="{FF2B5EF4-FFF2-40B4-BE49-F238E27FC236}">
                <a16:creationId xmlns:a16="http://schemas.microsoft.com/office/drawing/2014/main" id="{39C1C106-2D02-F205-605A-E0428A972653}"/>
              </a:ext>
            </a:extLst>
          </p:cNvPr>
          <p:cNvSpPr>
            <a:spLocks noGrp="1" noChangeArrowheads="1"/>
          </p:cNvSpPr>
          <p:nvPr>
            <p:ph type="dt" idx="1"/>
          </p:nvPr>
        </p:nvSpPr>
        <p:spPr bwMode="auto">
          <a:xfrm>
            <a:off x="3816350" y="0"/>
            <a:ext cx="2919413" cy="2714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200">
                <a:solidFill>
                  <a:schemeClr val="tx1"/>
                </a:solidFill>
                <a:latin typeface="Arial" pitchFamily="34" charset="0"/>
                <a:ea typeface="ＭＳ Ｐゴシック" charset="-128"/>
                <a:cs typeface="+mn-cs"/>
              </a:defRPr>
            </a:lvl1pPr>
          </a:lstStyle>
          <a:p>
            <a:pPr>
              <a:defRPr/>
            </a:pPr>
            <a:endParaRPr lang="en-GB"/>
          </a:p>
        </p:txBody>
      </p:sp>
      <p:sp>
        <p:nvSpPr>
          <p:cNvPr id="7172" name="Rectangle 4">
            <a:extLst>
              <a:ext uri="{FF2B5EF4-FFF2-40B4-BE49-F238E27FC236}">
                <a16:creationId xmlns:a16="http://schemas.microsoft.com/office/drawing/2014/main" id="{3D956643-D9FB-1610-AD11-1EEB395C9244}"/>
              </a:ext>
            </a:extLst>
          </p:cNvPr>
          <p:cNvSpPr>
            <a:spLocks noGrp="1" noRot="1" noChangeAspect="1" noChangeArrowheads="1" noTextEdit="1"/>
          </p:cNvSpPr>
          <p:nvPr>
            <p:ph type="sldImg" idx="2"/>
          </p:nvPr>
        </p:nvSpPr>
        <p:spPr bwMode="auto">
          <a:xfrm>
            <a:off x="333375" y="393700"/>
            <a:ext cx="6227763" cy="37020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a:extLst>
              <a:ext uri="{FF2B5EF4-FFF2-40B4-BE49-F238E27FC236}">
                <a16:creationId xmlns:a16="http://schemas.microsoft.com/office/drawing/2014/main" id="{C73D939F-2961-8605-F72E-7555F2CBF3B4}"/>
              </a:ext>
            </a:extLst>
          </p:cNvPr>
          <p:cNvSpPr>
            <a:spLocks noGrp="1" noChangeArrowheads="1"/>
          </p:cNvSpPr>
          <p:nvPr>
            <p:ph type="body" sz="quarter" idx="3"/>
          </p:nvPr>
        </p:nvSpPr>
        <p:spPr bwMode="auto">
          <a:xfrm>
            <a:off x="271463" y="4251325"/>
            <a:ext cx="6315075" cy="52641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3078" name="Rectangle 6">
            <a:extLst>
              <a:ext uri="{FF2B5EF4-FFF2-40B4-BE49-F238E27FC236}">
                <a16:creationId xmlns:a16="http://schemas.microsoft.com/office/drawing/2014/main" id="{CCAAE59D-F24E-6DB2-7BA3-C80A17AC8275}"/>
              </a:ext>
            </a:extLst>
          </p:cNvPr>
          <p:cNvSpPr>
            <a:spLocks noGrp="1" noChangeArrowheads="1"/>
          </p:cNvSpPr>
          <p:nvPr>
            <p:ph type="ftr" sz="quarter" idx="4"/>
          </p:nvPr>
        </p:nvSpPr>
        <p:spPr bwMode="auto">
          <a:xfrm>
            <a:off x="0" y="9539288"/>
            <a:ext cx="2919413" cy="3270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eaLnBrk="0" hangingPunct="0">
              <a:defRPr sz="1200">
                <a:solidFill>
                  <a:schemeClr val="tx1"/>
                </a:solidFill>
                <a:latin typeface="Arial" pitchFamily="34" charset="0"/>
                <a:ea typeface="ＭＳ Ｐゴシック" charset="-128"/>
                <a:cs typeface="+mn-cs"/>
              </a:defRPr>
            </a:lvl1pPr>
          </a:lstStyle>
          <a:p>
            <a:pPr>
              <a:defRPr/>
            </a:pPr>
            <a:endParaRPr lang="en-GB"/>
          </a:p>
        </p:txBody>
      </p:sp>
      <p:sp>
        <p:nvSpPr>
          <p:cNvPr id="3079" name="Rectangle 7">
            <a:extLst>
              <a:ext uri="{FF2B5EF4-FFF2-40B4-BE49-F238E27FC236}">
                <a16:creationId xmlns:a16="http://schemas.microsoft.com/office/drawing/2014/main" id="{C3F8485E-702D-FAFA-7EB3-83AAAF5638AE}"/>
              </a:ext>
            </a:extLst>
          </p:cNvPr>
          <p:cNvSpPr>
            <a:spLocks noGrp="1" noChangeArrowheads="1"/>
          </p:cNvSpPr>
          <p:nvPr>
            <p:ph type="sldNum" sz="quarter" idx="5"/>
          </p:nvPr>
        </p:nvSpPr>
        <p:spPr bwMode="auto">
          <a:xfrm>
            <a:off x="3816350" y="9588500"/>
            <a:ext cx="2919413" cy="277813"/>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a:solidFill>
                  <a:schemeClr val="tx1"/>
                </a:solidFill>
                <a:latin typeface="Arial" panose="020B0604020202020204" pitchFamily="34" charset="0"/>
                <a:ea typeface="ＭＳ Ｐゴシック" panose="020B0600070205080204" pitchFamily="34" charset="-128"/>
              </a:defRPr>
            </a:lvl1pPr>
          </a:lstStyle>
          <a:p>
            <a:pPr>
              <a:defRPr/>
            </a:pPr>
            <a:fld id="{30E7A40F-0E57-4C26-9D8B-20952F658C81}" type="slidenum">
              <a:rPr lang="en-GB" altLang="en-US"/>
              <a:pPr>
                <a:defRPr/>
              </a:pPr>
              <a:t>‹#›</a:t>
            </a:fld>
            <a:endParaRPr lang="en-GB" altLang="en-US" dirty="0"/>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pitchFamily="34" charset="0"/>
        <a:ea typeface="MS PGothic" panose="020B0600070205080204" pitchFamily="34" charset="-128"/>
        <a:cs typeface="ＭＳ Ｐゴシック"/>
      </a:defRPr>
    </a:lvl1pPr>
    <a:lvl2pPr marL="457200" algn="l" rtl="0" eaLnBrk="0" fontAlgn="base" hangingPunct="0">
      <a:spcBef>
        <a:spcPct val="30000"/>
      </a:spcBef>
      <a:spcAft>
        <a:spcPct val="0"/>
      </a:spcAft>
      <a:defRPr sz="1200" kern="1200">
        <a:solidFill>
          <a:schemeClr val="tx1"/>
        </a:solidFill>
        <a:latin typeface="Arial" pitchFamily="34" charset="0"/>
        <a:ea typeface="MS PGothic" panose="020B0600070205080204" pitchFamily="34" charset="-128"/>
        <a:cs typeface="ＭＳ Ｐゴシック"/>
      </a:defRPr>
    </a:lvl2pPr>
    <a:lvl3pPr marL="914400" algn="l" rtl="0" eaLnBrk="0" fontAlgn="base" hangingPunct="0">
      <a:spcBef>
        <a:spcPct val="30000"/>
      </a:spcBef>
      <a:spcAft>
        <a:spcPct val="0"/>
      </a:spcAft>
      <a:defRPr sz="1200" kern="1200">
        <a:solidFill>
          <a:schemeClr val="tx1"/>
        </a:solidFill>
        <a:latin typeface="Arial" pitchFamily="34" charset="0"/>
        <a:ea typeface="MS PGothic" panose="020B0600070205080204" pitchFamily="34" charset="-128"/>
        <a:cs typeface="ＭＳ Ｐゴシック"/>
      </a:defRPr>
    </a:lvl3pPr>
    <a:lvl4pPr marL="1371600" algn="l" rtl="0" eaLnBrk="0" fontAlgn="base" hangingPunct="0">
      <a:spcBef>
        <a:spcPct val="30000"/>
      </a:spcBef>
      <a:spcAft>
        <a:spcPct val="0"/>
      </a:spcAft>
      <a:defRPr sz="1200" kern="1200">
        <a:solidFill>
          <a:schemeClr val="tx1"/>
        </a:solidFill>
        <a:latin typeface="Arial" pitchFamily="34" charset="0"/>
        <a:ea typeface="MS PGothic" panose="020B0600070205080204" pitchFamily="34" charset="-128"/>
        <a:cs typeface="ＭＳ Ｐゴシック"/>
      </a:defRPr>
    </a:lvl4pPr>
    <a:lvl5pPr marL="1828800" algn="l" rtl="0" eaLnBrk="0" fontAlgn="base" hangingPunct="0">
      <a:spcBef>
        <a:spcPct val="30000"/>
      </a:spcBef>
      <a:spcAft>
        <a:spcPct val="0"/>
      </a:spcAft>
      <a:defRPr sz="1200" kern="1200">
        <a:solidFill>
          <a:schemeClr val="tx1"/>
        </a:solidFill>
        <a:latin typeface="Arial" pitchFamily="34" charset="0"/>
        <a:ea typeface="MS PGothic" panose="020B0600070205080204" pitchFamily="34" charset="-128"/>
        <a:cs typeface="ＭＳ Ｐゴシック"/>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A62AF741-A2E2-433E-8B8F-B0C27E4B3167}"/>
              </a:ext>
            </a:extLst>
          </p:cNvPr>
          <p:cNvSpPr>
            <a:spLocks noGrp="1" noRot="1" noChangeAspect="1" noChangeArrowheads="1" noTextEdit="1"/>
          </p:cNvSpPr>
          <p:nvPr>
            <p:ph type="sldImg"/>
          </p:nvPr>
        </p:nvSpPr>
        <p:spPr>
          <a:xfrm>
            <a:off x="979488" y="393700"/>
            <a:ext cx="4935537" cy="3702050"/>
          </a:xfrm>
          <a:ln/>
        </p:spPr>
      </p:sp>
      <p:sp>
        <p:nvSpPr>
          <p:cNvPr id="10243" name="Notes Placeholder 2">
            <a:extLst>
              <a:ext uri="{FF2B5EF4-FFF2-40B4-BE49-F238E27FC236}">
                <a16:creationId xmlns:a16="http://schemas.microsoft.com/office/drawing/2014/main" id="{873DD0B2-84C0-D67E-A5EB-3BA88118D3B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t>Welcome and introductions</a:t>
            </a:r>
          </a:p>
        </p:txBody>
      </p:sp>
      <p:sp>
        <p:nvSpPr>
          <p:cNvPr id="10244" name="Slide Number Placeholder 3">
            <a:extLst>
              <a:ext uri="{FF2B5EF4-FFF2-40B4-BE49-F238E27FC236}">
                <a16:creationId xmlns:a16="http://schemas.microsoft.com/office/drawing/2014/main" id="{3D5BBD69-568A-DD3F-616C-F8D3519BA7D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6800B6"/>
                </a:solidFill>
                <a:latin typeface="Verdana" panose="020B0604030504040204" pitchFamily="34" charset="0"/>
                <a:ea typeface="MS PGothic" panose="020B0600070205080204" pitchFamily="34" charset="-128"/>
              </a:defRPr>
            </a:lvl1pPr>
            <a:lvl2pPr marL="742950" indent="-285750">
              <a:defRPr sz="2400">
                <a:solidFill>
                  <a:srgbClr val="6800B6"/>
                </a:solidFill>
                <a:latin typeface="Verdana" panose="020B0604030504040204" pitchFamily="34" charset="0"/>
                <a:ea typeface="MS PGothic" panose="020B0600070205080204" pitchFamily="34" charset="-128"/>
              </a:defRPr>
            </a:lvl2pPr>
            <a:lvl3pPr marL="1143000" indent="-228600">
              <a:defRPr sz="2400">
                <a:solidFill>
                  <a:srgbClr val="6800B6"/>
                </a:solidFill>
                <a:latin typeface="Verdana" panose="020B0604030504040204" pitchFamily="34" charset="0"/>
                <a:ea typeface="MS PGothic" panose="020B0600070205080204" pitchFamily="34" charset="-128"/>
              </a:defRPr>
            </a:lvl3pPr>
            <a:lvl4pPr marL="1600200" indent="-228600">
              <a:defRPr sz="2400">
                <a:solidFill>
                  <a:srgbClr val="6800B6"/>
                </a:solidFill>
                <a:latin typeface="Verdana" panose="020B0604030504040204" pitchFamily="34" charset="0"/>
                <a:ea typeface="MS PGothic" panose="020B0600070205080204" pitchFamily="34" charset="-128"/>
              </a:defRPr>
            </a:lvl4pPr>
            <a:lvl5pPr marL="2057400" indent="-228600">
              <a:defRPr sz="2400">
                <a:solidFill>
                  <a:srgbClr val="6800B6"/>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rgbClr val="6800B6"/>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rgbClr val="6800B6"/>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rgbClr val="6800B6"/>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rgbClr val="6800B6"/>
                </a:solidFill>
                <a:latin typeface="Verdana" panose="020B0604030504040204" pitchFamily="34" charset="0"/>
                <a:ea typeface="MS PGothic" panose="020B0600070205080204" pitchFamily="34" charset="-128"/>
              </a:defRPr>
            </a:lvl9pPr>
          </a:lstStyle>
          <a:p>
            <a:fld id="{5839E1A3-0960-414E-8655-84D9A8430F6D}" type="slidenum">
              <a:rPr lang="en-GB" altLang="en-US" sz="1200" smtClean="0">
                <a:solidFill>
                  <a:schemeClr val="tx1"/>
                </a:solidFill>
                <a:latin typeface="Arial" panose="020B0604020202020204" pitchFamily="34" charset="0"/>
              </a:rPr>
              <a:pPr/>
              <a:t>1</a:t>
            </a:fld>
            <a:endParaRPr lang="en-GB" altLang="en-US" sz="1200">
              <a:solidFill>
                <a:schemeClr val="tx1"/>
              </a:solidFill>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D13FB6B6-762A-7408-742D-8B01E353AFB6}"/>
              </a:ext>
            </a:extLst>
          </p:cNvPr>
          <p:cNvSpPr>
            <a:spLocks noGrp="1" noRot="1" noChangeAspect="1" noChangeArrowheads="1" noTextEdit="1"/>
          </p:cNvSpPr>
          <p:nvPr>
            <p:ph type="sldImg"/>
          </p:nvPr>
        </p:nvSpPr>
        <p:spPr>
          <a:xfrm>
            <a:off x="979488" y="393700"/>
            <a:ext cx="4935537" cy="3702050"/>
          </a:xfrm>
          <a:ln/>
        </p:spPr>
      </p:sp>
      <p:sp>
        <p:nvSpPr>
          <p:cNvPr id="23555" name="Notes Placeholder 2">
            <a:extLst>
              <a:ext uri="{FF2B5EF4-FFF2-40B4-BE49-F238E27FC236}">
                <a16:creationId xmlns:a16="http://schemas.microsoft.com/office/drawing/2014/main" id="{A33386F7-B184-71A5-ABAC-168A2DF1510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23556" name="Slide Number Placeholder 3">
            <a:extLst>
              <a:ext uri="{FF2B5EF4-FFF2-40B4-BE49-F238E27FC236}">
                <a16:creationId xmlns:a16="http://schemas.microsoft.com/office/drawing/2014/main" id="{627935F6-1274-FC59-4862-44009E82C2A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6800B6"/>
                </a:solidFill>
                <a:latin typeface="Verdana" panose="020B0604030504040204" pitchFamily="34" charset="0"/>
                <a:ea typeface="MS PGothic" panose="020B0600070205080204" pitchFamily="34" charset="-128"/>
              </a:defRPr>
            </a:lvl1pPr>
            <a:lvl2pPr marL="742950" indent="-285750">
              <a:defRPr sz="2400">
                <a:solidFill>
                  <a:srgbClr val="6800B6"/>
                </a:solidFill>
                <a:latin typeface="Verdana" panose="020B0604030504040204" pitchFamily="34" charset="0"/>
                <a:ea typeface="MS PGothic" panose="020B0600070205080204" pitchFamily="34" charset="-128"/>
              </a:defRPr>
            </a:lvl2pPr>
            <a:lvl3pPr marL="1143000" indent="-228600">
              <a:defRPr sz="2400">
                <a:solidFill>
                  <a:srgbClr val="6800B6"/>
                </a:solidFill>
                <a:latin typeface="Verdana" panose="020B0604030504040204" pitchFamily="34" charset="0"/>
                <a:ea typeface="MS PGothic" panose="020B0600070205080204" pitchFamily="34" charset="-128"/>
              </a:defRPr>
            </a:lvl3pPr>
            <a:lvl4pPr marL="1600200" indent="-228600">
              <a:defRPr sz="2400">
                <a:solidFill>
                  <a:srgbClr val="6800B6"/>
                </a:solidFill>
                <a:latin typeface="Verdana" panose="020B0604030504040204" pitchFamily="34" charset="0"/>
                <a:ea typeface="MS PGothic" panose="020B0600070205080204" pitchFamily="34" charset="-128"/>
              </a:defRPr>
            </a:lvl4pPr>
            <a:lvl5pPr marL="2057400" indent="-228600">
              <a:defRPr sz="2400">
                <a:solidFill>
                  <a:srgbClr val="6800B6"/>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rgbClr val="6800B6"/>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rgbClr val="6800B6"/>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rgbClr val="6800B6"/>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rgbClr val="6800B6"/>
                </a:solidFill>
                <a:latin typeface="Verdana" panose="020B0604030504040204" pitchFamily="34" charset="0"/>
                <a:ea typeface="MS PGothic" panose="020B0600070205080204" pitchFamily="34" charset="-128"/>
              </a:defRPr>
            </a:lvl9pPr>
          </a:lstStyle>
          <a:p>
            <a:fld id="{17682775-A954-474E-BD84-BB46271D7929}" type="slidenum">
              <a:rPr lang="en-GB" altLang="en-US" sz="1200" smtClean="0">
                <a:solidFill>
                  <a:schemeClr val="tx1"/>
                </a:solidFill>
                <a:latin typeface="Arial" panose="020B0604020202020204" pitchFamily="34" charset="0"/>
              </a:rPr>
              <a:pPr/>
              <a:t>12</a:t>
            </a:fld>
            <a:endParaRPr lang="en-GB" altLang="en-US" sz="1200">
              <a:solidFill>
                <a:schemeClr val="tx1"/>
              </a:solidFill>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2" name="Picture 15" descr="BuildAlearning">
            <a:extLst>
              <a:ext uri="{FF2B5EF4-FFF2-40B4-BE49-F238E27FC236}">
                <a16:creationId xmlns:a16="http://schemas.microsoft.com/office/drawing/2014/main" id="{856EC9F6-3DD9-3BC3-3A42-66D0C877F8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88275" y="374650"/>
            <a:ext cx="989013"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reeform 8">
            <a:extLst>
              <a:ext uri="{FF2B5EF4-FFF2-40B4-BE49-F238E27FC236}">
                <a16:creationId xmlns:a16="http://schemas.microsoft.com/office/drawing/2014/main" id="{DD65FFB3-C3F4-5637-F242-C1C595358CA1}"/>
              </a:ext>
            </a:extLst>
          </p:cNvPr>
          <p:cNvSpPr>
            <a:spLocks/>
          </p:cNvSpPr>
          <p:nvPr/>
        </p:nvSpPr>
        <p:spPr bwMode="auto">
          <a:xfrm>
            <a:off x="-38100" y="3968750"/>
            <a:ext cx="9193213" cy="2898775"/>
          </a:xfrm>
          <a:custGeom>
            <a:avLst/>
            <a:gdLst>
              <a:gd name="T0" fmla="*/ 2147483646 w 5780"/>
              <a:gd name="T1" fmla="*/ 2147483646 h 1826"/>
              <a:gd name="T2" fmla="*/ 2147483646 w 5780"/>
              <a:gd name="T3" fmla="*/ 2147483646 h 1826"/>
              <a:gd name="T4" fmla="*/ 2147483646 w 5780"/>
              <a:gd name="T5" fmla="*/ 2147483646 h 1826"/>
              <a:gd name="T6" fmla="*/ 2147483646 w 5780"/>
              <a:gd name="T7" fmla="*/ 2147483646 h 1826"/>
              <a:gd name="T8" fmla="*/ 2147483646 w 5780"/>
              <a:gd name="T9" fmla="*/ 2147483646 h 1826"/>
              <a:gd name="T10" fmla="*/ 2147483646 w 5780"/>
              <a:gd name="T11" fmla="*/ 2147483646 h 182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80" h="1826">
                <a:moveTo>
                  <a:pt x="11" y="1047"/>
                </a:moveTo>
                <a:cubicBezTo>
                  <a:pt x="1405" y="1589"/>
                  <a:pt x="3137" y="1398"/>
                  <a:pt x="4036" y="1130"/>
                </a:cubicBezTo>
                <a:cubicBezTo>
                  <a:pt x="4935" y="862"/>
                  <a:pt x="5635" y="335"/>
                  <a:pt x="5775" y="30"/>
                </a:cubicBezTo>
                <a:cubicBezTo>
                  <a:pt x="5774" y="0"/>
                  <a:pt x="5780" y="1821"/>
                  <a:pt x="5775" y="1826"/>
                </a:cubicBezTo>
                <a:cubicBezTo>
                  <a:pt x="5775" y="1826"/>
                  <a:pt x="0" y="1811"/>
                  <a:pt x="10" y="1826"/>
                </a:cubicBezTo>
                <a:cubicBezTo>
                  <a:pt x="0" y="1815"/>
                  <a:pt x="6" y="1048"/>
                  <a:pt x="11" y="1047"/>
                </a:cubicBezTo>
                <a:close/>
              </a:path>
            </a:pathLst>
          </a:custGeom>
          <a:solidFill>
            <a:srgbClr val="85D8F2"/>
          </a:solidFill>
          <a:ln w="9525">
            <a:solidFill>
              <a:schemeClr val="tx1">
                <a:alpha val="0"/>
              </a:schemeClr>
            </a:solidFill>
            <a:round/>
            <a:headEnd/>
            <a:tailEnd/>
          </a:ln>
        </p:spPr>
        <p:txBody>
          <a:bodyPr wrap="none" anchor="ctr"/>
          <a:lstStyle/>
          <a:p>
            <a:endParaRPr lang="en-GB"/>
          </a:p>
        </p:txBody>
      </p:sp>
      <p:sp>
        <p:nvSpPr>
          <p:cNvPr id="4" name="Freeform 9">
            <a:extLst>
              <a:ext uri="{FF2B5EF4-FFF2-40B4-BE49-F238E27FC236}">
                <a16:creationId xmlns:a16="http://schemas.microsoft.com/office/drawing/2014/main" id="{DC2B91A9-5D02-3E61-38C1-DDF2D769F345}"/>
              </a:ext>
            </a:extLst>
          </p:cNvPr>
          <p:cNvSpPr>
            <a:spLocks/>
          </p:cNvSpPr>
          <p:nvPr/>
        </p:nvSpPr>
        <p:spPr bwMode="auto">
          <a:xfrm>
            <a:off x="-38100" y="4017963"/>
            <a:ext cx="9194800" cy="2849562"/>
          </a:xfrm>
          <a:custGeom>
            <a:avLst/>
            <a:gdLst>
              <a:gd name="T0" fmla="*/ 2147483646 w 5781"/>
              <a:gd name="T1" fmla="*/ 2147483646 h 1795"/>
              <a:gd name="T2" fmla="*/ 2147483646 w 5781"/>
              <a:gd name="T3" fmla="*/ 2147483646 h 1795"/>
              <a:gd name="T4" fmla="*/ 2147483646 w 5781"/>
              <a:gd name="T5" fmla="*/ 2147483646 h 1795"/>
              <a:gd name="T6" fmla="*/ 2147483646 w 5781"/>
              <a:gd name="T7" fmla="*/ 2147483646 h 1795"/>
              <a:gd name="T8" fmla="*/ 2147483646 w 5781"/>
              <a:gd name="T9" fmla="*/ 2147483646 h 1795"/>
              <a:gd name="T10" fmla="*/ 2147483646 w 5781"/>
              <a:gd name="T11" fmla="*/ 2147483646 h 179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81" h="1795">
                <a:moveTo>
                  <a:pt x="5" y="1217"/>
                </a:moveTo>
                <a:cubicBezTo>
                  <a:pt x="1156" y="1666"/>
                  <a:pt x="3111" y="1428"/>
                  <a:pt x="4010" y="1160"/>
                </a:cubicBezTo>
                <a:cubicBezTo>
                  <a:pt x="4909" y="892"/>
                  <a:pt x="5635" y="335"/>
                  <a:pt x="5775" y="30"/>
                </a:cubicBezTo>
                <a:cubicBezTo>
                  <a:pt x="5774" y="0"/>
                  <a:pt x="5781" y="1790"/>
                  <a:pt x="5776" y="1795"/>
                </a:cubicBezTo>
                <a:cubicBezTo>
                  <a:pt x="5776" y="1795"/>
                  <a:pt x="1" y="1780"/>
                  <a:pt x="11" y="1795"/>
                </a:cubicBezTo>
                <a:cubicBezTo>
                  <a:pt x="1" y="1784"/>
                  <a:pt x="0" y="1218"/>
                  <a:pt x="5" y="1217"/>
                </a:cubicBezTo>
                <a:close/>
              </a:path>
            </a:pathLst>
          </a:custGeom>
          <a:solidFill>
            <a:srgbClr val="48C4EB"/>
          </a:solidFill>
          <a:ln w="9525">
            <a:solidFill>
              <a:schemeClr val="tx1">
                <a:alpha val="0"/>
              </a:schemeClr>
            </a:solidFill>
            <a:round/>
            <a:headEnd/>
            <a:tailEnd/>
          </a:ln>
        </p:spPr>
        <p:txBody>
          <a:bodyPr wrap="none" anchor="ctr"/>
          <a:lstStyle/>
          <a:p>
            <a:endParaRPr lang="en-GB"/>
          </a:p>
        </p:txBody>
      </p:sp>
      <p:sp>
        <p:nvSpPr>
          <p:cNvPr id="5" name="Freeform 10">
            <a:extLst>
              <a:ext uri="{FF2B5EF4-FFF2-40B4-BE49-F238E27FC236}">
                <a16:creationId xmlns:a16="http://schemas.microsoft.com/office/drawing/2014/main" id="{5ADB5286-1005-D20B-EDFC-16BA8148A114}"/>
              </a:ext>
            </a:extLst>
          </p:cNvPr>
          <p:cNvSpPr>
            <a:spLocks/>
          </p:cNvSpPr>
          <p:nvPr/>
        </p:nvSpPr>
        <p:spPr bwMode="auto">
          <a:xfrm>
            <a:off x="-38100" y="4075113"/>
            <a:ext cx="9204325" cy="2794000"/>
          </a:xfrm>
          <a:custGeom>
            <a:avLst/>
            <a:gdLst>
              <a:gd name="T0" fmla="*/ 2147483646 w 5787"/>
              <a:gd name="T1" fmla="*/ 2147483646 h 1760"/>
              <a:gd name="T2" fmla="*/ 2147483646 w 5787"/>
              <a:gd name="T3" fmla="*/ 2147483646 h 1760"/>
              <a:gd name="T4" fmla="*/ 2147483646 w 5787"/>
              <a:gd name="T5" fmla="*/ 2147483646 h 1760"/>
              <a:gd name="T6" fmla="*/ 2147483646 w 5787"/>
              <a:gd name="T7" fmla="*/ 2147483646 h 1760"/>
              <a:gd name="T8" fmla="*/ 2147483646 w 5787"/>
              <a:gd name="T9" fmla="*/ 2147483646 h 1760"/>
              <a:gd name="T10" fmla="*/ 2147483646 w 5787"/>
              <a:gd name="T11" fmla="*/ 2147483646 h 17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87" h="1760">
                <a:moveTo>
                  <a:pt x="5" y="1460"/>
                </a:moveTo>
                <a:cubicBezTo>
                  <a:pt x="1404" y="1744"/>
                  <a:pt x="3049" y="1470"/>
                  <a:pt x="3948" y="1202"/>
                </a:cubicBezTo>
                <a:cubicBezTo>
                  <a:pt x="4847" y="934"/>
                  <a:pt x="5640" y="335"/>
                  <a:pt x="5780" y="30"/>
                </a:cubicBezTo>
                <a:cubicBezTo>
                  <a:pt x="5779" y="0"/>
                  <a:pt x="5787" y="1755"/>
                  <a:pt x="5782" y="1760"/>
                </a:cubicBezTo>
                <a:cubicBezTo>
                  <a:pt x="5782" y="1760"/>
                  <a:pt x="7" y="1745"/>
                  <a:pt x="17" y="1760"/>
                </a:cubicBezTo>
                <a:cubicBezTo>
                  <a:pt x="7" y="1749"/>
                  <a:pt x="0" y="1461"/>
                  <a:pt x="5" y="1460"/>
                </a:cubicBezTo>
                <a:close/>
              </a:path>
            </a:pathLst>
          </a:custGeom>
          <a:solidFill>
            <a:srgbClr val="0CB2E6"/>
          </a:solidFill>
          <a:ln w="9525">
            <a:solidFill>
              <a:schemeClr val="tx1">
                <a:alpha val="0"/>
              </a:schemeClr>
            </a:solidFill>
            <a:round/>
            <a:headEnd/>
            <a:tailEnd/>
          </a:ln>
        </p:spPr>
        <p:txBody>
          <a:bodyPr wrap="none" anchor="ctr"/>
          <a:lstStyle/>
          <a:p>
            <a:endParaRPr lang="en-GB"/>
          </a:p>
        </p:txBody>
      </p:sp>
      <p:pic>
        <p:nvPicPr>
          <p:cNvPr id="6" name="Picture 14" descr="RenfrewshireCouncilLogo">
            <a:extLst>
              <a:ext uri="{FF2B5EF4-FFF2-40B4-BE49-F238E27FC236}">
                <a16:creationId xmlns:a16="http://schemas.microsoft.com/office/drawing/2014/main" id="{F9139660-0FF4-062E-3983-F225703293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50188" y="5811838"/>
            <a:ext cx="91916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2" name="Rectangle 2"/>
          <p:cNvSpPr>
            <a:spLocks noGrp="1" noChangeArrowheads="1"/>
          </p:cNvSpPr>
          <p:nvPr>
            <p:ph type="ctrTitle"/>
          </p:nvPr>
        </p:nvSpPr>
        <p:spPr>
          <a:xfrm>
            <a:off x="358775" y="2159000"/>
            <a:ext cx="7772400" cy="585788"/>
          </a:xfrm>
        </p:spPr>
        <p:txBody>
          <a:bodyPr anchor="t"/>
          <a:lstStyle>
            <a:lvl1pPr>
              <a:defRPr/>
            </a:lvl1pPr>
          </a:lstStyle>
          <a:p>
            <a:r>
              <a:rPr lang="en-US"/>
              <a:t>Click to edit Master title style</a:t>
            </a:r>
            <a:endParaRPr lang="en-GB"/>
          </a:p>
        </p:txBody>
      </p:sp>
      <p:sp>
        <p:nvSpPr>
          <p:cNvPr id="5123" name="Rectangle 3"/>
          <p:cNvSpPr>
            <a:spLocks noGrp="1" noChangeArrowheads="1"/>
          </p:cNvSpPr>
          <p:nvPr>
            <p:ph type="subTitle" idx="1"/>
          </p:nvPr>
        </p:nvSpPr>
        <p:spPr>
          <a:xfrm>
            <a:off x="358775" y="2741613"/>
            <a:ext cx="6400800" cy="523875"/>
          </a:xfrm>
        </p:spPr>
        <p:txBody>
          <a:bodyPr/>
          <a:lstStyle>
            <a:lvl1pPr marL="0" indent="0">
              <a:buFontTx/>
              <a:buNone/>
              <a:defRPr b="0"/>
            </a:lvl1pPr>
          </a:lstStyle>
          <a:p>
            <a:r>
              <a:rPr lang="en-US"/>
              <a:t>Click to edit Master subtitle style</a:t>
            </a:r>
            <a:endParaRPr lang="en-GB"/>
          </a:p>
        </p:txBody>
      </p:sp>
      <p:sp>
        <p:nvSpPr>
          <p:cNvPr id="7" name="Rectangle 4">
            <a:extLst>
              <a:ext uri="{FF2B5EF4-FFF2-40B4-BE49-F238E27FC236}">
                <a16:creationId xmlns:a16="http://schemas.microsoft.com/office/drawing/2014/main" id="{B928205E-2E37-9496-FCA9-3124EAC6A0EB}"/>
              </a:ext>
            </a:extLst>
          </p:cNvPr>
          <p:cNvSpPr>
            <a:spLocks noGrp="1" noChangeArrowheads="1"/>
          </p:cNvSpPr>
          <p:nvPr>
            <p:ph type="dt" sz="half" idx="10"/>
          </p:nvPr>
        </p:nvSpPr>
        <p:spPr/>
        <p:txBody>
          <a:bodyPr/>
          <a:lstStyle>
            <a:lvl1pPr>
              <a:defRPr/>
            </a:lvl1pPr>
          </a:lstStyle>
          <a:p>
            <a:pPr>
              <a:defRPr/>
            </a:pPr>
            <a:endParaRPr lang="en-GB"/>
          </a:p>
        </p:txBody>
      </p:sp>
      <p:sp>
        <p:nvSpPr>
          <p:cNvPr id="8" name="Rectangle 5">
            <a:extLst>
              <a:ext uri="{FF2B5EF4-FFF2-40B4-BE49-F238E27FC236}">
                <a16:creationId xmlns:a16="http://schemas.microsoft.com/office/drawing/2014/main" id="{266ACCEF-516C-9BA6-B8C7-452760F92B0E}"/>
              </a:ext>
            </a:extLst>
          </p:cNvPr>
          <p:cNvSpPr>
            <a:spLocks noGrp="1" noChangeArrowheads="1"/>
          </p:cNvSpPr>
          <p:nvPr>
            <p:ph type="ftr" sz="quarter" idx="11"/>
          </p:nvPr>
        </p:nvSpPr>
        <p:spPr/>
        <p:txBody>
          <a:bodyPr/>
          <a:lstStyle>
            <a:lvl1pPr>
              <a:defRPr/>
            </a:lvl1pPr>
          </a:lstStyle>
          <a:p>
            <a:pPr>
              <a:defRPr/>
            </a:pPr>
            <a:endParaRPr lang="en-GB"/>
          </a:p>
        </p:txBody>
      </p:sp>
      <p:sp>
        <p:nvSpPr>
          <p:cNvPr id="9" name="Rectangle 6">
            <a:extLst>
              <a:ext uri="{FF2B5EF4-FFF2-40B4-BE49-F238E27FC236}">
                <a16:creationId xmlns:a16="http://schemas.microsoft.com/office/drawing/2014/main" id="{8C59E520-6D2E-72D3-BA3F-C3221A5A9A55}"/>
              </a:ext>
            </a:extLst>
          </p:cNvPr>
          <p:cNvSpPr>
            <a:spLocks noGrp="1" noChangeArrowheads="1"/>
          </p:cNvSpPr>
          <p:nvPr>
            <p:ph type="sldNum" sz="quarter" idx="12"/>
          </p:nvPr>
        </p:nvSpPr>
        <p:spPr/>
        <p:txBody>
          <a:bodyPr/>
          <a:lstStyle>
            <a:lvl1pPr>
              <a:defRPr/>
            </a:lvl1pPr>
          </a:lstStyle>
          <a:p>
            <a:pPr>
              <a:defRPr/>
            </a:pPr>
            <a:fld id="{61EBC1E4-81DF-4C2A-B3AE-EB812A5C1DFA}" type="slidenum">
              <a:rPr lang="en-GB" altLang="en-US"/>
              <a:pPr>
                <a:defRPr/>
              </a:pPr>
              <a:t>‹#›</a:t>
            </a:fld>
            <a:endParaRPr lang="en-GB" altLang="en-US" dirty="0"/>
          </a:p>
        </p:txBody>
      </p:sp>
    </p:spTree>
    <p:extLst>
      <p:ext uri="{BB962C8B-B14F-4D97-AF65-F5344CB8AC3E}">
        <p14:creationId xmlns:p14="http://schemas.microsoft.com/office/powerpoint/2010/main" val="4170996808"/>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67CC37CF-2E02-3860-46B9-270F0FEBDE4B}"/>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B6C17FAA-DCF5-71E3-2593-939C855BFA9A}"/>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AB48C88A-1F7B-D111-3ED9-77BA536C7862}"/>
              </a:ext>
            </a:extLst>
          </p:cNvPr>
          <p:cNvSpPr>
            <a:spLocks noGrp="1" noChangeArrowheads="1"/>
          </p:cNvSpPr>
          <p:nvPr>
            <p:ph type="sldNum" sz="quarter" idx="12"/>
          </p:nvPr>
        </p:nvSpPr>
        <p:spPr>
          <a:ln/>
        </p:spPr>
        <p:txBody>
          <a:bodyPr/>
          <a:lstStyle>
            <a:lvl1pPr>
              <a:defRPr/>
            </a:lvl1pPr>
          </a:lstStyle>
          <a:p>
            <a:pPr>
              <a:defRPr/>
            </a:pPr>
            <a:fld id="{59874151-1C0D-4598-B901-376CB32E0572}" type="slidenum">
              <a:rPr lang="en-GB" altLang="en-US"/>
              <a:pPr>
                <a:defRPr/>
              </a:pPr>
              <a:t>‹#›</a:t>
            </a:fld>
            <a:endParaRPr lang="en-GB" altLang="en-US" dirty="0"/>
          </a:p>
        </p:txBody>
      </p:sp>
    </p:spTree>
    <p:extLst>
      <p:ext uri="{BB962C8B-B14F-4D97-AF65-F5344CB8AC3E}">
        <p14:creationId xmlns:p14="http://schemas.microsoft.com/office/powerpoint/2010/main" val="3984293216"/>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7F92607D-0DD0-EE9C-8F31-CDF0CDAE7991}"/>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B47F86F8-BFA7-0793-F0AD-1BC4CD968559}"/>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56378AC4-E133-E020-79D3-88E0C8A0B064}"/>
              </a:ext>
            </a:extLst>
          </p:cNvPr>
          <p:cNvSpPr>
            <a:spLocks noGrp="1" noChangeArrowheads="1"/>
          </p:cNvSpPr>
          <p:nvPr>
            <p:ph type="sldNum" sz="quarter" idx="12"/>
          </p:nvPr>
        </p:nvSpPr>
        <p:spPr>
          <a:ln/>
        </p:spPr>
        <p:txBody>
          <a:bodyPr/>
          <a:lstStyle>
            <a:lvl1pPr>
              <a:defRPr/>
            </a:lvl1pPr>
          </a:lstStyle>
          <a:p>
            <a:pPr>
              <a:defRPr/>
            </a:pPr>
            <a:fld id="{31BFABFB-D533-493A-A234-CCB72980A7BB}" type="slidenum">
              <a:rPr lang="en-GB" altLang="en-US"/>
              <a:pPr>
                <a:defRPr/>
              </a:pPr>
              <a:t>‹#›</a:t>
            </a:fld>
            <a:endParaRPr lang="en-GB" altLang="en-US" dirty="0"/>
          </a:p>
        </p:txBody>
      </p:sp>
    </p:spTree>
    <p:extLst>
      <p:ext uri="{BB962C8B-B14F-4D97-AF65-F5344CB8AC3E}">
        <p14:creationId xmlns:p14="http://schemas.microsoft.com/office/powerpoint/2010/main" val="354860822"/>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358775" y="1258888"/>
            <a:ext cx="3810000" cy="19700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321175" y="1258888"/>
            <a:ext cx="3810000" cy="19700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a:extLst>
              <a:ext uri="{FF2B5EF4-FFF2-40B4-BE49-F238E27FC236}">
                <a16:creationId xmlns:a16="http://schemas.microsoft.com/office/drawing/2014/main" id="{BDD36ED0-5B91-1EE5-B4B6-F31E5389EB23}"/>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E8E9B00E-8C47-1AAD-67B4-3301E74194C8}"/>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045E32D1-C59A-87B2-FAAA-CEB0AD192087}"/>
              </a:ext>
            </a:extLst>
          </p:cNvPr>
          <p:cNvSpPr>
            <a:spLocks noGrp="1" noChangeArrowheads="1"/>
          </p:cNvSpPr>
          <p:nvPr>
            <p:ph type="sldNum" sz="quarter" idx="12"/>
          </p:nvPr>
        </p:nvSpPr>
        <p:spPr>
          <a:ln/>
        </p:spPr>
        <p:txBody>
          <a:bodyPr/>
          <a:lstStyle>
            <a:lvl1pPr>
              <a:defRPr/>
            </a:lvl1pPr>
          </a:lstStyle>
          <a:p>
            <a:pPr>
              <a:defRPr/>
            </a:pPr>
            <a:fld id="{A723F925-F3D3-41C1-84AA-863D180FFCE4}" type="slidenum">
              <a:rPr lang="en-GB" altLang="en-US"/>
              <a:pPr>
                <a:defRPr/>
              </a:pPr>
              <a:t>‹#›</a:t>
            </a:fld>
            <a:endParaRPr lang="en-GB" altLang="en-US" dirty="0"/>
          </a:p>
        </p:txBody>
      </p:sp>
    </p:spTree>
    <p:extLst>
      <p:ext uri="{BB962C8B-B14F-4D97-AF65-F5344CB8AC3E}">
        <p14:creationId xmlns:p14="http://schemas.microsoft.com/office/powerpoint/2010/main" val="427639984"/>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a:extLst>
              <a:ext uri="{FF2B5EF4-FFF2-40B4-BE49-F238E27FC236}">
                <a16:creationId xmlns:a16="http://schemas.microsoft.com/office/drawing/2014/main" id="{E5740303-FF33-9F3A-EC9B-92EA25050EBB}"/>
              </a:ext>
            </a:extLst>
          </p:cNvPr>
          <p:cNvSpPr>
            <a:spLocks noGrp="1" noChangeArrowheads="1"/>
          </p:cNvSpPr>
          <p:nvPr>
            <p:ph type="dt" sz="half" idx="10"/>
          </p:nvPr>
        </p:nvSpPr>
        <p:spPr>
          <a:ln/>
        </p:spPr>
        <p:txBody>
          <a:bodyPr/>
          <a:lstStyle>
            <a:lvl1pPr>
              <a:defRPr/>
            </a:lvl1pPr>
          </a:lstStyle>
          <a:p>
            <a:pPr>
              <a:defRPr/>
            </a:pPr>
            <a:endParaRPr lang="en-GB"/>
          </a:p>
        </p:txBody>
      </p:sp>
      <p:sp>
        <p:nvSpPr>
          <p:cNvPr id="8" name="Rectangle 5">
            <a:extLst>
              <a:ext uri="{FF2B5EF4-FFF2-40B4-BE49-F238E27FC236}">
                <a16:creationId xmlns:a16="http://schemas.microsoft.com/office/drawing/2014/main" id="{9499EE3B-2396-8C9D-8381-BBC2EDBBAF36}"/>
              </a:ext>
            </a:extLst>
          </p:cNvPr>
          <p:cNvSpPr>
            <a:spLocks noGrp="1" noChangeArrowheads="1"/>
          </p:cNvSpPr>
          <p:nvPr>
            <p:ph type="ftr" sz="quarter" idx="11"/>
          </p:nvPr>
        </p:nvSpPr>
        <p:spPr>
          <a:ln/>
        </p:spPr>
        <p:txBody>
          <a:bodyPr/>
          <a:lstStyle>
            <a:lvl1pPr>
              <a:defRPr/>
            </a:lvl1pPr>
          </a:lstStyle>
          <a:p>
            <a:pPr>
              <a:defRPr/>
            </a:pPr>
            <a:endParaRPr lang="en-GB"/>
          </a:p>
        </p:txBody>
      </p:sp>
      <p:sp>
        <p:nvSpPr>
          <p:cNvPr id="9" name="Rectangle 6">
            <a:extLst>
              <a:ext uri="{FF2B5EF4-FFF2-40B4-BE49-F238E27FC236}">
                <a16:creationId xmlns:a16="http://schemas.microsoft.com/office/drawing/2014/main" id="{DB463ABF-60E9-A077-AA44-4F8FFF9A51E0}"/>
              </a:ext>
            </a:extLst>
          </p:cNvPr>
          <p:cNvSpPr>
            <a:spLocks noGrp="1" noChangeArrowheads="1"/>
          </p:cNvSpPr>
          <p:nvPr>
            <p:ph type="sldNum" sz="quarter" idx="12"/>
          </p:nvPr>
        </p:nvSpPr>
        <p:spPr>
          <a:ln/>
        </p:spPr>
        <p:txBody>
          <a:bodyPr/>
          <a:lstStyle>
            <a:lvl1pPr>
              <a:defRPr/>
            </a:lvl1pPr>
          </a:lstStyle>
          <a:p>
            <a:pPr>
              <a:defRPr/>
            </a:pPr>
            <a:fld id="{7B03BB0E-0D89-493E-BA51-BB2269EC9585}" type="slidenum">
              <a:rPr lang="en-GB" altLang="en-US"/>
              <a:pPr>
                <a:defRPr/>
              </a:pPr>
              <a:t>‹#›</a:t>
            </a:fld>
            <a:endParaRPr lang="en-GB" altLang="en-US" dirty="0"/>
          </a:p>
        </p:txBody>
      </p:sp>
    </p:spTree>
    <p:extLst>
      <p:ext uri="{BB962C8B-B14F-4D97-AF65-F5344CB8AC3E}">
        <p14:creationId xmlns:p14="http://schemas.microsoft.com/office/powerpoint/2010/main" val="4017835557"/>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a:extLst>
              <a:ext uri="{FF2B5EF4-FFF2-40B4-BE49-F238E27FC236}">
                <a16:creationId xmlns:a16="http://schemas.microsoft.com/office/drawing/2014/main" id="{252622AF-72F5-CD30-1280-C1D8D870414D}"/>
              </a:ext>
            </a:extLst>
          </p:cNvPr>
          <p:cNvSpPr>
            <a:spLocks noGrp="1" noChangeArrowheads="1"/>
          </p:cNvSpPr>
          <p:nvPr>
            <p:ph type="dt" sz="half" idx="10"/>
          </p:nvPr>
        </p:nvSpPr>
        <p:spPr>
          <a:ln/>
        </p:spPr>
        <p:txBody>
          <a:bodyPr/>
          <a:lstStyle>
            <a:lvl1pPr>
              <a:defRPr/>
            </a:lvl1pPr>
          </a:lstStyle>
          <a:p>
            <a:pPr>
              <a:defRPr/>
            </a:pPr>
            <a:endParaRPr lang="en-GB"/>
          </a:p>
        </p:txBody>
      </p:sp>
      <p:sp>
        <p:nvSpPr>
          <p:cNvPr id="4" name="Rectangle 5">
            <a:extLst>
              <a:ext uri="{FF2B5EF4-FFF2-40B4-BE49-F238E27FC236}">
                <a16:creationId xmlns:a16="http://schemas.microsoft.com/office/drawing/2014/main" id="{0F40F488-CC41-D134-1114-0835C0440A64}"/>
              </a:ext>
            </a:extLst>
          </p:cNvPr>
          <p:cNvSpPr>
            <a:spLocks noGrp="1" noChangeArrowheads="1"/>
          </p:cNvSpPr>
          <p:nvPr>
            <p:ph type="ftr" sz="quarter" idx="11"/>
          </p:nvPr>
        </p:nvSpPr>
        <p:spPr>
          <a:ln/>
        </p:spPr>
        <p:txBody>
          <a:bodyPr/>
          <a:lstStyle>
            <a:lvl1pPr>
              <a:defRPr/>
            </a:lvl1pPr>
          </a:lstStyle>
          <a:p>
            <a:pPr>
              <a:defRPr/>
            </a:pPr>
            <a:endParaRPr lang="en-GB"/>
          </a:p>
        </p:txBody>
      </p:sp>
      <p:sp>
        <p:nvSpPr>
          <p:cNvPr id="5" name="Rectangle 6">
            <a:extLst>
              <a:ext uri="{FF2B5EF4-FFF2-40B4-BE49-F238E27FC236}">
                <a16:creationId xmlns:a16="http://schemas.microsoft.com/office/drawing/2014/main" id="{610661A3-F793-2BFE-E617-17F873F0CAF9}"/>
              </a:ext>
            </a:extLst>
          </p:cNvPr>
          <p:cNvSpPr>
            <a:spLocks noGrp="1" noChangeArrowheads="1"/>
          </p:cNvSpPr>
          <p:nvPr>
            <p:ph type="sldNum" sz="quarter" idx="12"/>
          </p:nvPr>
        </p:nvSpPr>
        <p:spPr>
          <a:ln/>
        </p:spPr>
        <p:txBody>
          <a:bodyPr/>
          <a:lstStyle>
            <a:lvl1pPr>
              <a:defRPr/>
            </a:lvl1pPr>
          </a:lstStyle>
          <a:p>
            <a:pPr>
              <a:defRPr/>
            </a:pPr>
            <a:fld id="{9C98D4A2-151F-4723-B000-8E5006947B78}" type="slidenum">
              <a:rPr lang="en-GB" altLang="en-US"/>
              <a:pPr>
                <a:defRPr/>
              </a:pPr>
              <a:t>‹#›</a:t>
            </a:fld>
            <a:endParaRPr lang="en-GB" altLang="en-US" dirty="0"/>
          </a:p>
        </p:txBody>
      </p:sp>
    </p:spTree>
    <p:extLst>
      <p:ext uri="{BB962C8B-B14F-4D97-AF65-F5344CB8AC3E}">
        <p14:creationId xmlns:p14="http://schemas.microsoft.com/office/powerpoint/2010/main" val="1864961453"/>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8D2D48E3-4CF3-9167-ACDE-89ED4AB23CED}"/>
              </a:ext>
            </a:extLst>
          </p:cNvPr>
          <p:cNvSpPr>
            <a:spLocks noGrp="1" noChangeArrowheads="1"/>
          </p:cNvSpPr>
          <p:nvPr>
            <p:ph type="dt" sz="half" idx="10"/>
          </p:nvPr>
        </p:nvSpPr>
        <p:spPr>
          <a:ln/>
        </p:spPr>
        <p:txBody>
          <a:bodyPr/>
          <a:lstStyle>
            <a:lvl1pPr>
              <a:defRPr/>
            </a:lvl1pPr>
          </a:lstStyle>
          <a:p>
            <a:pPr>
              <a:defRPr/>
            </a:pPr>
            <a:endParaRPr lang="en-GB"/>
          </a:p>
        </p:txBody>
      </p:sp>
      <p:sp>
        <p:nvSpPr>
          <p:cNvPr id="3" name="Rectangle 5">
            <a:extLst>
              <a:ext uri="{FF2B5EF4-FFF2-40B4-BE49-F238E27FC236}">
                <a16:creationId xmlns:a16="http://schemas.microsoft.com/office/drawing/2014/main" id="{F555CBAB-87C7-F48F-3DE2-61D06F3D072F}"/>
              </a:ext>
            </a:extLst>
          </p:cNvPr>
          <p:cNvSpPr>
            <a:spLocks noGrp="1" noChangeArrowheads="1"/>
          </p:cNvSpPr>
          <p:nvPr>
            <p:ph type="ftr" sz="quarter" idx="11"/>
          </p:nvPr>
        </p:nvSpPr>
        <p:spPr>
          <a:ln/>
        </p:spPr>
        <p:txBody>
          <a:bodyPr/>
          <a:lstStyle>
            <a:lvl1pPr>
              <a:defRPr/>
            </a:lvl1pPr>
          </a:lstStyle>
          <a:p>
            <a:pPr>
              <a:defRPr/>
            </a:pPr>
            <a:endParaRPr lang="en-GB"/>
          </a:p>
        </p:txBody>
      </p:sp>
      <p:sp>
        <p:nvSpPr>
          <p:cNvPr id="4" name="Rectangle 6">
            <a:extLst>
              <a:ext uri="{FF2B5EF4-FFF2-40B4-BE49-F238E27FC236}">
                <a16:creationId xmlns:a16="http://schemas.microsoft.com/office/drawing/2014/main" id="{D098DB45-1A35-E740-24D5-F5C6936125B1}"/>
              </a:ext>
            </a:extLst>
          </p:cNvPr>
          <p:cNvSpPr>
            <a:spLocks noGrp="1" noChangeArrowheads="1"/>
          </p:cNvSpPr>
          <p:nvPr>
            <p:ph type="sldNum" sz="quarter" idx="12"/>
          </p:nvPr>
        </p:nvSpPr>
        <p:spPr>
          <a:ln/>
        </p:spPr>
        <p:txBody>
          <a:bodyPr/>
          <a:lstStyle>
            <a:lvl1pPr>
              <a:defRPr/>
            </a:lvl1pPr>
          </a:lstStyle>
          <a:p>
            <a:pPr>
              <a:defRPr/>
            </a:pPr>
            <a:fld id="{C1C23652-3F9C-4E67-BEF5-8D068A2B31C6}" type="slidenum">
              <a:rPr lang="en-GB" altLang="en-US"/>
              <a:pPr>
                <a:defRPr/>
              </a:pPr>
              <a:t>‹#›</a:t>
            </a:fld>
            <a:endParaRPr lang="en-GB" altLang="en-US" dirty="0"/>
          </a:p>
        </p:txBody>
      </p:sp>
    </p:spTree>
    <p:extLst>
      <p:ext uri="{BB962C8B-B14F-4D97-AF65-F5344CB8AC3E}">
        <p14:creationId xmlns:p14="http://schemas.microsoft.com/office/powerpoint/2010/main" val="3855891726"/>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1F3A08E5-F667-E03E-99AB-BF01E58DE531}"/>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34E291C2-6A52-573D-9C97-D3D53678639B}"/>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3AE80B2F-8B29-5BED-74EB-BF1B9A0AA437}"/>
              </a:ext>
            </a:extLst>
          </p:cNvPr>
          <p:cNvSpPr>
            <a:spLocks noGrp="1" noChangeArrowheads="1"/>
          </p:cNvSpPr>
          <p:nvPr>
            <p:ph type="sldNum" sz="quarter" idx="12"/>
          </p:nvPr>
        </p:nvSpPr>
        <p:spPr>
          <a:ln/>
        </p:spPr>
        <p:txBody>
          <a:bodyPr/>
          <a:lstStyle>
            <a:lvl1pPr>
              <a:defRPr/>
            </a:lvl1pPr>
          </a:lstStyle>
          <a:p>
            <a:pPr>
              <a:defRPr/>
            </a:pPr>
            <a:fld id="{070C78C2-6D9B-4BA0-BDE6-B00A151B88FF}" type="slidenum">
              <a:rPr lang="en-GB" altLang="en-US"/>
              <a:pPr>
                <a:defRPr/>
              </a:pPr>
              <a:t>‹#›</a:t>
            </a:fld>
            <a:endParaRPr lang="en-GB" altLang="en-US" dirty="0"/>
          </a:p>
        </p:txBody>
      </p:sp>
    </p:spTree>
    <p:extLst>
      <p:ext uri="{BB962C8B-B14F-4D97-AF65-F5344CB8AC3E}">
        <p14:creationId xmlns:p14="http://schemas.microsoft.com/office/powerpoint/2010/main" val="1771957443"/>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endParaRPr lang="en-GB"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FDF5E23-DDE3-35B3-9D2D-334A221416B5}"/>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54188FAB-1925-A9EC-FC81-3494F4652B4D}"/>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4E6CE1CC-495B-8AC6-6BFF-22FD77848CD7}"/>
              </a:ext>
            </a:extLst>
          </p:cNvPr>
          <p:cNvSpPr>
            <a:spLocks noGrp="1" noChangeArrowheads="1"/>
          </p:cNvSpPr>
          <p:nvPr>
            <p:ph type="sldNum" sz="quarter" idx="12"/>
          </p:nvPr>
        </p:nvSpPr>
        <p:spPr>
          <a:ln/>
        </p:spPr>
        <p:txBody>
          <a:bodyPr/>
          <a:lstStyle>
            <a:lvl1pPr>
              <a:defRPr/>
            </a:lvl1pPr>
          </a:lstStyle>
          <a:p>
            <a:pPr>
              <a:defRPr/>
            </a:pPr>
            <a:fld id="{DE68ABE1-8750-4F29-87C4-23D5A8FE3120}" type="slidenum">
              <a:rPr lang="en-GB" altLang="en-US"/>
              <a:pPr>
                <a:defRPr/>
              </a:pPr>
              <a:t>‹#›</a:t>
            </a:fld>
            <a:endParaRPr lang="en-GB" altLang="en-US" dirty="0"/>
          </a:p>
        </p:txBody>
      </p:sp>
    </p:spTree>
    <p:extLst>
      <p:ext uri="{BB962C8B-B14F-4D97-AF65-F5344CB8AC3E}">
        <p14:creationId xmlns:p14="http://schemas.microsoft.com/office/powerpoint/2010/main" val="187943184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EF6D02C7-B5DE-4160-079F-B80E63DB47B8}"/>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F49F8F3A-D42D-0519-D09D-9FB5A2A8C7E7}"/>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2B5CBF63-373D-D66D-062D-E06B6A78FCC9}"/>
              </a:ext>
            </a:extLst>
          </p:cNvPr>
          <p:cNvSpPr>
            <a:spLocks noGrp="1" noChangeArrowheads="1"/>
          </p:cNvSpPr>
          <p:nvPr>
            <p:ph type="sldNum" sz="quarter" idx="12"/>
          </p:nvPr>
        </p:nvSpPr>
        <p:spPr>
          <a:ln/>
        </p:spPr>
        <p:txBody>
          <a:bodyPr/>
          <a:lstStyle>
            <a:lvl1pPr>
              <a:defRPr/>
            </a:lvl1pPr>
          </a:lstStyle>
          <a:p>
            <a:pPr>
              <a:defRPr/>
            </a:pPr>
            <a:fld id="{7E2EB00C-DF8F-4920-82F6-FBE71C340CB4}" type="slidenum">
              <a:rPr lang="en-GB" altLang="en-US"/>
              <a:pPr>
                <a:defRPr/>
              </a:pPr>
              <a:t>‹#›</a:t>
            </a:fld>
            <a:endParaRPr lang="en-GB" altLang="en-US" dirty="0"/>
          </a:p>
        </p:txBody>
      </p:sp>
    </p:spTree>
    <p:extLst>
      <p:ext uri="{BB962C8B-B14F-4D97-AF65-F5344CB8AC3E}">
        <p14:creationId xmlns:p14="http://schemas.microsoft.com/office/powerpoint/2010/main" val="1281671543"/>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188075" y="427038"/>
            <a:ext cx="1943100" cy="2801937"/>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358775" y="427038"/>
            <a:ext cx="5676900" cy="28019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93669D30-7489-89F1-3816-9B4C883F9935}"/>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BB5D7EF2-2E4C-F29C-47C2-23406FE89242}"/>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AB1E4731-9279-AEB2-846A-A1C6210CC772}"/>
              </a:ext>
            </a:extLst>
          </p:cNvPr>
          <p:cNvSpPr>
            <a:spLocks noGrp="1" noChangeArrowheads="1"/>
          </p:cNvSpPr>
          <p:nvPr>
            <p:ph type="sldNum" sz="quarter" idx="12"/>
          </p:nvPr>
        </p:nvSpPr>
        <p:spPr>
          <a:ln/>
        </p:spPr>
        <p:txBody>
          <a:bodyPr/>
          <a:lstStyle>
            <a:lvl1pPr>
              <a:defRPr/>
            </a:lvl1pPr>
          </a:lstStyle>
          <a:p>
            <a:pPr>
              <a:defRPr/>
            </a:pPr>
            <a:fld id="{0E304ADF-B1FA-423A-B512-EB99B437AED1}" type="slidenum">
              <a:rPr lang="en-GB" altLang="en-US"/>
              <a:pPr>
                <a:defRPr/>
              </a:pPr>
              <a:t>‹#›</a:t>
            </a:fld>
            <a:endParaRPr lang="en-GB" altLang="en-US" dirty="0"/>
          </a:p>
        </p:txBody>
      </p:sp>
    </p:spTree>
    <p:extLst>
      <p:ext uri="{BB962C8B-B14F-4D97-AF65-F5344CB8AC3E}">
        <p14:creationId xmlns:p14="http://schemas.microsoft.com/office/powerpoint/2010/main" val="2684413065"/>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A">
    <p:spTree>
      <p:nvGrpSpPr>
        <p:cNvPr id="1" name=""/>
        <p:cNvGrpSpPr/>
        <p:nvPr/>
      </p:nvGrpSpPr>
      <p:grpSpPr>
        <a:xfrm>
          <a:off x="0" y="0"/>
          <a:ext cx="0" cy="0"/>
          <a:chOff x="0" y="0"/>
          <a:chExt cx="0" cy="0"/>
        </a:xfrm>
      </p:grpSpPr>
      <p:pic>
        <p:nvPicPr>
          <p:cNvPr id="2" name="Picture 1" descr="A picture containing text, vector graphics, clipart, businesscard&#10;&#10;Description automatically generated">
            <a:extLst>
              <a:ext uri="{FF2B5EF4-FFF2-40B4-BE49-F238E27FC236}">
                <a16:creationId xmlns:a16="http://schemas.microsoft.com/office/drawing/2014/main" id="{F67A0913-02E1-4CF8-62A5-45CEDE3C2DE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1"/>
          <p:cNvSpPr>
            <a:spLocks noGrp="1"/>
          </p:cNvSpPr>
          <p:nvPr>
            <p:ph type="ctrTitle"/>
          </p:nvPr>
        </p:nvSpPr>
        <p:spPr>
          <a:xfrm>
            <a:off x="521494" y="1989139"/>
            <a:ext cx="5536406" cy="997647"/>
          </a:xfrm>
          <a:prstGeom prst="rect">
            <a:avLst/>
          </a:prstGeom>
        </p:spPr>
        <p:txBody>
          <a:bodyPr anchor="t">
            <a:normAutofit/>
          </a:bodyPr>
          <a:lstStyle>
            <a:lvl1pPr marL="7144" indent="-7144" algn="l">
              <a:tabLst/>
              <a:defRPr sz="3600" b="0">
                <a:solidFill>
                  <a:schemeClr val="bg1"/>
                </a:solidFill>
              </a:defRPr>
            </a:lvl1pPr>
          </a:lstStyle>
          <a:p>
            <a:r>
              <a:rPr lang="en-US"/>
              <a:t>Click to edit Master title style</a:t>
            </a:r>
            <a:endParaRPr lang="en-US" dirty="0"/>
          </a:p>
        </p:txBody>
      </p:sp>
      <p:sp>
        <p:nvSpPr>
          <p:cNvPr id="10" name="Text Placeholder 16"/>
          <p:cNvSpPr>
            <a:spLocks noGrp="1"/>
          </p:cNvSpPr>
          <p:nvPr>
            <p:ph type="body" sz="quarter" idx="10"/>
          </p:nvPr>
        </p:nvSpPr>
        <p:spPr>
          <a:xfrm>
            <a:off x="521494" y="3415772"/>
            <a:ext cx="5536406" cy="873125"/>
          </a:xfrm>
          <a:prstGeom prst="rect">
            <a:avLst/>
          </a:prstGeom>
        </p:spPr>
        <p:txBody>
          <a:bodyPr>
            <a:normAutofit/>
          </a:bodyPr>
          <a:lstStyle>
            <a:lvl1pPr marL="0" indent="0">
              <a:buNone/>
              <a:defRPr sz="18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42229192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ent slide A (with values text)">
    <p:spTree>
      <p:nvGrpSpPr>
        <p:cNvPr id="1" name=""/>
        <p:cNvGrpSpPr/>
        <p:nvPr/>
      </p:nvGrpSpPr>
      <p:grpSpPr>
        <a:xfrm>
          <a:off x="0" y="0"/>
          <a:ext cx="0" cy="0"/>
          <a:chOff x="0" y="0"/>
          <a:chExt cx="0" cy="0"/>
        </a:xfrm>
      </p:grpSpPr>
      <p:pic>
        <p:nvPicPr>
          <p:cNvPr id="2" name="Picture 1" descr="A picture containing shape&#10;&#10;Description automatically generated">
            <a:extLst>
              <a:ext uri="{FF2B5EF4-FFF2-40B4-BE49-F238E27FC236}">
                <a16:creationId xmlns:a16="http://schemas.microsoft.com/office/drawing/2014/main" id="{BE646A39-1AAF-517C-E1AA-082151293E4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a:spLocks noGrp="1"/>
          </p:cNvSpPr>
          <p:nvPr>
            <p:ph type="title"/>
          </p:nvPr>
        </p:nvSpPr>
        <p:spPr>
          <a:xfrm>
            <a:off x="521494" y="549276"/>
            <a:ext cx="8101013" cy="896407"/>
          </a:xfrm>
          <a:prstGeom prst="rect">
            <a:avLst/>
          </a:prstGeom>
        </p:spPr>
        <p:txBody>
          <a:bodyPr lIns="0" tIns="0" rIns="0" bIns="0">
            <a:noAutofit/>
          </a:bodyPr>
          <a:lstStyle>
            <a:lvl1pPr>
              <a:defRPr sz="2100" b="0" i="0">
                <a:solidFill>
                  <a:schemeClr val="accent1"/>
                </a:solidFill>
                <a:latin typeface="Source Sans Pro Semibold" panose="020B0503030403020204" pitchFamily="34" charset="77"/>
              </a:defRPr>
            </a:lvl1pPr>
          </a:lstStyle>
          <a:p>
            <a:r>
              <a:rPr lang="en-US"/>
              <a:t>Click to edit Master title style</a:t>
            </a:r>
            <a:endParaRPr lang="en-US" dirty="0"/>
          </a:p>
        </p:txBody>
      </p:sp>
      <p:sp>
        <p:nvSpPr>
          <p:cNvPr id="9" name="Content Placeholder 2"/>
          <p:cNvSpPr>
            <a:spLocks noGrp="1"/>
          </p:cNvSpPr>
          <p:nvPr>
            <p:ph idx="1"/>
          </p:nvPr>
        </p:nvSpPr>
        <p:spPr>
          <a:xfrm>
            <a:off x="521494" y="1445682"/>
            <a:ext cx="8101013" cy="4590976"/>
          </a:xfrm>
          <a:prstGeom prst="rect">
            <a:avLst/>
          </a:prstGeom>
        </p:spPr>
        <p:txBody>
          <a:bodyPr lIns="0" tIns="0" rIns="0" bIns="0">
            <a:noAutofit/>
          </a:bodyPr>
          <a:lstStyle>
            <a:lvl1pPr>
              <a:lnSpc>
                <a:spcPct val="110000"/>
              </a:lnSpc>
              <a:spcBef>
                <a:spcPts val="600"/>
              </a:spcBef>
              <a:buClr>
                <a:schemeClr val="accent2"/>
              </a:buClr>
              <a:defRPr sz="1500" b="0" i="0">
                <a:latin typeface="Source Sans Pro Light" panose="020B0403030403020204" pitchFamily="34" charset="0"/>
                <a:ea typeface="Source Sans Pro Light" panose="020B0403030403020204" pitchFamily="34" charset="0"/>
              </a:defRPr>
            </a:lvl1pPr>
            <a:lvl2pPr>
              <a:lnSpc>
                <a:spcPct val="110000"/>
              </a:lnSpc>
              <a:spcBef>
                <a:spcPts val="600"/>
              </a:spcBef>
              <a:buClr>
                <a:schemeClr val="accent2"/>
              </a:buClr>
              <a:defRPr sz="1500" b="0" i="0">
                <a:latin typeface="Source Sans Pro Light" panose="020B0403030403020204" pitchFamily="34" charset="0"/>
                <a:ea typeface="Source Sans Pro Light" panose="020B0403030403020204" pitchFamily="34" charset="0"/>
              </a:defRPr>
            </a:lvl2pPr>
            <a:lvl3pPr>
              <a:lnSpc>
                <a:spcPct val="110000"/>
              </a:lnSpc>
              <a:spcBef>
                <a:spcPts val="600"/>
              </a:spcBef>
              <a:buClr>
                <a:schemeClr val="accent2"/>
              </a:buClr>
              <a:defRPr sz="1500" b="0" i="0">
                <a:latin typeface="Source Sans Pro Light" panose="020B0403030403020204" pitchFamily="34" charset="0"/>
                <a:ea typeface="Source Sans Pro Light" panose="020B0403030403020204" pitchFamily="34" charset="0"/>
              </a:defRPr>
            </a:lvl3pPr>
            <a:lvl4pPr>
              <a:lnSpc>
                <a:spcPct val="110000"/>
              </a:lnSpc>
              <a:spcBef>
                <a:spcPts val="600"/>
              </a:spcBef>
              <a:buClr>
                <a:schemeClr val="accent2"/>
              </a:buClr>
              <a:defRPr sz="1500" b="0" i="0">
                <a:latin typeface="Source Sans Pro Light" panose="020B0403030403020204" pitchFamily="34" charset="0"/>
                <a:ea typeface="Source Sans Pro Light" panose="020B0403030403020204" pitchFamily="34" charset="0"/>
              </a:defRPr>
            </a:lvl4pPr>
            <a:lvl5pPr>
              <a:lnSpc>
                <a:spcPct val="110000"/>
              </a:lnSpc>
              <a:spcBef>
                <a:spcPts val="600"/>
              </a:spcBef>
              <a:buClr>
                <a:schemeClr val="accent2"/>
              </a:buClr>
              <a:defRPr sz="1500" b="0" i="0">
                <a:latin typeface="Source Sans Pro Light" panose="020B0403030403020204" pitchFamily="34" charset="0"/>
                <a:ea typeface="Source Sans Pro Light" panose="020B0403030403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9051299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ontent slide C (no values text) 2 columns">
    <p:spTree>
      <p:nvGrpSpPr>
        <p:cNvPr id="1" name=""/>
        <p:cNvGrpSpPr/>
        <p:nvPr/>
      </p:nvGrpSpPr>
      <p:grpSpPr>
        <a:xfrm>
          <a:off x="0" y="0"/>
          <a:ext cx="0" cy="0"/>
          <a:chOff x="0" y="0"/>
          <a:chExt cx="0" cy="0"/>
        </a:xfrm>
      </p:grpSpPr>
      <p:pic>
        <p:nvPicPr>
          <p:cNvPr id="2" name="Picture 1" descr="A picture containing text, clipart, vector graphics, accessory&#10;&#10;Description automatically generated">
            <a:extLst>
              <a:ext uri="{FF2B5EF4-FFF2-40B4-BE49-F238E27FC236}">
                <a16:creationId xmlns:a16="http://schemas.microsoft.com/office/drawing/2014/main" id="{3974F487-95E0-900E-1E51-BFFBD1A3B85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a:spLocks noGrp="1"/>
          </p:cNvSpPr>
          <p:nvPr>
            <p:ph type="title"/>
          </p:nvPr>
        </p:nvSpPr>
        <p:spPr>
          <a:xfrm>
            <a:off x="521494" y="549276"/>
            <a:ext cx="8101013" cy="896407"/>
          </a:xfrm>
          <a:prstGeom prst="rect">
            <a:avLst/>
          </a:prstGeom>
        </p:spPr>
        <p:txBody>
          <a:bodyPr lIns="0" tIns="0" rIns="0" bIns="0">
            <a:noAutofit/>
          </a:bodyPr>
          <a:lstStyle>
            <a:lvl1pPr>
              <a:defRPr sz="2100" b="0" i="0">
                <a:solidFill>
                  <a:schemeClr val="bg1"/>
                </a:solidFill>
                <a:latin typeface="Source Sans Pro Semibold" panose="020B0503030403020204" pitchFamily="34" charset="77"/>
              </a:defRPr>
            </a:lvl1pPr>
          </a:lstStyle>
          <a:p>
            <a:r>
              <a:rPr lang="en-US"/>
              <a:t>Click to edit Master title style</a:t>
            </a:r>
            <a:endParaRPr lang="en-US" dirty="0"/>
          </a:p>
        </p:txBody>
      </p:sp>
      <p:sp>
        <p:nvSpPr>
          <p:cNvPr id="8" name="Content Placeholder 2"/>
          <p:cNvSpPr>
            <a:spLocks noGrp="1"/>
          </p:cNvSpPr>
          <p:nvPr>
            <p:ph idx="1"/>
          </p:nvPr>
        </p:nvSpPr>
        <p:spPr>
          <a:xfrm>
            <a:off x="521494" y="1445682"/>
            <a:ext cx="8101013" cy="4590976"/>
          </a:xfrm>
          <a:prstGeom prst="rect">
            <a:avLst/>
          </a:prstGeom>
        </p:spPr>
        <p:txBody>
          <a:bodyPr lIns="0" tIns="0" rIns="0" bIns="0" numCol="2" spcCol="360000">
            <a:noAutofit/>
          </a:bodyPr>
          <a:lstStyle>
            <a:lvl1pPr>
              <a:lnSpc>
                <a:spcPct val="110000"/>
              </a:lnSpc>
              <a:spcBef>
                <a:spcPts val="600"/>
              </a:spcBef>
              <a:buClr>
                <a:schemeClr val="bg1"/>
              </a:buClr>
              <a:defRPr sz="1500" b="0" i="0">
                <a:solidFill>
                  <a:schemeClr val="bg1"/>
                </a:solidFill>
                <a:latin typeface="Source Sans Pro Light" panose="020B0403030403020204" pitchFamily="34" charset="0"/>
                <a:ea typeface="Source Sans Pro Light" panose="020B0403030403020204" pitchFamily="34" charset="0"/>
              </a:defRPr>
            </a:lvl1pPr>
            <a:lvl2pPr>
              <a:lnSpc>
                <a:spcPct val="110000"/>
              </a:lnSpc>
              <a:spcBef>
                <a:spcPts val="600"/>
              </a:spcBef>
              <a:buClr>
                <a:schemeClr val="bg1"/>
              </a:buClr>
              <a:defRPr sz="1500" b="0" i="0">
                <a:solidFill>
                  <a:schemeClr val="bg1"/>
                </a:solidFill>
                <a:latin typeface="Source Sans Pro Light" panose="020B0403030403020204" pitchFamily="34" charset="0"/>
                <a:ea typeface="Source Sans Pro Light" panose="020B0403030403020204" pitchFamily="34" charset="0"/>
              </a:defRPr>
            </a:lvl2pPr>
            <a:lvl3pPr>
              <a:lnSpc>
                <a:spcPct val="110000"/>
              </a:lnSpc>
              <a:spcBef>
                <a:spcPts val="600"/>
              </a:spcBef>
              <a:buClr>
                <a:schemeClr val="bg1"/>
              </a:buClr>
              <a:defRPr sz="1500" b="0" i="0">
                <a:solidFill>
                  <a:schemeClr val="bg1"/>
                </a:solidFill>
                <a:latin typeface="Source Sans Pro Light" panose="020B0403030403020204" pitchFamily="34" charset="0"/>
                <a:ea typeface="Source Sans Pro Light" panose="020B0403030403020204" pitchFamily="34" charset="0"/>
              </a:defRPr>
            </a:lvl3pPr>
            <a:lvl4pPr>
              <a:lnSpc>
                <a:spcPct val="110000"/>
              </a:lnSpc>
              <a:spcBef>
                <a:spcPts val="600"/>
              </a:spcBef>
              <a:buClr>
                <a:schemeClr val="bg1"/>
              </a:buClr>
              <a:defRPr sz="1500" b="0" i="0">
                <a:solidFill>
                  <a:schemeClr val="bg1"/>
                </a:solidFill>
                <a:latin typeface="Source Sans Pro Light" panose="020B0403030403020204" pitchFamily="34" charset="0"/>
                <a:ea typeface="Source Sans Pro Light" panose="020B0403030403020204" pitchFamily="34" charset="0"/>
              </a:defRPr>
            </a:lvl4pPr>
            <a:lvl5pPr>
              <a:lnSpc>
                <a:spcPct val="110000"/>
              </a:lnSpc>
              <a:spcBef>
                <a:spcPts val="600"/>
              </a:spcBef>
              <a:buClr>
                <a:schemeClr val="bg1"/>
              </a:buClr>
              <a:defRPr sz="1500" b="0" i="0">
                <a:solidFill>
                  <a:schemeClr val="bg1"/>
                </a:solidFill>
                <a:latin typeface="Source Sans Pro Light" panose="020B0403030403020204" pitchFamily="34" charset="0"/>
                <a:ea typeface="Source Sans Pro Light" panose="020B0403030403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4"/>
            <a:endParaRPr lang="en-GB" dirty="0"/>
          </a:p>
          <a:p>
            <a:pPr lvl="4"/>
            <a:endParaRPr lang="en-GB" dirty="0"/>
          </a:p>
          <a:p>
            <a:pPr lvl="4"/>
            <a:endParaRPr lang="en-GB" dirty="0"/>
          </a:p>
          <a:p>
            <a:pPr lvl="4"/>
            <a:endParaRPr lang="en-GB" dirty="0"/>
          </a:p>
          <a:p>
            <a:pPr lvl="4"/>
            <a:endParaRPr lang="en-GB" dirty="0"/>
          </a:p>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a:p>
            <a:pPr lvl="4"/>
            <a:endParaRPr lang="en-US" dirty="0"/>
          </a:p>
        </p:txBody>
      </p:sp>
    </p:spTree>
    <p:extLst>
      <p:ext uri="{BB962C8B-B14F-4D97-AF65-F5344CB8AC3E}">
        <p14:creationId xmlns:p14="http://schemas.microsoft.com/office/powerpoint/2010/main" val="32978051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ontent slide D (with values text)">
    <p:spTree>
      <p:nvGrpSpPr>
        <p:cNvPr id="1" name=""/>
        <p:cNvGrpSpPr/>
        <p:nvPr/>
      </p:nvGrpSpPr>
      <p:grpSpPr>
        <a:xfrm>
          <a:off x="0" y="0"/>
          <a:ext cx="0" cy="0"/>
          <a:chOff x="0" y="0"/>
          <a:chExt cx="0" cy="0"/>
        </a:xfrm>
      </p:grpSpPr>
      <p:pic>
        <p:nvPicPr>
          <p:cNvPr id="2" name="Picture 1" descr="Shape&#10;&#10;Description automatically generated with medium confidence">
            <a:extLst>
              <a:ext uri="{FF2B5EF4-FFF2-40B4-BE49-F238E27FC236}">
                <a16:creationId xmlns:a16="http://schemas.microsoft.com/office/drawing/2014/main" id="{0417B6EF-00F8-03D9-884B-C1A20EF93D4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p:cNvSpPr>
            <a:spLocks noGrp="1"/>
          </p:cNvSpPr>
          <p:nvPr>
            <p:ph type="title"/>
          </p:nvPr>
        </p:nvSpPr>
        <p:spPr>
          <a:xfrm>
            <a:off x="521494" y="549276"/>
            <a:ext cx="8101013" cy="896407"/>
          </a:xfrm>
          <a:prstGeom prst="rect">
            <a:avLst/>
          </a:prstGeom>
        </p:spPr>
        <p:txBody>
          <a:bodyPr lIns="0" tIns="0" rIns="0" bIns="0">
            <a:noAutofit/>
          </a:bodyPr>
          <a:lstStyle>
            <a:lvl1pPr>
              <a:defRPr sz="2100" b="0" i="0">
                <a:solidFill>
                  <a:schemeClr val="bg1"/>
                </a:solidFill>
                <a:latin typeface="Source Sans Pro Semibold" panose="020B0503030403020204" pitchFamily="34" charset="77"/>
              </a:defRPr>
            </a:lvl1pPr>
          </a:lstStyle>
          <a:p>
            <a:r>
              <a:rPr lang="en-US"/>
              <a:t>Click to edit Master title style</a:t>
            </a:r>
            <a:endParaRPr lang="en-US" dirty="0"/>
          </a:p>
        </p:txBody>
      </p:sp>
      <p:sp>
        <p:nvSpPr>
          <p:cNvPr id="6" name="Content Placeholder 2"/>
          <p:cNvSpPr>
            <a:spLocks noGrp="1"/>
          </p:cNvSpPr>
          <p:nvPr>
            <p:ph idx="1"/>
          </p:nvPr>
        </p:nvSpPr>
        <p:spPr>
          <a:xfrm>
            <a:off x="521494" y="1445682"/>
            <a:ext cx="8101013" cy="4590976"/>
          </a:xfrm>
          <a:prstGeom prst="rect">
            <a:avLst/>
          </a:prstGeom>
        </p:spPr>
        <p:txBody>
          <a:bodyPr lIns="0" tIns="0" rIns="0" bIns="0">
            <a:noAutofit/>
          </a:bodyPr>
          <a:lstStyle>
            <a:lvl1pPr>
              <a:lnSpc>
                <a:spcPct val="110000"/>
              </a:lnSpc>
              <a:spcBef>
                <a:spcPts val="600"/>
              </a:spcBef>
              <a:buClr>
                <a:schemeClr val="bg1"/>
              </a:buClr>
              <a:defRPr sz="1500" b="0" i="0">
                <a:solidFill>
                  <a:schemeClr val="bg1"/>
                </a:solidFill>
                <a:latin typeface="Source Sans Pro Light" panose="020B0403030403020204" pitchFamily="34" charset="0"/>
                <a:ea typeface="Source Sans Pro Light" panose="020B0403030403020204" pitchFamily="34" charset="0"/>
              </a:defRPr>
            </a:lvl1pPr>
            <a:lvl2pPr>
              <a:lnSpc>
                <a:spcPct val="110000"/>
              </a:lnSpc>
              <a:spcBef>
                <a:spcPts val="600"/>
              </a:spcBef>
              <a:buClr>
                <a:schemeClr val="bg1"/>
              </a:buClr>
              <a:defRPr sz="1500" b="0" i="0">
                <a:solidFill>
                  <a:schemeClr val="bg1"/>
                </a:solidFill>
                <a:latin typeface="Source Sans Pro Light" panose="020B0403030403020204" pitchFamily="34" charset="0"/>
                <a:ea typeface="Source Sans Pro Light" panose="020B0403030403020204" pitchFamily="34" charset="0"/>
              </a:defRPr>
            </a:lvl2pPr>
            <a:lvl3pPr>
              <a:lnSpc>
                <a:spcPct val="110000"/>
              </a:lnSpc>
              <a:spcBef>
                <a:spcPts val="600"/>
              </a:spcBef>
              <a:buClr>
                <a:schemeClr val="bg1"/>
              </a:buClr>
              <a:defRPr sz="1500" b="0" i="0">
                <a:solidFill>
                  <a:schemeClr val="bg1"/>
                </a:solidFill>
                <a:latin typeface="Source Sans Pro Light" panose="020B0403030403020204" pitchFamily="34" charset="0"/>
                <a:ea typeface="Source Sans Pro Light" panose="020B0403030403020204" pitchFamily="34" charset="0"/>
              </a:defRPr>
            </a:lvl3pPr>
            <a:lvl4pPr>
              <a:lnSpc>
                <a:spcPct val="110000"/>
              </a:lnSpc>
              <a:spcBef>
                <a:spcPts val="600"/>
              </a:spcBef>
              <a:buClr>
                <a:schemeClr val="bg1"/>
              </a:buClr>
              <a:defRPr sz="1500" b="0" i="0">
                <a:solidFill>
                  <a:schemeClr val="bg1"/>
                </a:solidFill>
                <a:latin typeface="Source Sans Pro Light" panose="020B0403030403020204" pitchFamily="34" charset="0"/>
                <a:ea typeface="Source Sans Pro Light" panose="020B0403030403020204" pitchFamily="34" charset="0"/>
              </a:defRPr>
            </a:lvl4pPr>
            <a:lvl5pPr>
              <a:lnSpc>
                <a:spcPct val="110000"/>
              </a:lnSpc>
              <a:spcBef>
                <a:spcPts val="600"/>
              </a:spcBef>
              <a:buClr>
                <a:schemeClr val="bg1"/>
              </a:buClr>
              <a:defRPr sz="1500" b="0" i="0">
                <a:solidFill>
                  <a:schemeClr val="bg1"/>
                </a:solidFill>
                <a:latin typeface="Source Sans Pro Light" panose="020B0403030403020204" pitchFamily="34" charset="0"/>
                <a:ea typeface="Source Sans Pro Light" panose="020B0403030403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3077045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0FAFE920-CA4D-A34A-A1B9-E12CF88FB2CE}"/>
              </a:ext>
            </a:extLst>
          </p:cNvPr>
          <p:cNvSpPr>
            <a:spLocks noGrp="1" noChangeArrowheads="1"/>
          </p:cNvSpPr>
          <p:nvPr>
            <p:ph type="title"/>
          </p:nvPr>
        </p:nvSpPr>
        <p:spPr bwMode="auto">
          <a:xfrm>
            <a:off x="358775" y="427038"/>
            <a:ext cx="77724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spAutoFit/>
          </a:bodyPr>
          <a:lstStyle/>
          <a:p>
            <a:pPr lvl="0"/>
            <a:r>
              <a:rPr lang="en-US" altLang="en-US"/>
              <a:t>Click to edit Master title style</a:t>
            </a:r>
            <a:endParaRPr lang="en-GB" altLang="en-US"/>
          </a:p>
        </p:txBody>
      </p:sp>
      <p:sp>
        <p:nvSpPr>
          <p:cNvPr id="1027" name="Rectangle 3">
            <a:extLst>
              <a:ext uri="{FF2B5EF4-FFF2-40B4-BE49-F238E27FC236}">
                <a16:creationId xmlns:a16="http://schemas.microsoft.com/office/drawing/2014/main" id="{61809A53-4E63-E1C9-028A-9E160F713953}"/>
              </a:ext>
            </a:extLst>
          </p:cNvPr>
          <p:cNvSpPr>
            <a:spLocks noGrp="1" noChangeArrowheads="1"/>
          </p:cNvSpPr>
          <p:nvPr>
            <p:ph type="body" idx="1"/>
          </p:nvPr>
        </p:nvSpPr>
        <p:spPr bwMode="auto">
          <a:xfrm>
            <a:off x="358775" y="1258888"/>
            <a:ext cx="7772400" cy="197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1028" name="Rectangle 4">
            <a:extLst>
              <a:ext uri="{FF2B5EF4-FFF2-40B4-BE49-F238E27FC236}">
                <a16:creationId xmlns:a16="http://schemas.microsoft.com/office/drawing/2014/main" id="{218A7FAD-B02F-097C-887D-0B43C51A6473}"/>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eaLnBrk="0" hangingPunct="0">
              <a:defRPr sz="1400">
                <a:solidFill>
                  <a:schemeClr val="tx1"/>
                </a:solidFill>
                <a:latin typeface="Arial" pitchFamily="34" charset="0"/>
                <a:ea typeface="ＭＳ Ｐゴシック" charset="-128"/>
                <a:cs typeface="+mn-cs"/>
              </a:defRPr>
            </a:lvl1pPr>
          </a:lstStyle>
          <a:p>
            <a:pPr>
              <a:defRPr/>
            </a:pPr>
            <a:endParaRPr lang="en-GB"/>
          </a:p>
        </p:txBody>
      </p:sp>
      <p:sp>
        <p:nvSpPr>
          <p:cNvPr id="1029" name="Rectangle 5">
            <a:extLst>
              <a:ext uri="{FF2B5EF4-FFF2-40B4-BE49-F238E27FC236}">
                <a16:creationId xmlns:a16="http://schemas.microsoft.com/office/drawing/2014/main" id="{CAD007A3-5BD0-F98B-E0C3-73B9972F16EF}"/>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defRPr sz="1400">
                <a:solidFill>
                  <a:schemeClr val="tx1"/>
                </a:solidFill>
                <a:latin typeface="Arial" pitchFamily="34" charset="0"/>
                <a:ea typeface="ＭＳ Ｐゴシック" charset="-128"/>
                <a:cs typeface="+mn-cs"/>
              </a:defRPr>
            </a:lvl1pPr>
          </a:lstStyle>
          <a:p>
            <a:pPr>
              <a:defRPr/>
            </a:pPr>
            <a:endParaRPr lang="en-GB"/>
          </a:p>
        </p:txBody>
      </p:sp>
      <p:sp>
        <p:nvSpPr>
          <p:cNvPr id="1030" name="Rectangle 6">
            <a:extLst>
              <a:ext uri="{FF2B5EF4-FFF2-40B4-BE49-F238E27FC236}">
                <a16:creationId xmlns:a16="http://schemas.microsoft.com/office/drawing/2014/main" id="{7A417A09-E206-6975-7A56-FE7016C6D1E5}"/>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a:solidFill>
                  <a:schemeClr val="tx1"/>
                </a:solidFill>
                <a:latin typeface="Arial" panose="020B0604020202020204" pitchFamily="34" charset="0"/>
                <a:ea typeface="ＭＳ Ｐゴシック" panose="020B0600070205080204" pitchFamily="34" charset="-128"/>
              </a:defRPr>
            </a:lvl1pPr>
          </a:lstStyle>
          <a:p>
            <a:pPr>
              <a:defRPr/>
            </a:pPr>
            <a:fld id="{0DE0C73E-9C34-4E40-88CF-4816643E1131}" type="slidenum">
              <a:rPr lang="en-GB" altLang="en-US"/>
              <a:pPr>
                <a:defRPr/>
              </a:pPr>
              <a:t>‹#›</a:t>
            </a:fld>
            <a:endParaRPr lang="en-GB" altLang="en-US" dirty="0"/>
          </a:p>
        </p:txBody>
      </p:sp>
      <p:sp>
        <p:nvSpPr>
          <p:cNvPr id="1031" name="Freeform 8">
            <a:extLst>
              <a:ext uri="{FF2B5EF4-FFF2-40B4-BE49-F238E27FC236}">
                <a16:creationId xmlns:a16="http://schemas.microsoft.com/office/drawing/2014/main" id="{2571723B-A559-7B65-1FCC-90E2D16724D9}"/>
              </a:ext>
            </a:extLst>
          </p:cNvPr>
          <p:cNvSpPr>
            <a:spLocks/>
          </p:cNvSpPr>
          <p:nvPr/>
        </p:nvSpPr>
        <p:spPr bwMode="auto">
          <a:xfrm>
            <a:off x="-38100" y="3968750"/>
            <a:ext cx="9193213" cy="2898775"/>
          </a:xfrm>
          <a:custGeom>
            <a:avLst/>
            <a:gdLst>
              <a:gd name="T0" fmla="*/ 2147483646 w 5780"/>
              <a:gd name="T1" fmla="*/ 2147483646 h 1826"/>
              <a:gd name="T2" fmla="*/ 2147483646 w 5780"/>
              <a:gd name="T3" fmla="*/ 2147483646 h 1826"/>
              <a:gd name="T4" fmla="*/ 2147483646 w 5780"/>
              <a:gd name="T5" fmla="*/ 2147483646 h 1826"/>
              <a:gd name="T6" fmla="*/ 2147483646 w 5780"/>
              <a:gd name="T7" fmla="*/ 2147483646 h 1826"/>
              <a:gd name="T8" fmla="*/ 2147483646 w 5780"/>
              <a:gd name="T9" fmla="*/ 2147483646 h 1826"/>
              <a:gd name="T10" fmla="*/ 2147483646 w 5780"/>
              <a:gd name="T11" fmla="*/ 2147483646 h 182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80" h="1826">
                <a:moveTo>
                  <a:pt x="11" y="1047"/>
                </a:moveTo>
                <a:cubicBezTo>
                  <a:pt x="1405" y="1589"/>
                  <a:pt x="3137" y="1398"/>
                  <a:pt x="4036" y="1130"/>
                </a:cubicBezTo>
                <a:cubicBezTo>
                  <a:pt x="4935" y="862"/>
                  <a:pt x="5635" y="335"/>
                  <a:pt x="5775" y="30"/>
                </a:cubicBezTo>
                <a:cubicBezTo>
                  <a:pt x="5774" y="0"/>
                  <a:pt x="5780" y="1821"/>
                  <a:pt x="5775" y="1826"/>
                </a:cubicBezTo>
                <a:cubicBezTo>
                  <a:pt x="5775" y="1826"/>
                  <a:pt x="0" y="1811"/>
                  <a:pt x="10" y="1826"/>
                </a:cubicBezTo>
                <a:cubicBezTo>
                  <a:pt x="0" y="1815"/>
                  <a:pt x="6" y="1048"/>
                  <a:pt x="11" y="1047"/>
                </a:cubicBezTo>
                <a:close/>
              </a:path>
            </a:pathLst>
          </a:custGeom>
          <a:solidFill>
            <a:srgbClr val="85D8F2"/>
          </a:solidFill>
          <a:ln w="9525">
            <a:solidFill>
              <a:schemeClr val="tx1">
                <a:alpha val="0"/>
              </a:schemeClr>
            </a:solidFill>
            <a:round/>
            <a:headEnd/>
            <a:tailEnd/>
          </a:ln>
        </p:spPr>
        <p:txBody>
          <a:bodyPr wrap="none" anchor="ctr"/>
          <a:lstStyle/>
          <a:p>
            <a:endParaRPr lang="en-GB"/>
          </a:p>
        </p:txBody>
      </p:sp>
      <p:sp>
        <p:nvSpPr>
          <p:cNvPr id="1032" name="Freeform 9">
            <a:extLst>
              <a:ext uri="{FF2B5EF4-FFF2-40B4-BE49-F238E27FC236}">
                <a16:creationId xmlns:a16="http://schemas.microsoft.com/office/drawing/2014/main" id="{F3FB200F-7A05-8C25-97AA-392A7A8065DF}"/>
              </a:ext>
            </a:extLst>
          </p:cNvPr>
          <p:cNvSpPr>
            <a:spLocks/>
          </p:cNvSpPr>
          <p:nvPr/>
        </p:nvSpPr>
        <p:spPr bwMode="auto">
          <a:xfrm>
            <a:off x="-38100" y="4017963"/>
            <a:ext cx="9194800" cy="2849562"/>
          </a:xfrm>
          <a:custGeom>
            <a:avLst/>
            <a:gdLst>
              <a:gd name="T0" fmla="*/ 2147483646 w 5781"/>
              <a:gd name="T1" fmla="*/ 2147483646 h 1795"/>
              <a:gd name="T2" fmla="*/ 2147483646 w 5781"/>
              <a:gd name="T3" fmla="*/ 2147483646 h 1795"/>
              <a:gd name="T4" fmla="*/ 2147483646 w 5781"/>
              <a:gd name="T5" fmla="*/ 2147483646 h 1795"/>
              <a:gd name="T6" fmla="*/ 2147483646 w 5781"/>
              <a:gd name="T7" fmla="*/ 2147483646 h 1795"/>
              <a:gd name="T8" fmla="*/ 2147483646 w 5781"/>
              <a:gd name="T9" fmla="*/ 2147483646 h 1795"/>
              <a:gd name="T10" fmla="*/ 2147483646 w 5781"/>
              <a:gd name="T11" fmla="*/ 2147483646 h 179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81" h="1795">
                <a:moveTo>
                  <a:pt x="5" y="1217"/>
                </a:moveTo>
                <a:cubicBezTo>
                  <a:pt x="1156" y="1666"/>
                  <a:pt x="3111" y="1428"/>
                  <a:pt x="4010" y="1160"/>
                </a:cubicBezTo>
                <a:cubicBezTo>
                  <a:pt x="4909" y="892"/>
                  <a:pt x="5635" y="335"/>
                  <a:pt x="5775" y="30"/>
                </a:cubicBezTo>
                <a:cubicBezTo>
                  <a:pt x="5774" y="0"/>
                  <a:pt x="5781" y="1790"/>
                  <a:pt x="5776" y="1795"/>
                </a:cubicBezTo>
                <a:cubicBezTo>
                  <a:pt x="5776" y="1795"/>
                  <a:pt x="1" y="1780"/>
                  <a:pt x="11" y="1795"/>
                </a:cubicBezTo>
                <a:cubicBezTo>
                  <a:pt x="1" y="1784"/>
                  <a:pt x="0" y="1218"/>
                  <a:pt x="5" y="1217"/>
                </a:cubicBezTo>
                <a:close/>
              </a:path>
            </a:pathLst>
          </a:custGeom>
          <a:solidFill>
            <a:srgbClr val="48C4EB"/>
          </a:solidFill>
          <a:ln w="9525">
            <a:solidFill>
              <a:schemeClr val="tx1">
                <a:alpha val="0"/>
              </a:schemeClr>
            </a:solidFill>
            <a:round/>
            <a:headEnd/>
            <a:tailEnd/>
          </a:ln>
        </p:spPr>
        <p:txBody>
          <a:bodyPr wrap="none" anchor="ctr"/>
          <a:lstStyle/>
          <a:p>
            <a:endParaRPr lang="en-GB"/>
          </a:p>
        </p:txBody>
      </p:sp>
      <p:sp>
        <p:nvSpPr>
          <p:cNvPr id="1033" name="Freeform 10">
            <a:extLst>
              <a:ext uri="{FF2B5EF4-FFF2-40B4-BE49-F238E27FC236}">
                <a16:creationId xmlns:a16="http://schemas.microsoft.com/office/drawing/2014/main" id="{63CB4771-E74C-0F5C-1818-2CC32FF25848}"/>
              </a:ext>
            </a:extLst>
          </p:cNvPr>
          <p:cNvSpPr>
            <a:spLocks/>
          </p:cNvSpPr>
          <p:nvPr/>
        </p:nvSpPr>
        <p:spPr bwMode="auto">
          <a:xfrm>
            <a:off x="-38100" y="4075113"/>
            <a:ext cx="9204325" cy="2794000"/>
          </a:xfrm>
          <a:custGeom>
            <a:avLst/>
            <a:gdLst>
              <a:gd name="T0" fmla="*/ 2147483646 w 5787"/>
              <a:gd name="T1" fmla="*/ 2147483646 h 1760"/>
              <a:gd name="T2" fmla="*/ 2147483646 w 5787"/>
              <a:gd name="T3" fmla="*/ 2147483646 h 1760"/>
              <a:gd name="T4" fmla="*/ 2147483646 w 5787"/>
              <a:gd name="T5" fmla="*/ 2147483646 h 1760"/>
              <a:gd name="T6" fmla="*/ 2147483646 w 5787"/>
              <a:gd name="T7" fmla="*/ 2147483646 h 1760"/>
              <a:gd name="T8" fmla="*/ 2147483646 w 5787"/>
              <a:gd name="T9" fmla="*/ 2147483646 h 1760"/>
              <a:gd name="T10" fmla="*/ 2147483646 w 5787"/>
              <a:gd name="T11" fmla="*/ 2147483646 h 17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87" h="1760">
                <a:moveTo>
                  <a:pt x="5" y="1460"/>
                </a:moveTo>
                <a:cubicBezTo>
                  <a:pt x="1404" y="1744"/>
                  <a:pt x="3049" y="1470"/>
                  <a:pt x="3948" y="1202"/>
                </a:cubicBezTo>
                <a:cubicBezTo>
                  <a:pt x="4847" y="934"/>
                  <a:pt x="5640" y="335"/>
                  <a:pt x="5780" y="30"/>
                </a:cubicBezTo>
                <a:cubicBezTo>
                  <a:pt x="5779" y="0"/>
                  <a:pt x="5787" y="1755"/>
                  <a:pt x="5782" y="1760"/>
                </a:cubicBezTo>
                <a:cubicBezTo>
                  <a:pt x="5782" y="1760"/>
                  <a:pt x="7" y="1745"/>
                  <a:pt x="17" y="1760"/>
                </a:cubicBezTo>
                <a:cubicBezTo>
                  <a:pt x="7" y="1749"/>
                  <a:pt x="0" y="1461"/>
                  <a:pt x="5" y="1460"/>
                </a:cubicBezTo>
                <a:close/>
              </a:path>
            </a:pathLst>
          </a:custGeom>
          <a:solidFill>
            <a:srgbClr val="0CB2E6"/>
          </a:solidFill>
          <a:ln w="9525">
            <a:solidFill>
              <a:schemeClr val="tx1">
                <a:alpha val="0"/>
              </a:schemeClr>
            </a:solidFill>
            <a:round/>
            <a:headEnd/>
            <a:tailEnd/>
          </a:ln>
        </p:spPr>
        <p:txBody>
          <a:bodyPr wrap="none" anchor="ctr"/>
          <a:lstStyle/>
          <a:p>
            <a:endParaRPr lang="en-GB"/>
          </a:p>
        </p:txBody>
      </p:sp>
      <p:pic>
        <p:nvPicPr>
          <p:cNvPr id="1034" name="Picture 13" descr="BuildAlearning">
            <a:extLst>
              <a:ext uri="{FF2B5EF4-FFF2-40B4-BE49-F238E27FC236}">
                <a16:creationId xmlns:a16="http://schemas.microsoft.com/office/drawing/2014/main" id="{70D2496D-9FDE-FB3C-D508-6E87FA57A369}"/>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788275" y="374650"/>
            <a:ext cx="989013"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14" descr="RenfrewshireCouncilLogo">
            <a:extLst>
              <a:ext uri="{FF2B5EF4-FFF2-40B4-BE49-F238E27FC236}">
                <a16:creationId xmlns:a16="http://schemas.microsoft.com/office/drawing/2014/main" id="{16BE981D-D8BB-D60C-C216-896A621DE5B5}"/>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850188" y="5811838"/>
            <a:ext cx="91916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581" r:id="rId1"/>
    <p:sldLayoutId id="2147484571" r:id="rId2"/>
    <p:sldLayoutId id="2147484572" r:id="rId3"/>
    <p:sldLayoutId id="2147484573" r:id="rId4"/>
    <p:sldLayoutId id="2147484574" r:id="rId5"/>
    <p:sldLayoutId id="2147484575" r:id="rId6"/>
    <p:sldLayoutId id="2147484576" r:id="rId7"/>
    <p:sldLayoutId id="2147484577" r:id="rId8"/>
    <p:sldLayoutId id="2147484578" r:id="rId9"/>
    <p:sldLayoutId id="2147484579" r:id="rId10"/>
    <p:sldLayoutId id="2147484580" r:id="rId11"/>
    <p:sldLayoutId id="2147484582" r:id="rId12"/>
    <p:sldLayoutId id="2147484583" r:id="rId13"/>
    <p:sldLayoutId id="2147484584" r:id="rId14"/>
    <p:sldLayoutId id="2147484585" r:id="rId15"/>
  </p:sldLayoutIdLst>
  <p:transition spd="slow">
    <p:wipe/>
  </p:transition>
  <p:txStyles>
    <p:titleStyle>
      <a:lvl1pPr algn="l" rtl="0" eaLnBrk="0" fontAlgn="base" hangingPunct="0">
        <a:spcBef>
          <a:spcPct val="0"/>
        </a:spcBef>
        <a:spcAft>
          <a:spcPct val="0"/>
        </a:spcAft>
        <a:defRPr sz="3200" b="1">
          <a:solidFill>
            <a:srgbClr val="6800B6"/>
          </a:solidFill>
          <a:latin typeface="+mj-lt"/>
          <a:ea typeface="MS PGothic" panose="020B0600070205080204" pitchFamily="34" charset="-128"/>
          <a:cs typeface="ＭＳ Ｐゴシック"/>
        </a:defRPr>
      </a:lvl1pPr>
      <a:lvl2pPr algn="l" rtl="0" eaLnBrk="0" fontAlgn="base" hangingPunct="0">
        <a:spcBef>
          <a:spcPct val="0"/>
        </a:spcBef>
        <a:spcAft>
          <a:spcPct val="0"/>
        </a:spcAft>
        <a:defRPr sz="3200" b="1">
          <a:solidFill>
            <a:srgbClr val="6800B6"/>
          </a:solidFill>
          <a:latin typeface="Verdana" pitchFamily="34" charset="0"/>
          <a:ea typeface="MS PGothic" panose="020B0600070205080204" pitchFamily="34" charset="-128"/>
          <a:cs typeface="ＭＳ Ｐゴシック"/>
        </a:defRPr>
      </a:lvl2pPr>
      <a:lvl3pPr algn="l" rtl="0" eaLnBrk="0" fontAlgn="base" hangingPunct="0">
        <a:spcBef>
          <a:spcPct val="0"/>
        </a:spcBef>
        <a:spcAft>
          <a:spcPct val="0"/>
        </a:spcAft>
        <a:defRPr sz="3200" b="1">
          <a:solidFill>
            <a:srgbClr val="6800B6"/>
          </a:solidFill>
          <a:latin typeface="Verdana" pitchFamily="34" charset="0"/>
          <a:ea typeface="MS PGothic" panose="020B0600070205080204" pitchFamily="34" charset="-128"/>
          <a:cs typeface="ＭＳ Ｐゴシック"/>
        </a:defRPr>
      </a:lvl3pPr>
      <a:lvl4pPr algn="l" rtl="0" eaLnBrk="0" fontAlgn="base" hangingPunct="0">
        <a:spcBef>
          <a:spcPct val="0"/>
        </a:spcBef>
        <a:spcAft>
          <a:spcPct val="0"/>
        </a:spcAft>
        <a:defRPr sz="3200" b="1">
          <a:solidFill>
            <a:srgbClr val="6800B6"/>
          </a:solidFill>
          <a:latin typeface="Verdana" pitchFamily="34" charset="0"/>
          <a:ea typeface="MS PGothic" panose="020B0600070205080204" pitchFamily="34" charset="-128"/>
          <a:cs typeface="ＭＳ Ｐゴシック"/>
        </a:defRPr>
      </a:lvl4pPr>
      <a:lvl5pPr algn="l" rtl="0" eaLnBrk="0" fontAlgn="base" hangingPunct="0">
        <a:spcBef>
          <a:spcPct val="0"/>
        </a:spcBef>
        <a:spcAft>
          <a:spcPct val="0"/>
        </a:spcAft>
        <a:defRPr sz="3200" b="1">
          <a:solidFill>
            <a:srgbClr val="6800B6"/>
          </a:solidFill>
          <a:latin typeface="Verdana" pitchFamily="34" charset="0"/>
          <a:ea typeface="MS PGothic" panose="020B0600070205080204" pitchFamily="34" charset="-128"/>
          <a:cs typeface="ＭＳ Ｐゴシック"/>
        </a:defRPr>
      </a:lvl5pPr>
      <a:lvl6pPr marL="457200" algn="l" rtl="0" eaLnBrk="1" fontAlgn="base" hangingPunct="1">
        <a:spcBef>
          <a:spcPct val="0"/>
        </a:spcBef>
        <a:spcAft>
          <a:spcPct val="0"/>
        </a:spcAft>
        <a:defRPr sz="3200" b="1">
          <a:solidFill>
            <a:srgbClr val="6800B6"/>
          </a:solidFill>
          <a:latin typeface="Verdana" pitchFamily="34" charset="0"/>
          <a:ea typeface="ＭＳ Ｐゴシック" charset="-128"/>
        </a:defRPr>
      </a:lvl6pPr>
      <a:lvl7pPr marL="914400" algn="l" rtl="0" eaLnBrk="1" fontAlgn="base" hangingPunct="1">
        <a:spcBef>
          <a:spcPct val="0"/>
        </a:spcBef>
        <a:spcAft>
          <a:spcPct val="0"/>
        </a:spcAft>
        <a:defRPr sz="3200" b="1">
          <a:solidFill>
            <a:srgbClr val="6800B6"/>
          </a:solidFill>
          <a:latin typeface="Verdana" pitchFamily="34" charset="0"/>
          <a:ea typeface="ＭＳ Ｐゴシック" charset="-128"/>
        </a:defRPr>
      </a:lvl7pPr>
      <a:lvl8pPr marL="1371600" algn="l" rtl="0" eaLnBrk="1" fontAlgn="base" hangingPunct="1">
        <a:spcBef>
          <a:spcPct val="0"/>
        </a:spcBef>
        <a:spcAft>
          <a:spcPct val="0"/>
        </a:spcAft>
        <a:defRPr sz="3200" b="1">
          <a:solidFill>
            <a:srgbClr val="6800B6"/>
          </a:solidFill>
          <a:latin typeface="Verdana" pitchFamily="34" charset="0"/>
          <a:ea typeface="ＭＳ Ｐゴシック" charset="-128"/>
        </a:defRPr>
      </a:lvl8pPr>
      <a:lvl9pPr marL="1828800" algn="l" rtl="0" eaLnBrk="1" fontAlgn="base" hangingPunct="1">
        <a:spcBef>
          <a:spcPct val="0"/>
        </a:spcBef>
        <a:spcAft>
          <a:spcPct val="0"/>
        </a:spcAft>
        <a:defRPr sz="3200" b="1">
          <a:solidFill>
            <a:srgbClr val="6800B6"/>
          </a:solidFill>
          <a:latin typeface="Verdana" pitchFamily="34" charset="0"/>
          <a:ea typeface="ＭＳ Ｐゴシック" charset="-128"/>
        </a:defRPr>
      </a:lvl9pPr>
    </p:titleStyle>
    <p:bodyStyle>
      <a:lvl1pPr marL="342900" indent="-342900" algn="l" rtl="0" eaLnBrk="0" fontAlgn="base" hangingPunct="0">
        <a:spcBef>
          <a:spcPct val="20000"/>
        </a:spcBef>
        <a:spcAft>
          <a:spcPct val="0"/>
        </a:spcAft>
        <a:buChar char="•"/>
        <a:defRPr sz="2800" b="1">
          <a:solidFill>
            <a:srgbClr val="6800B6"/>
          </a:solidFill>
          <a:latin typeface="+mn-lt"/>
          <a:ea typeface="MS PGothic" panose="020B0600070205080204" pitchFamily="34" charset="-128"/>
          <a:cs typeface="ＭＳ Ｐゴシック"/>
        </a:defRPr>
      </a:lvl1pPr>
      <a:lvl2pPr marL="742950" indent="-285750" algn="l" rtl="0" eaLnBrk="0" fontAlgn="base" hangingPunct="0">
        <a:spcBef>
          <a:spcPct val="20000"/>
        </a:spcBef>
        <a:spcAft>
          <a:spcPct val="0"/>
        </a:spcAft>
        <a:buFont typeface="Times" panose="02020603050405020304" pitchFamily="18" charset="0"/>
        <a:buChar char="•"/>
        <a:defRPr sz="2400">
          <a:solidFill>
            <a:srgbClr val="6800B6"/>
          </a:solidFill>
          <a:latin typeface="+mn-lt"/>
          <a:ea typeface="MS PGothic" panose="020B0600070205080204" pitchFamily="34" charset="-128"/>
          <a:cs typeface="ＭＳ Ｐゴシック"/>
        </a:defRPr>
      </a:lvl2pPr>
      <a:lvl3pPr marL="1143000" indent="-228600" algn="l" rtl="0" eaLnBrk="0" fontAlgn="base" hangingPunct="0">
        <a:spcBef>
          <a:spcPct val="20000"/>
        </a:spcBef>
        <a:spcAft>
          <a:spcPct val="0"/>
        </a:spcAft>
        <a:buFont typeface="Times" panose="02020603050405020304" pitchFamily="18" charset="0"/>
        <a:buChar char="•"/>
        <a:defRPr sz="2000">
          <a:solidFill>
            <a:srgbClr val="6800B6"/>
          </a:solidFill>
          <a:latin typeface="+mn-lt"/>
          <a:ea typeface="MS PGothic" panose="020B0600070205080204" pitchFamily="34" charset="-128"/>
          <a:cs typeface="ＭＳ Ｐゴシック"/>
        </a:defRPr>
      </a:lvl3pPr>
      <a:lvl4pPr marL="1600200" indent="-228600" algn="l" rtl="0" eaLnBrk="0" fontAlgn="base" hangingPunct="0">
        <a:spcBef>
          <a:spcPct val="20000"/>
        </a:spcBef>
        <a:spcAft>
          <a:spcPct val="0"/>
        </a:spcAft>
        <a:buFont typeface="Times" panose="02020603050405020304" pitchFamily="18" charset="0"/>
        <a:buChar char="•"/>
        <a:defRPr>
          <a:solidFill>
            <a:srgbClr val="6800B6"/>
          </a:solidFill>
          <a:latin typeface="+mn-lt"/>
          <a:ea typeface="MS PGothic" panose="020B0600070205080204" pitchFamily="34" charset="-128"/>
          <a:cs typeface="ＭＳ Ｐゴシック"/>
        </a:defRPr>
      </a:lvl4pPr>
      <a:lvl5pPr marL="2057400" indent="-228600" algn="l" rtl="0" eaLnBrk="0" fontAlgn="base" hangingPunct="0">
        <a:spcBef>
          <a:spcPct val="20000"/>
        </a:spcBef>
        <a:spcAft>
          <a:spcPct val="0"/>
        </a:spcAft>
        <a:buFont typeface="Times" panose="02020603050405020304" pitchFamily="18" charset="0"/>
        <a:buChar char="•"/>
        <a:defRPr sz="1600">
          <a:solidFill>
            <a:srgbClr val="6800B6"/>
          </a:solidFill>
          <a:latin typeface="+mn-lt"/>
          <a:ea typeface="MS PGothic" panose="020B0600070205080204" pitchFamily="34" charset="-128"/>
          <a:cs typeface="ＭＳ Ｐゴシック"/>
        </a:defRPr>
      </a:lvl5pPr>
      <a:lvl6pPr marL="2514600" indent="-228600" algn="l" rtl="0" eaLnBrk="1" fontAlgn="base" hangingPunct="1">
        <a:spcBef>
          <a:spcPct val="20000"/>
        </a:spcBef>
        <a:spcAft>
          <a:spcPct val="0"/>
        </a:spcAft>
        <a:buFont typeface="Times" pitchFamily="18" charset="0"/>
        <a:buChar char="•"/>
        <a:defRPr sz="1600">
          <a:solidFill>
            <a:srgbClr val="6800B6"/>
          </a:solidFill>
          <a:latin typeface="+mn-lt"/>
          <a:ea typeface="+mn-ea"/>
        </a:defRPr>
      </a:lvl6pPr>
      <a:lvl7pPr marL="2971800" indent="-228600" algn="l" rtl="0" eaLnBrk="1" fontAlgn="base" hangingPunct="1">
        <a:spcBef>
          <a:spcPct val="20000"/>
        </a:spcBef>
        <a:spcAft>
          <a:spcPct val="0"/>
        </a:spcAft>
        <a:buFont typeface="Times" pitchFamily="18" charset="0"/>
        <a:buChar char="•"/>
        <a:defRPr sz="1600">
          <a:solidFill>
            <a:srgbClr val="6800B6"/>
          </a:solidFill>
          <a:latin typeface="+mn-lt"/>
          <a:ea typeface="+mn-ea"/>
        </a:defRPr>
      </a:lvl7pPr>
      <a:lvl8pPr marL="3429000" indent="-228600" algn="l" rtl="0" eaLnBrk="1" fontAlgn="base" hangingPunct="1">
        <a:spcBef>
          <a:spcPct val="20000"/>
        </a:spcBef>
        <a:spcAft>
          <a:spcPct val="0"/>
        </a:spcAft>
        <a:buFont typeface="Times" pitchFamily="18" charset="0"/>
        <a:buChar char="•"/>
        <a:defRPr sz="1600">
          <a:solidFill>
            <a:srgbClr val="6800B6"/>
          </a:solidFill>
          <a:latin typeface="+mn-lt"/>
          <a:ea typeface="+mn-ea"/>
        </a:defRPr>
      </a:lvl8pPr>
      <a:lvl9pPr marL="3886200" indent="-228600" algn="l" rtl="0" eaLnBrk="1" fontAlgn="base" hangingPunct="1">
        <a:spcBef>
          <a:spcPct val="20000"/>
        </a:spcBef>
        <a:spcAft>
          <a:spcPct val="0"/>
        </a:spcAft>
        <a:buFont typeface="Times" pitchFamily="18" charset="0"/>
        <a:buChar char="•"/>
        <a:defRPr sz="1600">
          <a:solidFill>
            <a:srgbClr val="6800B6"/>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3.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hyperlink" Target="https://readingeggs.co.uk/" TargetMode="Externa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4F2C1A6E-7E04-CDD0-B484-6EA679F5707C}"/>
              </a:ext>
            </a:extLst>
          </p:cNvPr>
          <p:cNvSpPr>
            <a:spLocks noGrp="1" noChangeArrowheads="1"/>
          </p:cNvSpPr>
          <p:nvPr>
            <p:ph type="ctrTitle"/>
          </p:nvPr>
        </p:nvSpPr>
        <p:spPr>
          <a:xfrm>
            <a:off x="522288" y="330200"/>
            <a:ext cx="8221662" cy="4295775"/>
          </a:xfrm>
        </p:spPr>
        <p:txBody>
          <a:bodyPr/>
          <a:lstStyle/>
          <a:p>
            <a:pPr marL="6350" indent="-6350"/>
            <a:r>
              <a:rPr lang="en-US" altLang="en-US" b="1"/>
              <a:t>St. Fillan’s Primary</a:t>
            </a:r>
            <a:br>
              <a:rPr lang="en-US" altLang="en-US"/>
            </a:br>
            <a:r>
              <a:rPr lang="en-US" altLang="en-US" b="1">
                <a:latin typeface="Arial" panose="020B0604020202020204" pitchFamily="34" charset="0"/>
                <a:cs typeface="Arial" panose="020B0604020202020204" pitchFamily="34" charset="0"/>
              </a:rPr>
              <a:t>Meet The Teacher </a:t>
            </a:r>
            <a:br>
              <a:rPr lang="en-US" altLang="en-US" b="1">
                <a:latin typeface="Arial" panose="020B0604020202020204" pitchFamily="34" charset="0"/>
                <a:cs typeface="Arial" panose="020B0604020202020204" pitchFamily="34" charset="0"/>
              </a:rPr>
            </a:br>
            <a:r>
              <a:rPr lang="en-US" altLang="en-US" b="1">
                <a:latin typeface="Arial" panose="020B0604020202020204" pitchFamily="34" charset="0"/>
                <a:cs typeface="Arial" panose="020B0604020202020204" pitchFamily="34" charset="0"/>
              </a:rPr>
              <a:t>Session 2026 -2027 </a:t>
            </a:r>
          </a:p>
        </p:txBody>
      </p:sp>
      <p:pic>
        <p:nvPicPr>
          <p:cNvPr id="9219" name="Picture 2">
            <a:extLst>
              <a:ext uri="{FF2B5EF4-FFF2-40B4-BE49-F238E27FC236}">
                <a16:creationId xmlns:a16="http://schemas.microsoft.com/office/drawing/2014/main" id="{DDD07869-1919-E8E6-6FA0-259400AB80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6600" y="2682875"/>
            <a:ext cx="7246938" cy="289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6B482488-11F6-B820-B262-30D2D80AACD9}"/>
              </a:ext>
            </a:extLst>
          </p:cNvPr>
          <p:cNvSpPr>
            <a:spLocks noGrp="1" noChangeArrowheads="1"/>
          </p:cNvSpPr>
          <p:nvPr>
            <p:ph type="title"/>
          </p:nvPr>
        </p:nvSpPr>
        <p:spPr>
          <a:xfrm>
            <a:off x="522288" y="549275"/>
            <a:ext cx="8101012" cy="896938"/>
          </a:xfrm>
        </p:spPr>
        <p:txBody>
          <a:bodyPr/>
          <a:lstStyle/>
          <a:p>
            <a:pPr algn="ctr"/>
            <a:r>
              <a:rPr lang="en-GB" altLang="en-US" sz="3600">
                <a:solidFill>
                  <a:srgbClr val="7030A0"/>
                </a:solidFill>
                <a:latin typeface="Arial" panose="020B0604020202020204" pitchFamily="34" charset="0"/>
                <a:cs typeface="Arial" panose="020B0604020202020204" pitchFamily="34" charset="0"/>
              </a:rPr>
              <a:t>Teachers – About Us</a:t>
            </a:r>
          </a:p>
        </p:txBody>
      </p:sp>
      <p:sp>
        <p:nvSpPr>
          <p:cNvPr id="12291" name="Content Placeholder 2">
            <a:extLst>
              <a:ext uri="{FF2B5EF4-FFF2-40B4-BE49-F238E27FC236}">
                <a16:creationId xmlns:a16="http://schemas.microsoft.com/office/drawing/2014/main" id="{40A15550-1B2B-FE7F-3529-F7A1FF207F2F}"/>
              </a:ext>
            </a:extLst>
          </p:cNvPr>
          <p:cNvSpPr>
            <a:spLocks noGrp="1" noChangeArrowheads="1"/>
          </p:cNvSpPr>
          <p:nvPr>
            <p:ph idx="1"/>
          </p:nvPr>
        </p:nvSpPr>
        <p:spPr>
          <a:xfrm>
            <a:off x="642938" y="1446213"/>
            <a:ext cx="8101012" cy="4591050"/>
          </a:xfrm>
        </p:spPr>
        <p:txBody>
          <a:bodyPr/>
          <a:lstStyle/>
          <a:p>
            <a:pPr marL="0" indent="0">
              <a:buClr>
                <a:srgbClr val="333399"/>
              </a:buClr>
              <a:buFontTx/>
              <a:buNone/>
            </a:pPr>
            <a:r>
              <a:rPr lang="en-GB" altLang="en-US" sz="2800" dirty="0">
                <a:latin typeface="Arial" panose="020B0604020202020204" pitchFamily="34" charset="0"/>
                <a:cs typeface="Arial" panose="020B0604020202020204" pitchFamily="34" charset="0"/>
              </a:rPr>
              <a:t>Mrs Nicola McNeil</a:t>
            </a:r>
          </a:p>
          <a:p>
            <a:pPr marL="0" indent="0">
              <a:buClr>
                <a:srgbClr val="333399"/>
              </a:buClr>
              <a:buFontTx/>
              <a:buNone/>
            </a:pPr>
            <a:endParaRPr lang="en-GB" altLang="en-US" sz="2800" dirty="0">
              <a:solidFill>
                <a:srgbClr val="7030A0"/>
              </a:solidFill>
              <a:latin typeface="Arial" panose="020B0604020202020204" pitchFamily="34" charset="0"/>
              <a:cs typeface="Arial" panose="020B0604020202020204" pitchFamily="34" charset="0"/>
            </a:endParaRPr>
          </a:p>
          <a:p>
            <a:pPr marL="0" indent="0">
              <a:buClr>
                <a:srgbClr val="333399"/>
              </a:buClr>
              <a:buNone/>
            </a:pPr>
            <a:r>
              <a:rPr lang="en-GB" altLang="en-US" sz="2400" b="1" dirty="0">
                <a:solidFill>
                  <a:srgbClr val="7030A0"/>
                </a:solidFill>
                <a:latin typeface="Arial" panose="020B0604020202020204" pitchFamily="34" charset="0"/>
                <a:cs typeface="Arial" panose="020B0604020202020204" pitchFamily="34" charset="0"/>
              </a:rPr>
              <a:t>Mrs Joanne McKay and Mrs Cat </a:t>
            </a:r>
            <a:r>
              <a:rPr lang="en-GB" altLang="en-US" sz="2400" b="1" dirty="0" err="1">
                <a:solidFill>
                  <a:srgbClr val="7030A0"/>
                </a:solidFill>
                <a:latin typeface="Arial" panose="020B0604020202020204" pitchFamily="34" charset="0"/>
                <a:cs typeface="Arial" panose="020B0604020202020204" pitchFamily="34" charset="0"/>
              </a:rPr>
              <a:t>McAlaney</a:t>
            </a:r>
            <a:r>
              <a:rPr lang="en-GB" altLang="en-US" sz="2400" b="1" dirty="0">
                <a:solidFill>
                  <a:srgbClr val="7030A0"/>
                </a:solidFill>
                <a:latin typeface="Arial" panose="020B0604020202020204" pitchFamily="34" charset="0"/>
                <a:cs typeface="Arial" panose="020B0604020202020204" pitchFamily="34" charset="0"/>
              </a:rPr>
              <a:t> </a:t>
            </a:r>
            <a:r>
              <a:rPr lang="en-GB" altLang="en-US" sz="2400" dirty="0">
                <a:solidFill>
                  <a:srgbClr val="7030A0"/>
                </a:solidFill>
                <a:latin typeface="Arial" panose="020B0604020202020204" pitchFamily="34" charset="0"/>
                <a:cs typeface="Arial" panose="020B0604020202020204" pitchFamily="34" charset="0"/>
              </a:rPr>
              <a:t>are our Non-class contact teachers and will teach the children on a Tuesday afternoon and Thursday morning. They will cover Outdoor Learning/STEM and Digital skills.</a:t>
            </a:r>
          </a:p>
        </p:txBody>
      </p:sp>
    </p:spTree>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C29DD424-BB55-C7C4-AB3F-D0C92D998CD6}"/>
              </a:ext>
            </a:extLst>
          </p:cNvPr>
          <p:cNvSpPr>
            <a:spLocks noGrp="1" noChangeArrowheads="1"/>
          </p:cNvSpPr>
          <p:nvPr>
            <p:ph type="title"/>
          </p:nvPr>
        </p:nvSpPr>
        <p:spPr>
          <a:xfrm>
            <a:off x="249238" y="373063"/>
            <a:ext cx="8101012" cy="896937"/>
          </a:xfrm>
        </p:spPr>
        <p:txBody>
          <a:bodyPr/>
          <a:lstStyle/>
          <a:p>
            <a:pPr algn="ctr"/>
            <a:br>
              <a:rPr lang="en-GB" altLang="en-US">
                <a:latin typeface="Source Sans Pro SemiBold" panose="020B0603030403020204" pitchFamily="34" charset="0"/>
              </a:rPr>
            </a:br>
            <a:r>
              <a:rPr lang="en-GB" altLang="en-US" sz="4400">
                <a:solidFill>
                  <a:srgbClr val="7030A0"/>
                </a:solidFill>
                <a:latin typeface="Arial" panose="020B0604020202020204" pitchFamily="34" charset="0"/>
                <a:cs typeface="Arial" panose="020B0604020202020204" pitchFamily="34" charset="0"/>
              </a:rPr>
              <a:t>Communication</a:t>
            </a:r>
          </a:p>
        </p:txBody>
      </p:sp>
      <p:sp>
        <p:nvSpPr>
          <p:cNvPr id="13315" name="Content Placeholder 2">
            <a:extLst>
              <a:ext uri="{FF2B5EF4-FFF2-40B4-BE49-F238E27FC236}">
                <a16:creationId xmlns:a16="http://schemas.microsoft.com/office/drawing/2014/main" id="{315FDD5F-77E5-124C-7253-CDA108D99F4F}"/>
              </a:ext>
            </a:extLst>
          </p:cNvPr>
          <p:cNvSpPr>
            <a:spLocks noGrp="1" noChangeArrowheads="1"/>
          </p:cNvSpPr>
          <p:nvPr>
            <p:ph idx="1"/>
          </p:nvPr>
        </p:nvSpPr>
        <p:spPr>
          <a:xfrm>
            <a:off x="522288" y="1401763"/>
            <a:ext cx="8099425" cy="4278312"/>
          </a:xfrm>
        </p:spPr>
        <p:txBody>
          <a:bodyPr/>
          <a:lstStyle/>
          <a:p>
            <a:pPr marL="0" indent="0" algn="ctr">
              <a:buFontTx/>
              <a:buNone/>
            </a:pPr>
            <a:r>
              <a:rPr lang="en-GB" altLang="en-US" sz="2800">
                <a:latin typeface="Arial" panose="020B0604020202020204" pitchFamily="34" charset="0"/>
                <a:cs typeface="Arial" panose="020B0604020202020204" pitchFamily="34" charset="0"/>
              </a:rPr>
              <a:t>How and when to contact me: - School office, drop off/ pick up, Seesaw   </a:t>
            </a:r>
          </a:p>
          <a:p>
            <a:pPr marL="0" indent="0">
              <a:buFontTx/>
              <a:buNone/>
            </a:pPr>
            <a:endParaRPr lang="en-GB" altLang="en-US" sz="2800">
              <a:solidFill>
                <a:srgbClr val="7030A0"/>
              </a:solidFill>
              <a:latin typeface="Arial" panose="020B0604020202020204" pitchFamily="34" charset="0"/>
              <a:cs typeface="Arial" panose="020B0604020202020204" pitchFamily="34" charset="0"/>
            </a:endParaRPr>
          </a:p>
          <a:p>
            <a:pPr marL="0" indent="0">
              <a:buFontTx/>
              <a:buNone/>
            </a:pPr>
            <a:r>
              <a:rPr lang="en-GB" altLang="en-US" sz="2800">
                <a:solidFill>
                  <a:srgbClr val="7030A0"/>
                </a:solidFill>
                <a:latin typeface="Arial" panose="020B0604020202020204" pitchFamily="34" charset="0"/>
                <a:cs typeface="Arial" panose="020B0604020202020204" pitchFamily="34" charset="0"/>
              </a:rPr>
              <a:t>Information and updates: Seesaw, Sway digital newsletters</a:t>
            </a:r>
          </a:p>
          <a:p>
            <a:pPr marL="0" indent="0">
              <a:buFontTx/>
              <a:buNone/>
            </a:pPr>
            <a:endParaRPr lang="en-GB" altLang="en-US">
              <a:cs typeface="Arial" panose="020B0604020202020204" pitchFamily="34" charset="0"/>
            </a:endParaRPr>
          </a:p>
        </p:txBody>
      </p:sp>
    </p:spTree>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7D85A1D8-7729-33AF-EC94-A2799342F181}"/>
              </a:ext>
            </a:extLst>
          </p:cNvPr>
          <p:cNvSpPr>
            <a:spLocks noGrp="1" noChangeArrowheads="1"/>
          </p:cNvSpPr>
          <p:nvPr>
            <p:ph type="title"/>
          </p:nvPr>
        </p:nvSpPr>
        <p:spPr>
          <a:xfrm>
            <a:off x="249238" y="373063"/>
            <a:ext cx="8101012" cy="896937"/>
          </a:xfrm>
        </p:spPr>
        <p:txBody>
          <a:bodyPr/>
          <a:lstStyle/>
          <a:p>
            <a:pPr algn="ctr"/>
            <a:br>
              <a:rPr lang="en-GB" altLang="en-US">
                <a:latin typeface="Source Sans Pro SemiBold" panose="020B0603030403020204" pitchFamily="34" charset="0"/>
              </a:rPr>
            </a:br>
            <a:r>
              <a:rPr lang="en-GB" altLang="en-US" sz="4400">
                <a:solidFill>
                  <a:srgbClr val="7030A0"/>
                </a:solidFill>
                <a:latin typeface="Arial" panose="020B0604020202020204" pitchFamily="34" charset="0"/>
                <a:cs typeface="Arial" panose="020B0604020202020204" pitchFamily="34" charset="0"/>
              </a:rPr>
              <a:t>Class Charter</a:t>
            </a:r>
          </a:p>
        </p:txBody>
      </p:sp>
      <p:sp>
        <p:nvSpPr>
          <p:cNvPr id="29699" name="Content Placeholder 2">
            <a:extLst>
              <a:ext uri="{FF2B5EF4-FFF2-40B4-BE49-F238E27FC236}">
                <a16:creationId xmlns:a16="http://schemas.microsoft.com/office/drawing/2014/main" id="{92744C27-1BD8-D586-991D-4ED6F57101D3}"/>
              </a:ext>
            </a:extLst>
          </p:cNvPr>
          <p:cNvSpPr>
            <a:spLocks noGrp="1" noChangeArrowheads="1"/>
          </p:cNvSpPr>
          <p:nvPr>
            <p:ph idx="1"/>
          </p:nvPr>
        </p:nvSpPr>
        <p:spPr>
          <a:xfrm>
            <a:off x="249238" y="1446213"/>
            <a:ext cx="8101012" cy="4278312"/>
          </a:xfrm>
        </p:spPr>
        <p:txBody>
          <a:bodyPr/>
          <a:lstStyle/>
          <a:p>
            <a:pPr>
              <a:buFont typeface="Arial" panose="020B0604020202020204" pitchFamily="34" charset="0"/>
              <a:buChar char="•"/>
              <a:defRPr/>
            </a:pPr>
            <a:r>
              <a:rPr lang="en-GB" sz="2000" dirty="0"/>
              <a:t>Positive behaviour approach- In St Fillan’s children are given house points for displaying the values of our class charter. These points are counted each week and the winning house receives an extra play. At the end of the year the winning house is awarded the house cup.</a:t>
            </a:r>
          </a:p>
          <a:p>
            <a:pPr>
              <a:buFont typeface="Arial" panose="020B0604020202020204" pitchFamily="34" charset="0"/>
              <a:buChar char="•"/>
              <a:defRPr/>
            </a:pPr>
            <a:endParaRPr lang="en-GB" sz="2000" dirty="0"/>
          </a:p>
          <a:p>
            <a:pPr>
              <a:buFont typeface="Arial" panose="020B0604020202020204" pitchFamily="34" charset="0"/>
              <a:buChar char="•"/>
              <a:defRPr/>
            </a:pPr>
            <a:r>
              <a:rPr lang="en-GB" sz="2000" dirty="0"/>
              <a:t>Rewards &amp; celebrations: We love to celebrate our pupils’ achievements both in and out of school via our wider achievement wall. Please encourage your child to share their achievements with us.</a:t>
            </a:r>
          </a:p>
          <a:p>
            <a:pPr>
              <a:buFont typeface="Arial" panose="020B0604020202020204" pitchFamily="34" charset="0"/>
              <a:buChar char="•"/>
              <a:defRPr/>
            </a:pPr>
            <a:endParaRPr lang="en-GB" sz="2000" dirty="0"/>
          </a:p>
          <a:p>
            <a:pPr>
              <a:buFont typeface="Arial" panose="020B0604020202020204" pitchFamily="34" charset="0"/>
              <a:buChar char="•"/>
              <a:defRPr/>
            </a:pPr>
            <a:r>
              <a:rPr lang="en-GB" sz="2000" dirty="0"/>
              <a:t>In school achievements are celebrated at assembly via our Head Teacher Awards and Everyday Hero Awards. </a:t>
            </a:r>
          </a:p>
          <a:p>
            <a:pPr marL="0" indent="0">
              <a:buFontTx/>
              <a:buNone/>
              <a:defRPr/>
            </a:pPr>
            <a:endParaRPr lang="en-GB" altLang="en-US" dirty="0">
              <a:ea typeface="MS PGothic" panose="020B0600070205080204" pitchFamily="34" charset="-128"/>
            </a:endParaRPr>
          </a:p>
        </p:txBody>
      </p:sp>
    </p:spTree>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28138728-E93A-F721-4466-BB4113EC33F4}"/>
              </a:ext>
            </a:extLst>
          </p:cNvPr>
          <p:cNvSpPr>
            <a:spLocks noGrp="1" noChangeArrowheads="1"/>
          </p:cNvSpPr>
          <p:nvPr>
            <p:ph type="title"/>
          </p:nvPr>
        </p:nvSpPr>
        <p:spPr>
          <a:xfrm>
            <a:off x="522288" y="549275"/>
            <a:ext cx="8101012" cy="896938"/>
          </a:xfrm>
        </p:spPr>
        <p:txBody>
          <a:bodyPr/>
          <a:lstStyle/>
          <a:p>
            <a:pPr algn="ctr"/>
            <a:r>
              <a:rPr lang="en-GB" altLang="en-US" sz="4800">
                <a:solidFill>
                  <a:srgbClr val="7030A0"/>
                </a:solidFill>
                <a:latin typeface="Arial" panose="020B0604020202020204" pitchFamily="34" charset="0"/>
                <a:cs typeface="Arial" panose="020B0604020202020204" pitchFamily="34" charset="0"/>
              </a:rPr>
              <a:t>Outdoor Learning</a:t>
            </a:r>
          </a:p>
        </p:txBody>
      </p:sp>
      <p:sp>
        <p:nvSpPr>
          <p:cNvPr id="17411" name="Content Placeholder 2">
            <a:extLst>
              <a:ext uri="{FF2B5EF4-FFF2-40B4-BE49-F238E27FC236}">
                <a16:creationId xmlns:a16="http://schemas.microsoft.com/office/drawing/2014/main" id="{24F4F8E1-90B9-3330-8CD0-E57BACFF0EAD}"/>
              </a:ext>
            </a:extLst>
          </p:cNvPr>
          <p:cNvSpPr>
            <a:spLocks noGrp="1" noChangeArrowheads="1"/>
          </p:cNvSpPr>
          <p:nvPr>
            <p:ph idx="1"/>
          </p:nvPr>
        </p:nvSpPr>
        <p:spPr>
          <a:xfrm>
            <a:off x="522288" y="1446213"/>
            <a:ext cx="8101012" cy="4591050"/>
          </a:xfrm>
        </p:spPr>
        <p:txBody>
          <a:bodyPr/>
          <a:lstStyle/>
          <a:p>
            <a:pPr>
              <a:defRPr/>
            </a:pPr>
            <a:r>
              <a:rPr lang="en-US" altLang="en-US" sz="2000" dirty="0">
                <a:ea typeface="MS PGothic" panose="020B0600070205080204" pitchFamily="34" charset="-128"/>
              </a:rPr>
              <a:t>Our Outdoor Learning days are </a:t>
            </a:r>
            <a:r>
              <a:rPr lang="en-US" altLang="en-US" sz="2000" b="1" dirty="0">
                <a:ea typeface="MS PGothic" panose="020B0600070205080204" pitchFamily="34" charset="-128"/>
              </a:rPr>
              <a:t>Monday and Tuesday</a:t>
            </a:r>
          </a:p>
          <a:p>
            <a:pPr>
              <a:defRPr/>
            </a:pPr>
            <a:r>
              <a:rPr lang="en-US" altLang="en-US" sz="2000" dirty="0">
                <a:ea typeface="MS PGothic" panose="020B0600070205080204" pitchFamily="34" charset="-128"/>
              </a:rPr>
              <a:t>On these days we will require waterproof jacket and shoes (welly boots are perfect). A wooly hat and gloves for colder days and a sun hat and suncream for the sunny days.</a:t>
            </a:r>
          </a:p>
          <a:p>
            <a:pPr marL="0" indent="0" algn="ctr">
              <a:buFontTx/>
              <a:buNone/>
              <a:defRPr/>
            </a:pPr>
            <a:r>
              <a:rPr lang="en-US" altLang="en-US" sz="2000" b="1" dirty="0">
                <a:ea typeface="MS PGothic" panose="020B0600070205080204" pitchFamily="34" charset="-128"/>
              </a:rPr>
              <a:t>Skill Development</a:t>
            </a:r>
          </a:p>
          <a:p>
            <a:pPr>
              <a:defRPr/>
            </a:pPr>
            <a:r>
              <a:rPr lang="en-US" altLang="en-US" sz="2000" dirty="0">
                <a:ea typeface="MS PGothic" panose="020B0600070205080204" pitchFamily="34" charset="-128"/>
              </a:rPr>
              <a:t>Through outdoor learning we will be developing our </a:t>
            </a:r>
            <a:r>
              <a:rPr lang="en-US" altLang="en-US" sz="2000" dirty="0" err="1">
                <a:ea typeface="MS PGothic" panose="020B0600070205080204" pitchFamily="34" charset="-128"/>
              </a:rPr>
              <a:t>metaskills</a:t>
            </a:r>
            <a:r>
              <a:rPr lang="en-US" altLang="en-US" sz="2000" dirty="0">
                <a:ea typeface="MS PGothic" panose="020B0600070205080204" pitchFamily="34" charset="-128"/>
              </a:rPr>
              <a:t>.</a:t>
            </a:r>
          </a:p>
          <a:p>
            <a:pPr>
              <a:defRPr/>
            </a:pPr>
            <a:r>
              <a:rPr lang="en-US" altLang="en-US" sz="2000" dirty="0">
                <a:ea typeface="MS PGothic" panose="020B0600070205080204" pitchFamily="34" charset="-128"/>
              </a:rPr>
              <a:t>Our </a:t>
            </a:r>
            <a:r>
              <a:rPr lang="en-US" altLang="en-US" sz="2000" dirty="0" err="1">
                <a:ea typeface="MS PGothic" panose="020B0600070205080204" pitchFamily="34" charset="-128"/>
              </a:rPr>
              <a:t>metaskills</a:t>
            </a:r>
            <a:r>
              <a:rPr lang="en-US" altLang="en-US" sz="2000" dirty="0">
                <a:ea typeface="MS PGothic" panose="020B0600070205080204" pitchFamily="34" charset="-128"/>
              </a:rPr>
              <a:t> focus fall into the categories of Self management, Social Intelligence and Innovation</a:t>
            </a:r>
          </a:p>
          <a:p>
            <a:pPr>
              <a:defRPr/>
            </a:pPr>
            <a:r>
              <a:rPr lang="en-US" altLang="en-US" sz="2000" dirty="0">
                <a:ea typeface="MS PGothic" panose="020B0600070205080204" pitchFamily="34" charset="-128"/>
              </a:rPr>
              <a:t>Through these </a:t>
            </a:r>
            <a:r>
              <a:rPr lang="en-US" altLang="en-US" sz="2000" dirty="0" err="1">
                <a:ea typeface="MS PGothic" panose="020B0600070205080204" pitchFamily="34" charset="-128"/>
              </a:rPr>
              <a:t>metaskills</a:t>
            </a:r>
            <a:r>
              <a:rPr lang="en-US" altLang="en-US" sz="2000" dirty="0">
                <a:ea typeface="MS PGothic" panose="020B0600070205080204" pitchFamily="34" charset="-128"/>
              </a:rPr>
              <a:t> we will become more independent (getting ourselves ready for the outdoors), express our needs verbally and ask “why” or” how” when exploring the world around us.</a:t>
            </a:r>
          </a:p>
          <a:p>
            <a:pPr marL="0" indent="0" algn="ctr">
              <a:buFontTx/>
              <a:buNone/>
              <a:defRPr/>
            </a:pPr>
            <a:endParaRPr lang="en-US" altLang="en-US" sz="2000" b="1" dirty="0">
              <a:ea typeface="MS PGothic" panose="020B0600070205080204" pitchFamily="34" charset="-128"/>
            </a:endParaRPr>
          </a:p>
        </p:txBody>
      </p:sp>
    </p:spTree>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27499DC8-96C9-E897-CACB-26106975395F}"/>
              </a:ext>
            </a:extLst>
          </p:cNvPr>
          <p:cNvSpPr>
            <a:spLocks noGrp="1" noChangeArrowheads="1"/>
          </p:cNvSpPr>
          <p:nvPr>
            <p:ph type="title"/>
          </p:nvPr>
        </p:nvSpPr>
        <p:spPr>
          <a:xfrm>
            <a:off x="522288" y="300038"/>
            <a:ext cx="8101012" cy="1692275"/>
          </a:xfrm>
        </p:spPr>
        <p:txBody>
          <a:bodyPr/>
          <a:lstStyle/>
          <a:p>
            <a:pPr algn="ctr"/>
            <a:r>
              <a:rPr lang="en-GB" altLang="en-US" sz="4400">
                <a:solidFill>
                  <a:srgbClr val="7030A0"/>
                </a:solidFill>
                <a:latin typeface="Arial" panose="020B0604020202020204" pitchFamily="34" charset="0"/>
                <a:cs typeface="Arial" panose="020B0604020202020204" pitchFamily="34" charset="0"/>
              </a:rPr>
              <a:t>Other Staff Who Are Working With Your Child</a:t>
            </a:r>
          </a:p>
        </p:txBody>
      </p:sp>
      <p:pic>
        <p:nvPicPr>
          <p:cNvPr id="16387" name="Content Placeholder 2">
            <a:extLst>
              <a:ext uri="{FF2B5EF4-FFF2-40B4-BE49-F238E27FC236}">
                <a16:creationId xmlns:a16="http://schemas.microsoft.com/office/drawing/2014/main" id="{8EF5C0AC-EB11-5D6E-F12A-238AC43B633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681038" y="1863725"/>
            <a:ext cx="1597025" cy="2319338"/>
          </a:xfrm>
        </p:spPr>
      </p:pic>
      <p:pic>
        <p:nvPicPr>
          <p:cNvPr id="16388" name="Picture 4">
            <a:extLst>
              <a:ext uri="{FF2B5EF4-FFF2-40B4-BE49-F238E27FC236}">
                <a16:creationId xmlns:a16="http://schemas.microsoft.com/office/drawing/2014/main" id="{2DE09EC0-D194-B50C-AE70-EA43582B14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2025" y="1863725"/>
            <a:ext cx="1636713" cy="231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6">
            <a:extLst>
              <a:ext uri="{FF2B5EF4-FFF2-40B4-BE49-F238E27FC236}">
                <a16:creationId xmlns:a16="http://schemas.microsoft.com/office/drawing/2014/main" id="{7AAF0613-FA57-6B56-E287-B1199FBCC1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32500" y="1863725"/>
            <a:ext cx="1636713" cy="232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TextBox 7">
            <a:extLst>
              <a:ext uri="{FF2B5EF4-FFF2-40B4-BE49-F238E27FC236}">
                <a16:creationId xmlns:a16="http://schemas.microsoft.com/office/drawing/2014/main" id="{3B18227A-EBC1-1E9D-C81D-ED2620F696A8}"/>
              </a:ext>
            </a:extLst>
          </p:cNvPr>
          <p:cNvSpPr txBox="1">
            <a:spLocks noChangeArrowheads="1"/>
          </p:cNvSpPr>
          <p:nvPr/>
        </p:nvSpPr>
        <p:spPr bwMode="auto">
          <a:xfrm>
            <a:off x="681038" y="4676775"/>
            <a:ext cx="19716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rgbClr val="6800B6"/>
                </a:solidFill>
                <a:latin typeface="Verdana" panose="020B0604030504040204" pitchFamily="34" charset="0"/>
                <a:ea typeface="MS PGothic" panose="020B0600070205080204" pitchFamily="34" charset="-128"/>
              </a:defRPr>
            </a:lvl1pPr>
            <a:lvl2pPr marL="742950" indent="-285750">
              <a:defRPr sz="2400">
                <a:solidFill>
                  <a:srgbClr val="6800B6"/>
                </a:solidFill>
                <a:latin typeface="Verdana" panose="020B0604030504040204" pitchFamily="34" charset="0"/>
                <a:ea typeface="MS PGothic" panose="020B0600070205080204" pitchFamily="34" charset="-128"/>
              </a:defRPr>
            </a:lvl2pPr>
            <a:lvl3pPr marL="1143000" indent="-228600">
              <a:defRPr sz="2400">
                <a:solidFill>
                  <a:srgbClr val="6800B6"/>
                </a:solidFill>
                <a:latin typeface="Verdana" panose="020B0604030504040204" pitchFamily="34" charset="0"/>
                <a:ea typeface="MS PGothic" panose="020B0600070205080204" pitchFamily="34" charset="-128"/>
              </a:defRPr>
            </a:lvl3pPr>
            <a:lvl4pPr marL="1600200" indent="-228600">
              <a:defRPr sz="2400">
                <a:solidFill>
                  <a:srgbClr val="6800B6"/>
                </a:solidFill>
                <a:latin typeface="Verdana" panose="020B0604030504040204" pitchFamily="34" charset="0"/>
                <a:ea typeface="MS PGothic" panose="020B0600070205080204" pitchFamily="34" charset="-128"/>
              </a:defRPr>
            </a:lvl4pPr>
            <a:lvl5pPr marL="2057400" indent="-228600">
              <a:defRPr sz="2400">
                <a:solidFill>
                  <a:srgbClr val="6800B6"/>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rgbClr val="6800B6"/>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rgbClr val="6800B6"/>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rgbClr val="6800B6"/>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rgbClr val="6800B6"/>
                </a:solidFill>
                <a:latin typeface="Verdana" panose="020B0604030504040204" pitchFamily="34" charset="0"/>
                <a:ea typeface="MS PGothic" panose="020B0600070205080204" pitchFamily="34" charset="-128"/>
              </a:defRPr>
            </a:lvl9pPr>
          </a:lstStyle>
          <a:p>
            <a:pPr algn="ctr"/>
            <a:r>
              <a:rPr lang="en-GB" altLang="en-US"/>
              <a:t>Mrs Bruce ASNA</a:t>
            </a:r>
          </a:p>
        </p:txBody>
      </p:sp>
      <p:sp>
        <p:nvSpPr>
          <p:cNvPr id="16391" name="TextBox 8">
            <a:extLst>
              <a:ext uri="{FF2B5EF4-FFF2-40B4-BE49-F238E27FC236}">
                <a16:creationId xmlns:a16="http://schemas.microsoft.com/office/drawing/2014/main" id="{B1111581-BE57-48D7-00C6-82AB44492808}"/>
              </a:ext>
            </a:extLst>
          </p:cNvPr>
          <p:cNvSpPr txBox="1">
            <a:spLocks noChangeArrowheads="1"/>
          </p:cNvSpPr>
          <p:nvPr/>
        </p:nvSpPr>
        <p:spPr bwMode="auto">
          <a:xfrm>
            <a:off x="3313113" y="4676775"/>
            <a:ext cx="182562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rgbClr val="6800B6"/>
                </a:solidFill>
                <a:latin typeface="Verdana" panose="020B0604030504040204" pitchFamily="34" charset="0"/>
                <a:ea typeface="MS PGothic" panose="020B0600070205080204" pitchFamily="34" charset="-128"/>
              </a:defRPr>
            </a:lvl1pPr>
            <a:lvl2pPr marL="742950" indent="-285750">
              <a:defRPr sz="2400">
                <a:solidFill>
                  <a:srgbClr val="6800B6"/>
                </a:solidFill>
                <a:latin typeface="Verdana" panose="020B0604030504040204" pitchFamily="34" charset="0"/>
                <a:ea typeface="MS PGothic" panose="020B0600070205080204" pitchFamily="34" charset="-128"/>
              </a:defRPr>
            </a:lvl2pPr>
            <a:lvl3pPr marL="1143000" indent="-228600">
              <a:defRPr sz="2400">
                <a:solidFill>
                  <a:srgbClr val="6800B6"/>
                </a:solidFill>
                <a:latin typeface="Verdana" panose="020B0604030504040204" pitchFamily="34" charset="0"/>
                <a:ea typeface="MS PGothic" panose="020B0600070205080204" pitchFamily="34" charset="-128"/>
              </a:defRPr>
            </a:lvl3pPr>
            <a:lvl4pPr marL="1600200" indent="-228600">
              <a:defRPr sz="2400">
                <a:solidFill>
                  <a:srgbClr val="6800B6"/>
                </a:solidFill>
                <a:latin typeface="Verdana" panose="020B0604030504040204" pitchFamily="34" charset="0"/>
                <a:ea typeface="MS PGothic" panose="020B0600070205080204" pitchFamily="34" charset="-128"/>
              </a:defRPr>
            </a:lvl4pPr>
            <a:lvl5pPr marL="2057400" indent="-228600">
              <a:defRPr sz="2400">
                <a:solidFill>
                  <a:srgbClr val="6800B6"/>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rgbClr val="6800B6"/>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rgbClr val="6800B6"/>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rgbClr val="6800B6"/>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rgbClr val="6800B6"/>
                </a:solidFill>
                <a:latin typeface="Verdana" panose="020B0604030504040204" pitchFamily="34" charset="0"/>
                <a:ea typeface="MS PGothic" panose="020B0600070205080204" pitchFamily="34" charset="-128"/>
              </a:defRPr>
            </a:lvl9pPr>
          </a:lstStyle>
          <a:p>
            <a:pPr algn="ctr"/>
            <a:r>
              <a:rPr lang="en-GB" altLang="en-US"/>
              <a:t>Mr Fabiani ASNA</a:t>
            </a:r>
          </a:p>
        </p:txBody>
      </p:sp>
      <p:sp>
        <p:nvSpPr>
          <p:cNvPr id="16392" name="TextBox 9">
            <a:extLst>
              <a:ext uri="{FF2B5EF4-FFF2-40B4-BE49-F238E27FC236}">
                <a16:creationId xmlns:a16="http://schemas.microsoft.com/office/drawing/2014/main" id="{1A660010-CD4C-0A61-8221-DFD6F80A0AB5}"/>
              </a:ext>
            </a:extLst>
          </p:cNvPr>
          <p:cNvSpPr txBox="1">
            <a:spLocks noChangeArrowheads="1"/>
          </p:cNvSpPr>
          <p:nvPr/>
        </p:nvSpPr>
        <p:spPr bwMode="auto">
          <a:xfrm>
            <a:off x="5816600" y="4676775"/>
            <a:ext cx="23526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rgbClr val="6800B6"/>
                </a:solidFill>
                <a:latin typeface="Verdana" panose="020B0604030504040204" pitchFamily="34" charset="0"/>
                <a:ea typeface="MS PGothic" panose="020B0600070205080204" pitchFamily="34" charset="-128"/>
              </a:defRPr>
            </a:lvl1pPr>
            <a:lvl2pPr marL="742950" indent="-285750">
              <a:defRPr sz="2400">
                <a:solidFill>
                  <a:srgbClr val="6800B6"/>
                </a:solidFill>
                <a:latin typeface="Verdana" panose="020B0604030504040204" pitchFamily="34" charset="0"/>
                <a:ea typeface="MS PGothic" panose="020B0600070205080204" pitchFamily="34" charset="-128"/>
              </a:defRPr>
            </a:lvl2pPr>
            <a:lvl3pPr marL="1143000" indent="-228600">
              <a:defRPr sz="2400">
                <a:solidFill>
                  <a:srgbClr val="6800B6"/>
                </a:solidFill>
                <a:latin typeface="Verdana" panose="020B0604030504040204" pitchFamily="34" charset="0"/>
                <a:ea typeface="MS PGothic" panose="020B0600070205080204" pitchFamily="34" charset="-128"/>
              </a:defRPr>
            </a:lvl3pPr>
            <a:lvl4pPr marL="1600200" indent="-228600">
              <a:defRPr sz="2400">
                <a:solidFill>
                  <a:srgbClr val="6800B6"/>
                </a:solidFill>
                <a:latin typeface="Verdana" panose="020B0604030504040204" pitchFamily="34" charset="0"/>
                <a:ea typeface="MS PGothic" panose="020B0600070205080204" pitchFamily="34" charset="-128"/>
              </a:defRPr>
            </a:lvl4pPr>
            <a:lvl5pPr marL="2057400" indent="-228600">
              <a:defRPr sz="2400">
                <a:solidFill>
                  <a:srgbClr val="6800B6"/>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rgbClr val="6800B6"/>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rgbClr val="6800B6"/>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rgbClr val="6800B6"/>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rgbClr val="6800B6"/>
                </a:solidFill>
                <a:latin typeface="Verdana" panose="020B0604030504040204" pitchFamily="34" charset="0"/>
                <a:ea typeface="MS PGothic" panose="020B0600070205080204" pitchFamily="34" charset="-128"/>
              </a:defRPr>
            </a:lvl9pPr>
          </a:lstStyle>
          <a:p>
            <a:pPr algn="ctr"/>
            <a:r>
              <a:rPr lang="en-GB" altLang="en-US"/>
              <a:t>Mrs Kelly</a:t>
            </a:r>
          </a:p>
          <a:p>
            <a:pPr algn="ctr"/>
            <a:r>
              <a:rPr lang="en-GB" altLang="en-US"/>
              <a:t>Classroom Assistant</a:t>
            </a:r>
          </a:p>
        </p:txBody>
      </p:sp>
    </p:spTree>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1C9C74D8-0E50-2E61-30BC-AA2670D0F706}"/>
              </a:ext>
            </a:extLst>
          </p:cNvPr>
          <p:cNvSpPr>
            <a:spLocks noGrp="1" noChangeArrowheads="1"/>
          </p:cNvSpPr>
          <p:nvPr>
            <p:ph type="title"/>
          </p:nvPr>
        </p:nvSpPr>
        <p:spPr>
          <a:xfrm>
            <a:off x="522288" y="549275"/>
            <a:ext cx="8101012" cy="896938"/>
          </a:xfrm>
        </p:spPr>
        <p:txBody>
          <a:bodyPr/>
          <a:lstStyle/>
          <a:p>
            <a:pPr algn="ctr"/>
            <a:r>
              <a:rPr lang="en-GB" altLang="en-US" sz="3200">
                <a:solidFill>
                  <a:srgbClr val="7030A0"/>
                </a:solidFill>
                <a:latin typeface="Arial" panose="020B0604020202020204" pitchFamily="34" charset="0"/>
                <a:cs typeface="Arial" panose="020B0604020202020204" pitchFamily="34" charset="0"/>
              </a:rPr>
              <a:t>Topics We Will Be Covering Until Christmas </a:t>
            </a:r>
          </a:p>
        </p:txBody>
      </p:sp>
      <p:sp>
        <p:nvSpPr>
          <p:cNvPr id="17411" name="Content Placeholder 2">
            <a:extLst>
              <a:ext uri="{FF2B5EF4-FFF2-40B4-BE49-F238E27FC236}">
                <a16:creationId xmlns:a16="http://schemas.microsoft.com/office/drawing/2014/main" id="{1D858D60-D760-2165-FC7B-48C34BE48B10}"/>
              </a:ext>
            </a:extLst>
          </p:cNvPr>
          <p:cNvSpPr>
            <a:spLocks noGrp="1" noChangeArrowheads="1"/>
          </p:cNvSpPr>
          <p:nvPr>
            <p:ph idx="1"/>
          </p:nvPr>
        </p:nvSpPr>
        <p:spPr>
          <a:xfrm>
            <a:off x="522288" y="1446213"/>
            <a:ext cx="8101012" cy="4591050"/>
          </a:xfrm>
        </p:spPr>
        <p:txBody>
          <a:bodyPr/>
          <a:lstStyle/>
          <a:p>
            <a:pPr marL="0" indent="0" algn="ctr">
              <a:buFontTx/>
              <a:buNone/>
            </a:pPr>
            <a:r>
              <a:rPr lang="en-US" altLang="en-US" sz="2400" b="1" dirty="0">
                <a:latin typeface="Arial" panose="020B0604020202020204" pitchFamily="34" charset="0"/>
                <a:cs typeface="Arial" panose="020B0604020202020204" pitchFamily="34" charset="0"/>
              </a:rPr>
              <a:t>Term 1 August-October</a:t>
            </a:r>
          </a:p>
          <a:p>
            <a:pPr marL="0" indent="0">
              <a:buFontTx/>
              <a:buNone/>
            </a:pPr>
            <a:r>
              <a:rPr lang="en-US" altLang="en-US" sz="2000" b="1" dirty="0">
                <a:latin typeface="Arial" panose="020B0604020202020204" pitchFamily="34" charset="0"/>
                <a:cs typeface="Arial" panose="020B0604020202020204" pitchFamily="34" charset="0"/>
              </a:rPr>
              <a:t>Places we could go -</a:t>
            </a:r>
            <a:r>
              <a:rPr lang="en-US" altLang="en-US" sz="2000" dirty="0">
                <a:latin typeface="Arial" panose="020B0604020202020204" pitchFamily="34" charset="0"/>
                <a:cs typeface="Arial" panose="020B0604020202020204" pitchFamily="34" charset="0"/>
              </a:rPr>
              <a:t>Through this learning context we will learn about our local area and another area or place of interest. The aim of this topic is to help us to understand where we live and develop our sense of belonging. While also researching and exploring somewhere we already have an interest in and finding out more about this place. </a:t>
            </a:r>
            <a:endParaRPr lang="en-US" altLang="en-US" sz="2000" b="1" dirty="0">
              <a:latin typeface="Arial" panose="020B0604020202020204" pitchFamily="34" charset="0"/>
              <a:cs typeface="Arial" panose="020B0604020202020204" pitchFamily="34" charset="0"/>
            </a:endParaRPr>
          </a:p>
        </p:txBody>
      </p:sp>
    </p:spTree>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3A1637E2-64B8-794F-7ED5-485757EE4C4D}"/>
              </a:ext>
            </a:extLst>
          </p:cNvPr>
          <p:cNvSpPr>
            <a:spLocks noGrp="1" noChangeArrowheads="1"/>
          </p:cNvSpPr>
          <p:nvPr>
            <p:ph type="title"/>
          </p:nvPr>
        </p:nvSpPr>
        <p:spPr>
          <a:xfrm>
            <a:off x="249238" y="373063"/>
            <a:ext cx="8101012" cy="896937"/>
          </a:xfrm>
        </p:spPr>
        <p:txBody>
          <a:bodyPr/>
          <a:lstStyle/>
          <a:p>
            <a:pPr algn="ctr"/>
            <a:r>
              <a:rPr lang="en-GB" altLang="en-US" sz="4400">
                <a:solidFill>
                  <a:srgbClr val="7030A0"/>
                </a:solidFill>
                <a:latin typeface="Source Sans Pro SemiBold" panose="020B0603030403020204" pitchFamily="34" charset="0"/>
                <a:cs typeface="Arial" panose="020B0604020202020204" pitchFamily="34" charset="0"/>
              </a:rPr>
              <a:t>Important Class Information</a:t>
            </a:r>
            <a:endParaRPr lang="en-GB" altLang="en-US" sz="4400">
              <a:solidFill>
                <a:srgbClr val="7030A0"/>
              </a:solidFill>
              <a:latin typeface="Arial" panose="020B0604020202020204" pitchFamily="34" charset="0"/>
              <a:cs typeface="Arial" panose="020B0604020202020204" pitchFamily="34" charset="0"/>
            </a:endParaRPr>
          </a:p>
        </p:txBody>
      </p:sp>
      <p:sp>
        <p:nvSpPr>
          <p:cNvPr id="14339" name="Content Placeholder 2">
            <a:extLst>
              <a:ext uri="{FF2B5EF4-FFF2-40B4-BE49-F238E27FC236}">
                <a16:creationId xmlns:a16="http://schemas.microsoft.com/office/drawing/2014/main" id="{D8D9C485-ABF0-5067-4F9E-95CE443478EB}"/>
              </a:ext>
            </a:extLst>
          </p:cNvPr>
          <p:cNvSpPr>
            <a:spLocks noGrp="1" noChangeArrowheads="1"/>
          </p:cNvSpPr>
          <p:nvPr>
            <p:ph idx="1"/>
          </p:nvPr>
        </p:nvSpPr>
        <p:spPr>
          <a:xfrm>
            <a:off x="249238" y="1446213"/>
            <a:ext cx="8101012" cy="4579937"/>
          </a:xfrm>
        </p:spPr>
        <p:txBody>
          <a:bodyPr/>
          <a:lstStyle/>
          <a:p>
            <a:pPr marL="0" indent="0" algn="ctr">
              <a:buFontTx/>
              <a:buNone/>
              <a:defRPr/>
            </a:pPr>
            <a:r>
              <a:rPr lang="en-GB" sz="2000" b="1" dirty="0"/>
              <a:t>PE days</a:t>
            </a:r>
          </a:p>
          <a:p>
            <a:pPr>
              <a:defRPr/>
            </a:pPr>
            <a:r>
              <a:rPr lang="en-GB" sz="2000" dirty="0"/>
              <a:t>Our PE days are Tuesdays and Thursdays.</a:t>
            </a:r>
          </a:p>
          <a:p>
            <a:pPr>
              <a:defRPr/>
            </a:pPr>
            <a:r>
              <a:rPr lang="en-GB" sz="2000" dirty="0"/>
              <a:t>Children can come to school in their tracksuits on these days. </a:t>
            </a:r>
          </a:p>
          <a:p>
            <a:pPr marL="0" indent="0" algn="ctr">
              <a:buFontTx/>
              <a:buNone/>
              <a:defRPr/>
            </a:pPr>
            <a:r>
              <a:rPr lang="en-GB" sz="2000" b="1" dirty="0"/>
              <a:t>Homework</a:t>
            </a:r>
          </a:p>
          <a:p>
            <a:pPr>
              <a:defRPr/>
            </a:pPr>
            <a:r>
              <a:rPr lang="en-GB" sz="2000" dirty="0"/>
              <a:t>Homework will always be set on a Monday and due on the Friday  (Thursday if Friday is a holiday.) </a:t>
            </a:r>
          </a:p>
          <a:p>
            <a:pPr>
              <a:defRPr/>
            </a:pPr>
            <a:r>
              <a:rPr lang="en-GB" sz="2000" dirty="0"/>
              <a:t>Children will have their spelling words with two short spelling activities. </a:t>
            </a:r>
          </a:p>
          <a:p>
            <a:pPr>
              <a:defRPr/>
            </a:pPr>
            <a:r>
              <a:rPr lang="en-GB" sz="2000" dirty="0"/>
              <a:t>For maths they will have a worksheet that will be linked to what they have already learned in class. This is giving the children a chance to consolidate their learning. </a:t>
            </a:r>
            <a:endParaRPr lang="en-GB" sz="2000" dirty="0">
              <a:ea typeface="MS PGothic" panose="020B0600070205080204" pitchFamily="34" charset="-128"/>
            </a:endParaRPr>
          </a:p>
          <a:p>
            <a:pPr>
              <a:defRPr/>
            </a:pPr>
            <a:r>
              <a:rPr lang="en-GB" sz="2000" dirty="0">
                <a:ea typeface="MS PGothic" panose="020B0600070205080204" pitchFamily="34" charset="-128"/>
              </a:rPr>
              <a:t>A reading book will be given home, and I ask if the children can bring this to school each day. </a:t>
            </a:r>
            <a:endParaRPr lang="en-GB" sz="2000" dirty="0"/>
          </a:p>
        </p:txBody>
      </p:sp>
    </p:spTree>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84A30A96-DC99-950F-1F60-34661715BB46}"/>
              </a:ext>
            </a:extLst>
          </p:cNvPr>
          <p:cNvSpPr>
            <a:spLocks noGrp="1" noChangeArrowheads="1"/>
          </p:cNvSpPr>
          <p:nvPr>
            <p:ph type="title"/>
          </p:nvPr>
        </p:nvSpPr>
        <p:spPr>
          <a:xfrm>
            <a:off x="522288" y="549275"/>
            <a:ext cx="8101012" cy="896938"/>
          </a:xfrm>
        </p:spPr>
        <p:txBody>
          <a:bodyPr/>
          <a:lstStyle/>
          <a:p>
            <a:pPr algn="ctr"/>
            <a:r>
              <a:rPr lang="en-GB" altLang="en-US" sz="3600" b="1">
                <a:solidFill>
                  <a:srgbClr val="7030A0"/>
                </a:solidFill>
                <a:latin typeface="Arial" panose="020B0604020202020204" pitchFamily="34" charset="0"/>
                <a:cs typeface="Arial" panose="020B0604020202020204" pitchFamily="34" charset="0"/>
              </a:rPr>
              <a:t>How You Can Help at Home</a:t>
            </a:r>
            <a:endParaRPr lang="en-GB" altLang="en-US" sz="3600">
              <a:solidFill>
                <a:srgbClr val="7030A0"/>
              </a:solidFill>
              <a:latin typeface="Arial" panose="020B0604020202020204" pitchFamily="34" charset="0"/>
              <a:cs typeface="Arial" panose="020B0604020202020204" pitchFamily="34" charset="0"/>
            </a:endParaRPr>
          </a:p>
        </p:txBody>
      </p:sp>
      <p:sp>
        <p:nvSpPr>
          <p:cNvPr id="19459" name="Content Placeholder 2">
            <a:extLst>
              <a:ext uri="{FF2B5EF4-FFF2-40B4-BE49-F238E27FC236}">
                <a16:creationId xmlns:a16="http://schemas.microsoft.com/office/drawing/2014/main" id="{2319A005-F469-8F8B-D051-69D1CECF07EB}"/>
              </a:ext>
            </a:extLst>
          </p:cNvPr>
          <p:cNvSpPr>
            <a:spLocks noGrp="1" noChangeArrowheads="1"/>
          </p:cNvSpPr>
          <p:nvPr>
            <p:ph idx="1"/>
          </p:nvPr>
        </p:nvSpPr>
        <p:spPr>
          <a:xfrm>
            <a:off x="522288" y="1446213"/>
            <a:ext cx="8101012" cy="4591050"/>
          </a:xfrm>
        </p:spPr>
        <p:txBody>
          <a:bodyPr/>
          <a:lstStyle/>
          <a:p>
            <a:r>
              <a:rPr lang="en-GB" altLang="en-US" sz="2000">
                <a:latin typeface="Arial" panose="020B0604020202020204" pitchFamily="34" charset="0"/>
                <a:cs typeface="Arial" panose="020B0604020202020204" pitchFamily="34" charset="0"/>
              </a:rPr>
              <a:t>Encourage reading for pleasure with physical books and the Reading Eggs  Online library</a:t>
            </a:r>
          </a:p>
          <a:p>
            <a:r>
              <a:rPr lang="en-GB" altLang="en-US" sz="2000">
                <a:latin typeface="Arial" panose="020B0604020202020204" pitchFamily="34" charset="0"/>
                <a:cs typeface="Arial" panose="020B0604020202020204" pitchFamily="34" charset="0"/>
              </a:rPr>
              <a:t>Relate and encourage  learning to real life e.g.  encourage children to use their maths skills when shopping</a:t>
            </a:r>
          </a:p>
          <a:p>
            <a:r>
              <a:rPr lang="en-GB" altLang="en-US" sz="2000">
                <a:latin typeface="Arial" panose="020B0604020202020204" pitchFamily="34" charset="0"/>
                <a:cs typeface="Arial" panose="020B0604020202020204" pitchFamily="34" charset="0"/>
              </a:rPr>
              <a:t>Support homework routines and deadlines</a:t>
            </a:r>
          </a:p>
          <a:p>
            <a:r>
              <a:rPr lang="en-GB" altLang="en-US" sz="2000">
                <a:latin typeface="Arial" panose="020B0604020202020204" pitchFamily="34" charset="0"/>
                <a:cs typeface="Arial" panose="020B0604020202020204" pitchFamily="34" charset="0"/>
              </a:rPr>
              <a:t>Talk about the importance of following the Class Charter and learning</a:t>
            </a:r>
          </a:p>
          <a:p>
            <a:r>
              <a:rPr lang="en-GB" altLang="en-US" sz="2000">
                <a:latin typeface="Arial" panose="020B0604020202020204" pitchFamily="34" charset="0"/>
                <a:cs typeface="Arial" panose="020B0604020202020204" pitchFamily="34" charset="0"/>
              </a:rPr>
              <a:t>Praise effort and perseverance</a:t>
            </a:r>
          </a:p>
          <a:p>
            <a:r>
              <a:rPr lang="en-GB" altLang="en-US" sz="2000">
                <a:latin typeface="Arial" panose="020B0604020202020204" pitchFamily="34" charset="0"/>
                <a:cs typeface="Arial" panose="020B0604020202020204" pitchFamily="34" charset="0"/>
              </a:rPr>
              <a:t>Complete Reading Eggs / Math seeds tasks; we receive weekly report on usage and achievement.  The class are used to using this resource and should know what to play and where to find it on the resource</a:t>
            </a:r>
          </a:p>
          <a:p>
            <a:endParaRPr lang="en-GB" altLang="en-US">
              <a:cs typeface="Arial" panose="020B0604020202020204" pitchFamily="34" charset="0"/>
            </a:endParaRPr>
          </a:p>
        </p:txBody>
      </p:sp>
    </p:spTree>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C41AE4D4-6880-CEEB-7F73-6C5EA3FE1E3C}"/>
              </a:ext>
            </a:extLst>
          </p:cNvPr>
          <p:cNvSpPr>
            <a:spLocks noGrp="1" noChangeArrowheads="1"/>
          </p:cNvSpPr>
          <p:nvPr>
            <p:ph type="title"/>
          </p:nvPr>
        </p:nvSpPr>
        <p:spPr>
          <a:xfrm>
            <a:off x="249238" y="373063"/>
            <a:ext cx="8101012" cy="760412"/>
          </a:xfrm>
        </p:spPr>
        <p:txBody>
          <a:bodyPr/>
          <a:lstStyle/>
          <a:p>
            <a:pPr algn="ctr"/>
            <a:br>
              <a:rPr lang="en-GB" altLang="en-US">
                <a:latin typeface="Source Sans Pro SemiBold" panose="020B0603030403020204" pitchFamily="34" charset="0"/>
              </a:rPr>
            </a:br>
            <a:r>
              <a:rPr lang="en-GB" altLang="en-US" sz="4400" b="1">
                <a:solidFill>
                  <a:srgbClr val="7030A0"/>
                </a:solidFill>
                <a:latin typeface="Arial" panose="020B0604020202020204" pitchFamily="34" charset="0"/>
                <a:cs typeface="Arial" panose="020B0604020202020204" pitchFamily="34" charset="0"/>
              </a:rPr>
              <a:t>Reading Eggs and Maths Seeds</a:t>
            </a:r>
            <a:endParaRPr lang="en-GB" altLang="en-US" sz="4400">
              <a:solidFill>
                <a:srgbClr val="7030A0"/>
              </a:solidFill>
              <a:latin typeface="Arial" panose="020B0604020202020204" pitchFamily="34" charset="0"/>
              <a:cs typeface="Arial" panose="020B0604020202020204" pitchFamily="34" charset="0"/>
            </a:endParaRPr>
          </a:p>
        </p:txBody>
      </p:sp>
      <p:sp>
        <p:nvSpPr>
          <p:cNvPr id="20483" name="Content Placeholder 2">
            <a:extLst>
              <a:ext uri="{FF2B5EF4-FFF2-40B4-BE49-F238E27FC236}">
                <a16:creationId xmlns:a16="http://schemas.microsoft.com/office/drawing/2014/main" id="{7AB869B8-F4F1-FFB6-A550-00D2989B3547}"/>
              </a:ext>
            </a:extLst>
          </p:cNvPr>
          <p:cNvSpPr>
            <a:spLocks noGrp="1" noChangeArrowheads="1"/>
          </p:cNvSpPr>
          <p:nvPr>
            <p:ph idx="1"/>
          </p:nvPr>
        </p:nvSpPr>
        <p:spPr>
          <a:xfrm>
            <a:off x="249238" y="1446213"/>
            <a:ext cx="8101012" cy="4654550"/>
          </a:xfrm>
        </p:spPr>
        <p:txBody>
          <a:bodyPr/>
          <a:lstStyle/>
          <a:p>
            <a:pPr marL="0" indent="0" defTabSz="457200" eaLnBrk="1" fontAlgn="auto" hangingPunct="1">
              <a:lnSpc>
                <a:spcPct val="100000"/>
              </a:lnSpc>
              <a:spcBef>
                <a:spcPts val="0"/>
              </a:spcBef>
              <a:spcAft>
                <a:spcPts val="0"/>
              </a:spcAft>
              <a:buClrTx/>
              <a:buFontTx/>
              <a:buNone/>
              <a:defRPr/>
            </a:pPr>
            <a:r>
              <a:rPr lang="en-GB" sz="1600" dirty="0">
                <a:solidFill>
                  <a:schemeClr val="bg1"/>
                </a:solidFill>
              </a:rPr>
              <a:t>Let’s now look at the Reading Eggs and Math Seeds platform to know exactly what the class will be </a:t>
            </a:r>
            <a:r>
              <a:rPr lang="en-GB" sz="2000" kern="1200" dirty="0">
                <a:solidFill>
                  <a:srgbClr val="2C2C2C"/>
                </a:solidFill>
                <a:latin typeface="Corbel" panose="020B0503020204020204"/>
                <a:ea typeface="+mn-ea"/>
                <a:cs typeface="+mn-cs"/>
              </a:rPr>
              <a:t>Let’s now look at the Reading Eggs and Math Seeds platform to know exactly what the class will be asked to complete and where to find it: </a:t>
            </a:r>
            <a:r>
              <a:rPr lang="en-GB" sz="2000" dirty="0">
                <a:hlinkClick r:id="rId2"/>
              </a:rPr>
              <a:t>https://readingeggs.co.uk/</a:t>
            </a:r>
            <a:r>
              <a:rPr lang="en-GB" sz="2000" dirty="0"/>
              <a:t> </a:t>
            </a:r>
          </a:p>
          <a:p>
            <a:pPr marL="0" indent="0" defTabSz="457200" eaLnBrk="1" fontAlgn="auto" hangingPunct="1">
              <a:lnSpc>
                <a:spcPct val="100000"/>
              </a:lnSpc>
              <a:spcBef>
                <a:spcPts val="0"/>
              </a:spcBef>
              <a:spcAft>
                <a:spcPts val="0"/>
              </a:spcAft>
              <a:buClrTx/>
              <a:buFontTx/>
              <a:buNone/>
              <a:defRPr/>
            </a:pPr>
            <a:endParaRPr lang="en-GB" sz="2000" dirty="0"/>
          </a:p>
          <a:p>
            <a:pPr marL="0" indent="0">
              <a:buFontTx/>
              <a:buNone/>
              <a:defRPr/>
            </a:pPr>
            <a:endParaRPr lang="en-GB" altLang="en-US" dirty="0">
              <a:ea typeface="MS PGothic" panose="020B0600070205080204" pitchFamily="34" charset="-128"/>
            </a:endParaRPr>
          </a:p>
        </p:txBody>
      </p:sp>
    </p:spTree>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6520806B-663D-D4F4-E5CB-48757FE22D86}"/>
              </a:ext>
            </a:extLst>
          </p:cNvPr>
          <p:cNvSpPr>
            <a:spLocks noGrp="1" noChangeArrowheads="1"/>
          </p:cNvSpPr>
          <p:nvPr>
            <p:ph type="title"/>
          </p:nvPr>
        </p:nvSpPr>
        <p:spPr>
          <a:xfrm>
            <a:off x="522288" y="549275"/>
            <a:ext cx="8101012" cy="896938"/>
          </a:xfrm>
        </p:spPr>
        <p:txBody>
          <a:bodyPr/>
          <a:lstStyle/>
          <a:p>
            <a:pPr algn="ctr"/>
            <a:r>
              <a:rPr lang="en-GB" altLang="en-US" sz="4000">
                <a:solidFill>
                  <a:srgbClr val="7030A0"/>
                </a:solidFill>
                <a:latin typeface="Arial" panose="020B0604020202020204" pitchFamily="34" charset="0"/>
                <a:cs typeface="Arial" panose="020B0604020202020204" pitchFamily="34" charset="0"/>
              </a:rPr>
              <a:t>SeeSaw</a:t>
            </a:r>
          </a:p>
        </p:txBody>
      </p:sp>
      <p:sp>
        <p:nvSpPr>
          <p:cNvPr id="21507" name="Content Placeholder 2">
            <a:extLst>
              <a:ext uri="{FF2B5EF4-FFF2-40B4-BE49-F238E27FC236}">
                <a16:creationId xmlns:a16="http://schemas.microsoft.com/office/drawing/2014/main" id="{13D207DA-71C8-D92E-12BA-5873947EF426}"/>
              </a:ext>
            </a:extLst>
          </p:cNvPr>
          <p:cNvSpPr>
            <a:spLocks noGrp="1" noChangeArrowheads="1"/>
          </p:cNvSpPr>
          <p:nvPr>
            <p:ph idx="1"/>
          </p:nvPr>
        </p:nvSpPr>
        <p:spPr>
          <a:xfrm>
            <a:off x="522288" y="1446213"/>
            <a:ext cx="8101012" cy="4591050"/>
          </a:xfrm>
        </p:spPr>
        <p:txBody>
          <a:bodyPr/>
          <a:lstStyle/>
          <a:p>
            <a:r>
              <a:rPr lang="en-GB" altLang="en-US" sz="2400">
                <a:latin typeface="Arial" panose="020B0604020202020204" pitchFamily="34" charset="0"/>
                <a:cs typeface="Arial" panose="020B0604020202020204" pitchFamily="34" charset="0"/>
              </a:rPr>
              <a:t>You should be logged in as a FAMILY member to see updates on the class feed AND your child should be logged in to be able to complete homework tasks.</a:t>
            </a:r>
          </a:p>
          <a:p>
            <a:endParaRPr lang="en-GB" altLang="en-US" sz="2400">
              <a:latin typeface="Arial" panose="020B0604020202020204" pitchFamily="34" charset="0"/>
              <a:cs typeface="Arial" panose="020B0604020202020204" pitchFamily="34" charset="0"/>
            </a:endParaRPr>
          </a:p>
          <a:p>
            <a:r>
              <a:rPr lang="en-GB" altLang="en-US" sz="2400">
                <a:latin typeface="Arial" panose="020B0604020202020204" pitchFamily="34" charset="0"/>
                <a:cs typeface="Arial" panose="020B0604020202020204" pitchFamily="34" charset="0"/>
              </a:rPr>
              <a:t> QR codes have been sent home however let me know if you need another QR code. </a:t>
            </a:r>
          </a:p>
          <a:p>
            <a:endParaRPr lang="en-GB" altLang="en-US" sz="2400">
              <a:latin typeface="Arial" panose="020B0604020202020204" pitchFamily="34" charset="0"/>
              <a:cs typeface="Arial" panose="020B0604020202020204" pitchFamily="34" charset="0"/>
            </a:endParaRPr>
          </a:p>
          <a:p>
            <a:r>
              <a:rPr lang="en-GB" altLang="en-US" sz="2400">
                <a:latin typeface="Arial" panose="020B0604020202020204" pitchFamily="34" charset="0"/>
                <a:cs typeface="Arial" panose="020B0604020202020204" pitchFamily="34" charset="0"/>
              </a:rPr>
              <a:t>If anyone is having trouble getting onto Seesaw then we can try and sort it today, if not we can organise support.</a:t>
            </a:r>
          </a:p>
          <a:p>
            <a:endParaRPr lang="en-GB" altLang="en-US">
              <a:cs typeface="Arial" panose="020B0604020202020204" pitchFamily="34" charset="0"/>
            </a:endParaRPr>
          </a:p>
        </p:txBody>
      </p:sp>
    </p:spTree>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A9D953-DDF4-9C9E-EEDB-51DE4B4425A3}"/>
              </a:ext>
            </a:extLst>
          </p:cNvPr>
          <p:cNvSpPr>
            <a:spLocks noGrp="1"/>
          </p:cNvSpPr>
          <p:nvPr>
            <p:ph idx="1"/>
          </p:nvPr>
        </p:nvSpPr>
        <p:spPr>
          <a:xfrm>
            <a:off x="522288" y="1871663"/>
            <a:ext cx="8101012" cy="4165600"/>
          </a:xfrm>
        </p:spPr>
        <p:txBody>
          <a:bodyPr/>
          <a:lstStyle/>
          <a:p>
            <a:pPr marL="0" indent="0" eaLnBrk="1" hangingPunct="1">
              <a:lnSpc>
                <a:spcPct val="150000"/>
              </a:lnSpc>
              <a:spcBef>
                <a:spcPts val="0"/>
              </a:spcBef>
              <a:buFontTx/>
              <a:buNone/>
              <a:defRPr/>
            </a:pPr>
            <a:endParaRPr lang="en-GB" altLang="en-US" sz="2400" dirty="0"/>
          </a:p>
          <a:p>
            <a:pPr>
              <a:defRPr/>
            </a:pPr>
            <a:endParaRPr lang="en-GB" dirty="0"/>
          </a:p>
        </p:txBody>
      </p:sp>
      <p:pic>
        <p:nvPicPr>
          <p:cNvPr id="22531" name="Picture 3" descr="A drawing of a building&#10;&#10;AI-generated content may be incorrect.">
            <a:extLst>
              <a:ext uri="{FF2B5EF4-FFF2-40B4-BE49-F238E27FC236}">
                <a16:creationId xmlns:a16="http://schemas.microsoft.com/office/drawing/2014/main" id="{BA350BD7-E8E3-1541-0124-7B1599DD24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1863" y="820738"/>
            <a:ext cx="6951662" cy="474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p:transition>
</p:sld>
</file>

<file path=ppt/theme/theme1.xml><?xml version="1.0" encoding="utf-8"?>
<a:theme xmlns:a="http://schemas.openxmlformats.org/drawingml/2006/main" name="ELS White 12">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Verdana"/>
        <a:ea typeface="ＭＳ Ｐゴシック"/>
        <a:cs typeface=""/>
      </a:majorFont>
      <a:minorFont>
        <a:latin typeface="Verdan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88900" cap="flat" cmpd="sng" algn="ctr">
          <a:solidFill>
            <a:srgbClr val="6800B6"/>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rgbClr val="6800B6"/>
            </a:solidFill>
            <a:effectLst/>
            <a:latin typeface="Verdana" pitchFamily="34" charset="0"/>
            <a:ea typeface="ＭＳ Ｐゴシック" charset="-128"/>
          </a:defRPr>
        </a:defPPr>
      </a:lstStyle>
    </a:spDef>
    <a:lnDef>
      <a:spPr bwMode="auto">
        <a:xfrm>
          <a:off x="0" y="0"/>
          <a:ext cx="1" cy="1"/>
        </a:xfrm>
        <a:custGeom>
          <a:avLst/>
          <a:gdLst/>
          <a:ahLst/>
          <a:cxnLst/>
          <a:rect l="0" t="0" r="0" b="0"/>
          <a:pathLst/>
        </a:custGeom>
        <a:solidFill>
          <a:schemeClr val="bg1"/>
        </a:solidFill>
        <a:ln w="88900" cap="flat" cmpd="sng" algn="ctr">
          <a:solidFill>
            <a:srgbClr val="6800B6"/>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rgbClr val="6800B6"/>
            </a:solidFill>
            <a:effectLst/>
            <a:latin typeface="Verdana" pitchFamily="34" charset="0"/>
            <a:ea typeface="ＭＳ Ｐゴシック"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ELS White 12</Template>
  <TotalTime>4937</TotalTime>
  <Words>742</Words>
  <Application>Microsoft Office PowerPoint</Application>
  <PresentationFormat>On-screen Show (4:3)</PresentationFormat>
  <Paragraphs>57</Paragraphs>
  <Slides>12</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12</vt:i4>
      </vt:variant>
    </vt:vector>
  </HeadingPairs>
  <TitlesOfParts>
    <vt:vector size="21" baseType="lpstr">
      <vt:lpstr>MS PGothic</vt:lpstr>
      <vt:lpstr>Arial</vt:lpstr>
      <vt:lpstr>Corbel</vt:lpstr>
      <vt:lpstr>Source Sans Pro Light</vt:lpstr>
      <vt:lpstr>Source Sans Pro Semibold</vt:lpstr>
      <vt:lpstr>Source Sans Pro Semibold</vt:lpstr>
      <vt:lpstr>Times</vt:lpstr>
      <vt:lpstr>Verdana</vt:lpstr>
      <vt:lpstr>ELS White 12</vt:lpstr>
      <vt:lpstr>St. Fillan’s Primary Meet The Teacher  Session 2026 -2027 </vt:lpstr>
      <vt:lpstr>Teachers – About Us</vt:lpstr>
      <vt:lpstr> Communication</vt:lpstr>
      <vt:lpstr> Class Charter</vt:lpstr>
      <vt:lpstr>Outdoor Learning</vt:lpstr>
      <vt:lpstr>Other Staff Who Are Working With Your Child</vt:lpstr>
      <vt:lpstr>Topics We Will Be Covering Until Christmas </vt:lpstr>
      <vt:lpstr>Important Class Information</vt:lpstr>
      <vt:lpstr>How You Can Help at Home</vt:lpstr>
      <vt:lpstr> Reading Eggs and Maths Seeds</vt:lpstr>
      <vt:lpstr>SeeSaw</vt:lpstr>
      <vt:lpstr>PowerPoint Presentation</vt:lpstr>
    </vt:vector>
  </TitlesOfParts>
  <Company>Renfrewshire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"jacqueline mcpherson" &lt;jacqueline.mcpherson@renfrewshire.school&gt;</dc:creator>
  <cp:lastModifiedBy>Mrs McNeil</cp:lastModifiedBy>
  <cp:revision>360</cp:revision>
  <cp:lastPrinted>2025-01-13T09:32:41Z</cp:lastPrinted>
  <dcterms:created xsi:type="dcterms:W3CDTF">2007-09-06T13:25:20Z</dcterms:created>
  <dcterms:modified xsi:type="dcterms:W3CDTF">2026-09-20T17:08:34Z</dcterms:modified>
</cp:coreProperties>
</file>