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notesMasterIdLst>
    <p:notesMasterId r:id="rId12"/>
  </p:notesMasterIdLst>
  <p:sldIdLst>
    <p:sldId id="256" r:id="rId2"/>
    <p:sldId id="257" r:id="rId3"/>
    <p:sldId id="263" r:id="rId4"/>
    <p:sldId id="265" r:id="rId5"/>
    <p:sldId id="259" r:id="rId6"/>
    <p:sldId id="261" r:id="rId7"/>
    <p:sldId id="264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6416A-B0F1-4F5A-815E-BE9D842B88E8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B2DE0-65A6-4EE9-8693-00EF6291D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09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B2DE0-65A6-4EE9-8693-00EF6291D8B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09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3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4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8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0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82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9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3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7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0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7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5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63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eadingeggs.co.uk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0990" y="702365"/>
            <a:ext cx="2922198" cy="1409464"/>
          </a:xfrm>
        </p:spPr>
        <p:txBody>
          <a:bodyPr anchor="b">
            <a:normAutofit fontScale="90000"/>
          </a:bodyPr>
          <a:lstStyle/>
          <a:p>
            <a:r>
              <a:rPr lang="en-GB" sz="5400" b="1" dirty="0"/>
              <a:t>Meet the Teacher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0989" y="2460171"/>
            <a:ext cx="2900304" cy="3984172"/>
          </a:xfrm>
        </p:spPr>
        <p:txBody>
          <a:bodyPr>
            <a:normAutofit fontScale="85000" lnSpcReduction="20000"/>
          </a:bodyPr>
          <a:lstStyle/>
          <a:p>
            <a:r>
              <a:rPr lang="en-GB" sz="3800" dirty="0">
                <a:solidFill>
                  <a:schemeClr val="bg1"/>
                </a:solidFill>
              </a:rPr>
              <a:t>Welcome to Primary 3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Class teacher(s):  </a:t>
            </a:r>
          </a:p>
          <a:p>
            <a:r>
              <a:rPr lang="en-GB" sz="2800" dirty="0"/>
              <a:t>Mrs Smith &amp; Mrs McVicker</a:t>
            </a:r>
          </a:p>
          <a:p>
            <a:endParaRPr lang="en-GB" sz="2800" dirty="0"/>
          </a:p>
          <a:p>
            <a:r>
              <a:rPr lang="en-GB" sz="2800" dirty="0"/>
              <a:t>Questions can be asked at the end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Colorful pencils and books">
            <a:extLst>
              <a:ext uri="{FF2B5EF4-FFF2-40B4-BE49-F238E27FC236}">
                <a16:creationId xmlns:a16="http://schemas.microsoft.com/office/drawing/2014/main" id="{595124FC-C0E1-66C2-0063-BCF65DE4F4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988" r="9448" b="2"/>
          <a:stretch>
            <a:fillRect/>
          </a:stretch>
        </p:blipFill>
        <p:spPr>
          <a:xfrm>
            <a:off x="20" y="10"/>
            <a:ext cx="5175811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8F12F-F945-B36D-AC7F-8193C4794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754" y="768213"/>
            <a:ext cx="5664491" cy="532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8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7" y="838646"/>
            <a:ext cx="2782493" cy="2002525"/>
          </a:xfrm>
        </p:spPr>
        <p:txBody>
          <a:bodyPr>
            <a:normAutofit/>
          </a:bodyPr>
          <a:lstStyle/>
          <a:p>
            <a:pPr algn="ctr"/>
            <a:r>
              <a:rPr lang="en-GB" sz="3100" b="1" dirty="0"/>
              <a:t>Working patterns</a:t>
            </a:r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1" y="-2"/>
            <a:ext cx="565327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2" y="272143"/>
            <a:ext cx="5435563" cy="603068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900" dirty="0"/>
              <a:t>Mrs Smith – Monday and Tuesday</a:t>
            </a:r>
          </a:p>
          <a:p>
            <a:pPr marL="0" indent="0">
              <a:buNone/>
            </a:pPr>
            <a:endParaRPr lang="en-GB" sz="3900" dirty="0"/>
          </a:p>
          <a:p>
            <a:pPr marL="0" indent="0">
              <a:buNone/>
            </a:pPr>
            <a:r>
              <a:rPr lang="en-GB" sz="3900" dirty="0"/>
              <a:t>Mrs McVicker – Wednesday, Thursday and Friday</a:t>
            </a:r>
            <a:endParaRPr lang="en-GB" sz="17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000" b="1">
                <a:solidFill>
                  <a:srgbClr val="0066CC"/>
                </a:solidFill>
              </a:rPr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019" y="1907178"/>
            <a:ext cx="7772400" cy="4310742"/>
          </a:xfrm>
        </p:spPr>
        <p:txBody>
          <a:bodyPr>
            <a:normAutofit/>
          </a:bodyPr>
          <a:lstStyle/>
          <a:p>
            <a:r>
              <a:rPr sz="3200" dirty="0"/>
              <a:t> How </a:t>
            </a:r>
            <a:r>
              <a:rPr lang="en-GB" sz="3200" dirty="0"/>
              <a:t>and when t</a:t>
            </a:r>
            <a:r>
              <a:rPr sz="3200" dirty="0"/>
              <a:t>o contact </a:t>
            </a:r>
            <a:r>
              <a:rPr lang="en-GB" sz="3200" dirty="0"/>
              <a:t>us:  </a:t>
            </a:r>
          </a:p>
          <a:p>
            <a:r>
              <a:rPr lang="en-GB" sz="3200" dirty="0">
                <a:solidFill>
                  <a:schemeClr val="bg1"/>
                </a:solidFill>
              </a:rPr>
              <a:t>Seesaw message, after school in playground, email to the school office </a:t>
            </a:r>
          </a:p>
          <a:p>
            <a:r>
              <a:rPr sz="3200" dirty="0"/>
              <a:t> </a:t>
            </a:r>
            <a:r>
              <a:rPr lang="en-GB" sz="3200" dirty="0"/>
              <a:t>Information and </a:t>
            </a:r>
            <a:r>
              <a:rPr sz="3200" dirty="0"/>
              <a:t>updates:</a:t>
            </a:r>
            <a:r>
              <a:rPr lang="en-GB" sz="3200" dirty="0"/>
              <a:t> </a:t>
            </a:r>
          </a:p>
          <a:p>
            <a:r>
              <a:rPr sz="3200" dirty="0">
                <a:solidFill>
                  <a:schemeClr val="bg1"/>
                </a:solidFill>
              </a:rPr>
              <a:t>Seesaw</a:t>
            </a:r>
            <a:r>
              <a:rPr lang="en-GB" sz="3200" dirty="0">
                <a:solidFill>
                  <a:schemeClr val="bg1"/>
                </a:solidFill>
              </a:rPr>
              <a:t>, Sway digital newsletters</a:t>
            </a:r>
          </a:p>
          <a:p>
            <a:endParaRPr sz="2400" dirty="0">
              <a:solidFill>
                <a:srgbClr val="3C3C3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000" b="1" dirty="0">
                <a:solidFill>
                  <a:srgbClr val="0066CC"/>
                </a:solidFill>
              </a:rPr>
              <a:t>Important </a:t>
            </a:r>
            <a:r>
              <a:rPr lang="en-GB" sz="4000" b="1" dirty="0">
                <a:solidFill>
                  <a:srgbClr val="0066CC"/>
                </a:solidFill>
              </a:rPr>
              <a:t>class </a:t>
            </a:r>
            <a:r>
              <a:rPr sz="4000" b="1" dirty="0">
                <a:solidFill>
                  <a:srgbClr val="0066CC"/>
                </a:solidFill>
              </a:rPr>
              <a:t>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019" y="2011680"/>
            <a:ext cx="7772400" cy="4562144"/>
          </a:xfrm>
        </p:spPr>
        <p:txBody>
          <a:bodyPr>
            <a:normAutofit fontScale="85000" lnSpcReduction="20000"/>
          </a:bodyPr>
          <a:lstStyle/>
          <a:p>
            <a:r>
              <a:rPr sz="2400" dirty="0"/>
              <a:t>PE days</a:t>
            </a:r>
            <a:r>
              <a:rPr lang="en-GB" sz="2400" dirty="0"/>
              <a:t>: 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Tuesday with Mrs Smith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Wednesday with Mrs McVicker</a:t>
            </a:r>
          </a:p>
          <a:p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400" b="1" dirty="0"/>
              <a:t>Class Topics </a:t>
            </a:r>
            <a:r>
              <a:rPr lang="en-GB" sz="2400" dirty="0"/>
              <a:t>: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UNCRC/ Class Charter-  Health and Wellbeing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Flat Stanley – Social studies, Literacy, Art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bg1"/>
                </a:solidFill>
              </a:rPr>
              <a:t>Numeracy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bg1"/>
                </a:solidFill>
              </a:rPr>
              <a:t>-</a:t>
            </a:r>
            <a:r>
              <a:rPr lang="en-GB" sz="2400" dirty="0">
                <a:solidFill>
                  <a:schemeClr val="bg1"/>
                </a:solidFill>
              </a:rPr>
              <a:t>Place Value and Patterns 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bg1"/>
                </a:solidFill>
              </a:rPr>
              <a:t>Literacy</a:t>
            </a:r>
          </a:p>
          <a:p>
            <a:r>
              <a:rPr lang="en-GB" sz="2400" dirty="0">
                <a:solidFill>
                  <a:schemeClr val="bg1"/>
                </a:solidFill>
              </a:rPr>
              <a:t>Talk for Writing- Is Plastic Fantastic (description toolkit focus)</a:t>
            </a:r>
            <a:endParaRPr lang="en-GB" sz="2400" b="1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rgbClr val="3C3C3C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3C3C3C"/>
              </a:solidFill>
            </a:endParaRPr>
          </a:p>
          <a:p>
            <a:endParaRPr lang="en-GB" sz="2400" dirty="0">
              <a:solidFill>
                <a:srgbClr val="3C3C3C"/>
              </a:solidFill>
            </a:endParaRPr>
          </a:p>
          <a:p>
            <a:endParaRPr sz="2400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22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>
                <a:solidFill>
                  <a:srgbClr val="0066CC"/>
                </a:solidFill>
              </a:rPr>
              <a:t>Class routines &amp; Class Charter</a:t>
            </a:r>
            <a:endParaRPr sz="4000" b="1" dirty="0">
              <a:solidFill>
                <a:srgbClr val="0066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0110C4-59D4-F9C2-B07F-E4C6FDDFDFA1}"/>
              </a:ext>
            </a:extLst>
          </p:cNvPr>
          <p:cNvSpPr txBox="1"/>
          <p:nvPr/>
        </p:nvSpPr>
        <p:spPr>
          <a:xfrm>
            <a:off x="326571" y="1959429"/>
            <a:ext cx="838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• Let’s look at our class charter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• Rewards &amp; celebrations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Group reward – pompoms.  The winning group choose a prize each week.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House points throughout the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Monthly and termly awards at Assemblies</a:t>
            </a:r>
          </a:p>
        </p:txBody>
      </p:sp>
      <p:pic>
        <p:nvPicPr>
          <p:cNvPr id="4" name="Picture 3" descr="A classroom with art on the wall&#10;&#10;AI-generated content may be incorrect.">
            <a:extLst>
              <a:ext uri="{FF2B5EF4-FFF2-40B4-BE49-F238E27FC236}">
                <a16:creationId xmlns:a16="http://schemas.microsoft.com/office/drawing/2014/main" id="{1A687D25-E18F-0572-12D3-BEAF6EA79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676" y="2052016"/>
            <a:ext cx="3300548" cy="24754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826167"/>
          </a:xfrm>
        </p:spPr>
        <p:txBody>
          <a:bodyPr/>
          <a:lstStyle/>
          <a:p>
            <a:r>
              <a:rPr sz="4000" b="1" dirty="0">
                <a:solidFill>
                  <a:srgbClr val="0066CC"/>
                </a:solidFill>
              </a:rPr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" y="1907178"/>
            <a:ext cx="8893629" cy="5072742"/>
          </a:xfrm>
        </p:spPr>
        <p:txBody>
          <a:bodyPr>
            <a:normAutofit fontScale="85000" lnSpcReduction="10000"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Spelling homework will be </a:t>
            </a:r>
            <a:r>
              <a:rPr lang="en-GB" sz="2400" dirty="0" err="1">
                <a:solidFill>
                  <a:schemeClr val="bg1"/>
                </a:solidFill>
              </a:rPr>
              <a:t>ssued</a:t>
            </a:r>
            <a:r>
              <a:rPr lang="en-GB" sz="2400" dirty="0">
                <a:solidFill>
                  <a:schemeClr val="bg1"/>
                </a:solidFill>
              </a:rPr>
              <a:t> on a Monday.  The words will be listed on SEESAW and children will copy their spelling words into their homework jotters.</a:t>
            </a:r>
          </a:p>
          <a:p>
            <a:r>
              <a:rPr lang="en-GB" sz="2400" dirty="0">
                <a:solidFill>
                  <a:schemeClr val="bg1"/>
                </a:solidFill>
              </a:rPr>
              <a:t>Reading books will be issued on a Monday – Big Cat book will go home.</a:t>
            </a:r>
          </a:p>
          <a:p>
            <a:r>
              <a:rPr lang="en-GB" sz="2400" dirty="0">
                <a:solidFill>
                  <a:schemeClr val="bg1"/>
                </a:solidFill>
              </a:rPr>
              <a:t>Maths homework will be posted to SEESAW and completed in a maths homework jotter.</a:t>
            </a:r>
          </a:p>
          <a:p>
            <a:r>
              <a:rPr sz="2400" dirty="0">
                <a:solidFill>
                  <a:schemeClr val="bg1"/>
                </a:solidFill>
              </a:rPr>
              <a:t>Frequency and expectations</a:t>
            </a:r>
            <a:r>
              <a:rPr lang="en-GB" sz="2400" dirty="0">
                <a:solidFill>
                  <a:schemeClr val="bg1"/>
                </a:solidFill>
              </a:rPr>
              <a:t>: issued on a Monday and returned Friday or before</a:t>
            </a:r>
          </a:p>
          <a:p>
            <a:r>
              <a:rPr sz="2400" dirty="0">
                <a:solidFill>
                  <a:schemeClr val="bg1"/>
                </a:solidFill>
              </a:rPr>
              <a:t>Types: </a:t>
            </a:r>
            <a:r>
              <a:rPr lang="en-GB" sz="2400" dirty="0">
                <a:solidFill>
                  <a:schemeClr val="bg1"/>
                </a:solidFill>
              </a:rPr>
              <a:t>R</a:t>
            </a:r>
            <a:r>
              <a:rPr sz="2400" dirty="0" err="1">
                <a:solidFill>
                  <a:schemeClr val="bg1"/>
                </a:solidFill>
              </a:rPr>
              <a:t>eading</a:t>
            </a:r>
            <a:r>
              <a:rPr sz="2400" dirty="0">
                <a:solidFill>
                  <a:schemeClr val="bg1"/>
                </a:solidFill>
              </a:rPr>
              <a:t>, </a:t>
            </a:r>
            <a:r>
              <a:rPr lang="en-GB" sz="2400" dirty="0">
                <a:solidFill>
                  <a:schemeClr val="bg1"/>
                </a:solidFill>
              </a:rPr>
              <a:t>Spe</a:t>
            </a:r>
            <a:r>
              <a:rPr sz="2400" dirty="0" err="1">
                <a:solidFill>
                  <a:schemeClr val="bg1"/>
                </a:solidFill>
              </a:rPr>
              <a:t>lling</a:t>
            </a:r>
            <a:r>
              <a:rPr sz="2400" dirty="0">
                <a:solidFill>
                  <a:schemeClr val="bg1"/>
                </a:solidFill>
              </a:rPr>
              <a:t>, </a:t>
            </a:r>
            <a:r>
              <a:rPr lang="en-GB" sz="2400" dirty="0">
                <a:solidFill>
                  <a:schemeClr val="bg1"/>
                </a:solidFill>
              </a:rPr>
              <a:t>M</a:t>
            </a:r>
            <a:r>
              <a:rPr sz="2400" dirty="0" err="1">
                <a:solidFill>
                  <a:schemeClr val="bg1"/>
                </a:solidFill>
              </a:rPr>
              <a:t>aths</a:t>
            </a:r>
            <a:r>
              <a:rPr lang="en-GB" sz="2400" dirty="0">
                <a:solidFill>
                  <a:schemeClr val="bg1"/>
                </a:solidFill>
              </a:rPr>
              <a:t> and IDL tasks</a:t>
            </a:r>
          </a:p>
          <a:p>
            <a:pPr marL="0" indent="0">
              <a:buNone/>
            </a:pPr>
            <a:endParaRPr sz="2400" dirty="0"/>
          </a:p>
          <a:p>
            <a:r>
              <a:rPr lang="en-GB" sz="2400" dirty="0">
                <a:solidFill>
                  <a:schemeClr val="bg1"/>
                </a:solidFill>
              </a:rPr>
              <a:t>Some digital tasks will be expected to be completed: Reading Eggs (occasionally), Maths Seeds, Maths games and IDL related tasks. </a:t>
            </a:r>
          </a:p>
          <a:p>
            <a:r>
              <a:rPr lang="en-GB" sz="2400" dirty="0">
                <a:solidFill>
                  <a:schemeClr val="bg1"/>
                </a:solidFill>
              </a:rPr>
              <a:t>You will receive a QR Code for Reading Eggs/Math Seeds.  Please keep it safe!</a:t>
            </a:r>
          </a:p>
          <a:p>
            <a:r>
              <a:rPr lang="en-GB" sz="2400" dirty="0">
                <a:solidFill>
                  <a:schemeClr val="bg1"/>
                </a:solidFill>
              </a:rPr>
              <a:t>Reading Eggs &amp; Math Seeds can be played on an I phone, laptop, Chromebook or an I pad. </a:t>
            </a:r>
            <a:endParaRPr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b="1" dirty="0">
                <a:solidFill>
                  <a:srgbClr val="0066CC"/>
                </a:solidFill>
              </a:rPr>
              <a:t>How You Can Help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sz="2400" dirty="0">
                <a:solidFill>
                  <a:schemeClr val="bg1"/>
                </a:solidFill>
              </a:rPr>
              <a:t>Encourage reading for pleasure</a:t>
            </a:r>
            <a:r>
              <a:rPr lang="en-GB" sz="2400" dirty="0">
                <a:solidFill>
                  <a:schemeClr val="bg1"/>
                </a:solidFill>
              </a:rPr>
              <a:t> with physical books and the Reading Eggs  Online library</a:t>
            </a:r>
          </a:p>
          <a:p>
            <a:r>
              <a:rPr lang="en-GB" sz="2400" dirty="0">
                <a:solidFill>
                  <a:schemeClr val="bg1"/>
                </a:solidFill>
              </a:rPr>
              <a:t>Relate and encourage  learning to real life e.g.  encourage children to use their maths skills when shopping and telling the time on clocks at home</a:t>
            </a:r>
            <a:endParaRPr sz="2400" dirty="0">
              <a:solidFill>
                <a:schemeClr val="bg1"/>
              </a:solidFill>
            </a:endParaRPr>
          </a:p>
          <a:p>
            <a:r>
              <a:rPr sz="2400" dirty="0">
                <a:solidFill>
                  <a:schemeClr val="bg1"/>
                </a:solidFill>
              </a:rPr>
              <a:t>Support homework routines</a:t>
            </a:r>
            <a:r>
              <a:rPr lang="en-GB" sz="2400" dirty="0">
                <a:solidFill>
                  <a:schemeClr val="bg1"/>
                </a:solidFill>
              </a:rPr>
              <a:t> and deadlines</a:t>
            </a:r>
            <a:endParaRPr sz="2400" dirty="0">
              <a:solidFill>
                <a:schemeClr val="bg1"/>
              </a:solidFill>
            </a:endParaRPr>
          </a:p>
          <a:p>
            <a:r>
              <a:rPr sz="2400" dirty="0">
                <a:solidFill>
                  <a:schemeClr val="bg1"/>
                </a:solidFill>
              </a:rPr>
              <a:t>Talk about </a:t>
            </a:r>
            <a:r>
              <a:rPr lang="en-GB" sz="2400" dirty="0">
                <a:solidFill>
                  <a:schemeClr val="bg1"/>
                </a:solidFill>
              </a:rPr>
              <a:t>the importance of following the Class Charter during teaching and </a:t>
            </a:r>
            <a:r>
              <a:rPr sz="2400" dirty="0">
                <a:solidFill>
                  <a:schemeClr val="bg1"/>
                </a:solidFill>
              </a:rPr>
              <a:t>learning</a:t>
            </a:r>
          </a:p>
          <a:p>
            <a:r>
              <a:rPr sz="2400" dirty="0">
                <a:solidFill>
                  <a:schemeClr val="bg1"/>
                </a:solidFill>
              </a:rPr>
              <a:t>Praise effort and perseverance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Complete Reading Eggs / Math seeds tasks; we receive weekly report on usage and achievement.  The class are used to using this resource and should know what to play and where to find it on the resource.</a:t>
            </a:r>
          </a:p>
          <a:p>
            <a:pPr marL="0" indent="0">
              <a:buNone/>
            </a:pPr>
            <a:endParaRPr lang="en-GB" sz="2400" dirty="0"/>
          </a:p>
          <a:p>
            <a:endParaRPr sz="2400" dirty="0">
              <a:solidFill>
                <a:srgbClr val="3C3C3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rgbClr val="0066CC"/>
                </a:solidFill>
              </a:rPr>
              <a:t>Reading eggs &amp; Math Seeds </a:t>
            </a:r>
            <a:endParaRPr sz="4000" b="1" dirty="0">
              <a:solidFill>
                <a:srgbClr val="0066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28" y="3951513"/>
            <a:ext cx="8556171" cy="26223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Please let me know at the end if you do not have a device they can use at home for online homework tasks.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84E35-7EB8-015D-E408-3BDD9A0F18BB}"/>
              </a:ext>
            </a:extLst>
          </p:cNvPr>
          <p:cNvSpPr txBox="1"/>
          <p:nvPr/>
        </p:nvSpPr>
        <p:spPr>
          <a:xfrm>
            <a:off x="283028" y="2024743"/>
            <a:ext cx="842554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Let’s now look at the Reading Eggs and Math Seeds platform to know exactly what the class will be asked to complete and where to find it: </a:t>
            </a:r>
            <a:r>
              <a:rPr lang="en-GB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https://readingeggs.co.uk/</a:t>
            </a:r>
            <a:r>
              <a:rPr lang="en-GB" sz="2400" dirty="0"/>
              <a:t> </a:t>
            </a:r>
          </a:p>
          <a:p>
            <a:pPr algn="ctr"/>
            <a:r>
              <a:rPr lang="en-GB" sz="1000" dirty="0"/>
              <a:t>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686AB-2CB6-9DBA-6C5D-B39EB9295254}"/>
              </a:ext>
            </a:extLst>
          </p:cNvPr>
          <p:cNvSpPr txBox="1"/>
          <p:nvPr/>
        </p:nvSpPr>
        <p:spPr>
          <a:xfrm>
            <a:off x="391887" y="3563626"/>
            <a:ext cx="8273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In summary the Homework tasks will be usually be:</a:t>
            </a:r>
          </a:p>
          <a:p>
            <a:r>
              <a:rPr lang="en-GB" sz="2000" b="1" u="sng" dirty="0"/>
              <a:t>Occasionally </a:t>
            </a:r>
            <a:r>
              <a:rPr lang="en-GB" sz="2000" dirty="0"/>
              <a:t>a Reading Eggs ‘My Lessons’ Comprehension task.  We will be doing these in school.</a:t>
            </a:r>
          </a:p>
          <a:p>
            <a:r>
              <a:rPr lang="en-GB" sz="2000" dirty="0"/>
              <a:t>Math Seeds ‘Lessons’.  (Complete one lesson)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3A3FE-B7D5-56D6-EE24-9FFF74F97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6EA8-D054-D3A7-02AD-0E86CC4F5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 err="1">
                <a:solidFill>
                  <a:srgbClr val="0066CC"/>
                </a:solidFill>
              </a:rPr>
              <a:t>SEEsaw</a:t>
            </a:r>
            <a:endParaRPr sz="4000" b="1" dirty="0">
              <a:solidFill>
                <a:srgbClr val="0066C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B955B-EB04-918B-261C-B357F436D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019" y="4561114"/>
            <a:ext cx="7772400" cy="18505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sz="2400" dirty="0"/>
          </a:p>
          <a:p>
            <a:r>
              <a:rPr lang="en-GB" dirty="0">
                <a:solidFill>
                  <a:schemeClr val="bg1"/>
                </a:solidFill>
              </a:rPr>
              <a:t>Any questions?</a:t>
            </a:r>
          </a:p>
          <a:p>
            <a:r>
              <a:rPr dirty="0">
                <a:solidFill>
                  <a:schemeClr val="bg1"/>
                </a:solidFill>
              </a:rPr>
              <a:t> Thank you for your support</a:t>
            </a:r>
            <a:r>
              <a:rPr lang="en-GB" dirty="0">
                <a:solidFill>
                  <a:schemeClr val="bg1"/>
                </a:solidFill>
              </a:rPr>
              <a:t>!</a:t>
            </a:r>
            <a:endParaRPr dirty="0">
              <a:solidFill>
                <a:schemeClr val="bg1"/>
              </a:solidFill>
            </a:endParaRPr>
          </a:p>
          <a:p>
            <a:r>
              <a:rPr dirty="0">
                <a:solidFill>
                  <a:schemeClr val="bg1"/>
                </a:solidFill>
              </a:rPr>
              <a:t> Looking forward to a great year ahead!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You are free to go!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97178C-A27A-B7D3-1FCD-76A9EA2306EF}"/>
              </a:ext>
            </a:extLst>
          </p:cNvPr>
          <p:cNvSpPr txBox="1"/>
          <p:nvPr/>
        </p:nvSpPr>
        <p:spPr>
          <a:xfrm>
            <a:off x="326571" y="2024743"/>
            <a:ext cx="84690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You should be logged in as a FAMILY member to see updates on the class feed AND your child should be logged in to be able to complete homework tasks.</a:t>
            </a:r>
          </a:p>
          <a:p>
            <a:endParaRPr lang="en-GB" sz="2000" dirty="0"/>
          </a:p>
          <a:p>
            <a:r>
              <a:rPr lang="en-GB" sz="2000" dirty="0"/>
              <a:t> QR codes have been sent home previously however let me know if you need another QR code. </a:t>
            </a:r>
          </a:p>
          <a:p>
            <a:endParaRPr lang="en-GB" sz="2000" dirty="0"/>
          </a:p>
          <a:p>
            <a:r>
              <a:rPr lang="en-GB" sz="2000" dirty="0"/>
              <a:t>If anyone is having trouble getting onto Seesaw then we can try and sort it today, if not we can organise support.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072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1049</TotalTime>
  <Words>630</Words>
  <Application>Microsoft Office PowerPoint</Application>
  <PresentationFormat>On-screen Show (4:3)</PresentationFormat>
  <Paragraphs>83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Corbel</vt:lpstr>
      <vt:lpstr>Wingdings</vt:lpstr>
      <vt:lpstr>Banded</vt:lpstr>
      <vt:lpstr>Meet the Teacher</vt:lpstr>
      <vt:lpstr>Working patterns</vt:lpstr>
      <vt:lpstr>Communication</vt:lpstr>
      <vt:lpstr>Important class Information</vt:lpstr>
      <vt:lpstr>Class routines &amp; Class Charter</vt:lpstr>
      <vt:lpstr>Homework</vt:lpstr>
      <vt:lpstr>How You Can Help at Home</vt:lpstr>
      <vt:lpstr>Reading eggs &amp; Math Seeds </vt:lpstr>
      <vt:lpstr>SEEsaw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catriona mcaleney</dc:creator>
  <cp:keywords/>
  <dc:description>generated using python-pptx</dc:description>
  <cp:lastModifiedBy>Deirdre Sutherland</cp:lastModifiedBy>
  <cp:revision>12</cp:revision>
  <dcterms:created xsi:type="dcterms:W3CDTF">2013-01-27T09:14:16Z</dcterms:created>
  <dcterms:modified xsi:type="dcterms:W3CDTF">2025-09-16T08:51:06Z</dcterms:modified>
  <cp:category/>
</cp:coreProperties>
</file>