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8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9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2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0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6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7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1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9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4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1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940C6F-9A54-410C-9BCD-203E8D97F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46C6CE-72A6-48A2-BAA1-A9BD9AE02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121080" y="0"/>
            <a:ext cx="7070920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955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596581" y="2601669"/>
                  <a:pt x="7521128" y="5461844"/>
                  <a:pt x="7433327" y="6803646"/>
                </a:cubicBez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AFF5CE-B67C-4572-A244-872A4D90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791907" y="958118"/>
            <a:ext cx="4266483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52216-D3BE-4C3D-8F4E-9596A1F48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696" y="1063256"/>
            <a:ext cx="3865403" cy="3297271"/>
          </a:xfrm>
        </p:spPr>
        <p:txBody>
          <a:bodyPr anchor="ctr">
            <a:normAutofit/>
          </a:bodyPr>
          <a:lstStyle/>
          <a:p>
            <a:r>
              <a:rPr lang="en-GB" sz="9000" dirty="0">
                <a:cs typeface="Cavolini" panose="03000502040302020204" pitchFamily="66" charset="0"/>
              </a:rPr>
              <a:t>World Book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04489-ADBD-4831-85DC-6C24ACBAF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7697" y="5037068"/>
            <a:ext cx="3530519" cy="1144391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“YOU ARE A READER”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69A980-D397-4383-991D-6DC2FB1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735556" y="935488"/>
            <a:ext cx="4587669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65ECCD1-CF5E-4EE6-837B-F9A6958B1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737159" y="912857"/>
            <a:ext cx="4266483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4670E5D-BA80-4C5F-B98B-A06BED563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36" y="548672"/>
            <a:ext cx="5520309" cy="576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03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7053-4F20-4B90-AA02-A582B1CAC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Ideas for the classroom-created by the literacy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0C046-7899-4C73-AEB0-5C4027A55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5" y="1682898"/>
            <a:ext cx="10333074" cy="431150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Create a lollipop stick character -  can create dialogues/role play using same book characters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Create a Plasticine character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Write a book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Create a video book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Sketch a book character or scene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Create a book quiz of your class novel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Design an alternative book cover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Act out a scene from a book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Describe a book and see if others can guess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Bedtime story – older pupils read stories to </a:t>
            </a:r>
            <a:r>
              <a:rPr lang="en-GB"/>
              <a:t>younger pupils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94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FC7AA-DB74-43F8-B92C-E39EE8C8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015" y="747906"/>
            <a:ext cx="3811205" cy="2058793"/>
          </a:xfrm>
        </p:spPr>
        <p:txBody>
          <a:bodyPr>
            <a:normAutofit/>
          </a:bodyPr>
          <a:lstStyle/>
          <a:p>
            <a:pPr algn="ctr"/>
            <a:r>
              <a:rPr lang="en-GB" sz="6600" dirty="0"/>
              <a:t>PAINT A POTATO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3975754-B125-4FFC-9140-F88A16E3D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79013" y="303198"/>
            <a:ext cx="6631387" cy="59597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31470"/>
              <a:gd name="connsiteY0" fmla="*/ 6405352 h 6405386"/>
              <a:gd name="connsiteX1" fmla="*/ 6552830 w 7631470"/>
              <a:gd name="connsiteY1" fmla="*/ 6396252 h 6405386"/>
              <a:gd name="connsiteX2" fmla="*/ 987782 w 7631470"/>
              <a:gd name="connsiteY2" fmla="*/ 6365722 h 6405386"/>
              <a:gd name="connsiteX3" fmla="*/ 0 w 7631470"/>
              <a:gd name="connsiteY3" fmla="*/ 6336938 h 6405386"/>
              <a:gd name="connsiteX4" fmla="*/ 0 w 7631470"/>
              <a:gd name="connsiteY4" fmla="*/ 32372 h 6405386"/>
              <a:gd name="connsiteX5" fmla="*/ 157934 w 7631470"/>
              <a:gd name="connsiteY5" fmla="*/ 32797 h 6405386"/>
              <a:gd name="connsiteX6" fmla="*/ 6431319 w 7631470"/>
              <a:gd name="connsiteY6" fmla="*/ 0 h 6405386"/>
              <a:gd name="connsiteX7" fmla="*/ 7631470 w 7631470"/>
              <a:gd name="connsiteY7" fmla="*/ 30531 h 6405386"/>
              <a:gd name="connsiteX8" fmla="*/ 7560032 w 7631470"/>
              <a:gd name="connsiteY8" fmla="*/ 6274128 h 6405386"/>
              <a:gd name="connsiteX9" fmla="*/ 7394324 w 7631470"/>
              <a:gd name="connsiteY9" fmla="*/ 6402154 h 6405386"/>
              <a:gd name="connsiteX10" fmla="*/ 7142118 w 7631470"/>
              <a:gd name="connsiteY10" fmla="*/ 6405352 h 6405386"/>
              <a:gd name="connsiteX0" fmla="*/ 7154766 w 7644118"/>
              <a:gd name="connsiteY0" fmla="*/ 6405352 h 6405386"/>
              <a:gd name="connsiteX1" fmla="*/ 6565478 w 7644118"/>
              <a:gd name="connsiteY1" fmla="*/ 6396252 h 6405386"/>
              <a:gd name="connsiteX2" fmla="*/ 1000430 w 7644118"/>
              <a:gd name="connsiteY2" fmla="*/ 6365722 h 6405386"/>
              <a:gd name="connsiteX3" fmla="*/ 0 w 7644118"/>
              <a:gd name="connsiteY3" fmla="*/ 6324387 h 6405386"/>
              <a:gd name="connsiteX4" fmla="*/ 12648 w 7644118"/>
              <a:gd name="connsiteY4" fmla="*/ 32372 h 6405386"/>
              <a:gd name="connsiteX5" fmla="*/ 170582 w 7644118"/>
              <a:gd name="connsiteY5" fmla="*/ 32797 h 6405386"/>
              <a:gd name="connsiteX6" fmla="*/ 6443967 w 7644118"/>
              <a:gd name="connsiteY6" fmla="*/ 0 h 6405386"/>
              <a:gd name="connsiteX7" fmla="*/ 7644118 w 7644118"/>
              <a:gd name="connsiteY7" fmla="*/ 30531 h 6405386"/>
              <a:gd name="connsiteX8" fmla="*/ 7572680 w 7644118"/>
              <a:gd name="connsiteY8" fmla="*/ 6274128 h 6405386"/>
              <a:gd name="connsiteX9" fmla="*/ 7406972 w 7644118"/>
              <a:gd name="connsiteY9" fmla="*/ 6402154 h 6405386"/>
              <a:gd name="connsiteX10" fmla="*/ 7154766 w 7644118"/>
              <a:gd name="connsiteY10" fmla="*/ 6405352 h 6405386"/>
              <a:gd name="connsiteX0" fmla="*/ 7167747 w 7657099"/>
              <a:gd name="connsiteY0" fmla="*/ 6405352 h 6405386"/>
              <a:gd name="connsiteX1" fmla="*/ 6578459 w 7657099"/>
              <a:gd name="connsiteY1" fmla="*/ 6396252 h 6405386"/>
              <a:gd name="connsiteX2" fmla="*/ 1013411 w 7657099"/>
              <a:gd name="connsiteY2" fmla="*/ 6365722 h 6405386"/>
              <a:gd name="connsiteX3" fmla="*/ 12981 w 7657099"/>
              <a:gd name="connsiteY3" fmla="*/ 6324387 h 6405386"/>
              <a:gd name="connsiteX4" fmla="*/ 25629 w 7657099"/>
              <a:gd name="connsiteY4" fmla="*/ 32372 h 6405386"/>
              <a:gd name="connsiteX5" fmla="*/ 183563 w 7657099"/>
              <a:gd name="connsiteY5" fmla="*/ 32797 h 6405386"/>
              <a:gd name="connsiteX6" fmla="*/ 6456948 w 7657099"/>
              <a:gd name="connsiteY6" fmla="*/ 0 h 6405386"/>
              <a:gd name="connsiteX7" fmla="*/ 7657099 w 7657099"/>
              <a:gd name="connsiteY7" fmla="*/ 30531 h 6405386"/>
              <a:gd name="connsiteX8" fmla="*/ 7585661 w 7657099"/>
              <a:gd name="connsiteY8" fmla="*/ 6274128 h 6405386"/>
              <a:gd name="connsiteX9" fmla="*/ 7419953 w 7657099"/>
              <a:gd name="connsiteY9" fmla="*/ 6402154 h 6405386"/>
              <a:gd name="connsiteX10" fmla="*/ 7167747 w 7657099"/>
              <a:gd name="connsiteY10" fmla="*/ 6405352 h 6405386"/>
              <a:gd name="connsiteX0" fmla="*/ 7236700 w 7726052"/>
              <a:gd name="connsiteY0" fmla="*/ 6405352 h 6405386"/>
              <a:gd name="connsiteX1" fmla="*/ 6647412 w 7726052"/>
              <a:gd name="connsiteY1" fmla="*/ 6396252 h 6405386"/>
              <a:gd name="connsiteX2" fmla="*/ 1082364 w 7726052"/>
              <a:gd name="connsiteY2" fmla="*/ 6365722 h 6405386"/>
              <a:gd name="connsiteX3" fmla="*/ 6051 w 7726052"/>
              <a:gd name="connsiteY3" fmla="*/ 6324387 h 6405386"/>
              <a:gd name="connsiteX4" fmla="*/ 94582 w 7726052"/>
              <a:gd name="connsiteY4" fmla="*/ 32372 h 6405386"/>
              <a:gd name="connsiteX5" fmla="*/ 252516 w 7726052"/>
              <a:gd name="connsiteY5" fmla="*/ 32797 h 6405386"/>
              <a:gd name="connsiteX6" fmla="*/ 6525901 w 7726052"/>
              <a:gd name="connsiteY6" fmla="*/ 0 h 6405386"/>
              <a:gd name="connsiteX7" fmla="*/ 7726052 w 7726052"/>
              <a:gd name="connsiteY7" fmla="*/ 30531 h 6405386"/>
              <a:gd name="connsiteX8" fmla="*/ 7654614 w 7726052"/>
              <a:gd name="connsiteY8" fmla="*/ 6274128 h 6405386"/>
              <a:gd name="connsiteX9" fmla="*/ 7488906 w 7726052"/>
              <a:gd name="connsiteY9" fmla="*/ 6402154 h 6405386"/>
              <a:gd name="connsiteX10" fmla="*/ 7236700 w 7726052"/>
              <a:gd name="connsiteY10" fmla="*/ 6405352 h 6405386"/>
              <a:gd name="connsiteX0" fmla="*/ 7240058 w 7729410"/>
              <a:gd name="connsiteY0" fmla="*/ 6405352 h 6405386"/>
              <a:gd name="connsiteX1" fmla="*/ 6650770 w 7729410"/>
              <a:gd name="connsiteY1" fmla="*/ 6396252 h 6405386"/>
              <a:gd name="connsiteX2" fmla="*/ 1085722 w 7729410"/>
              <a:gd name="connsiteY2" fmla="*/ 6365722 h 6405386"/>
              <a:gd name="connsiteX3" fmla="*/ 9409 w 7729410"/>
              <a:gd name="connsiteY3" fmla="*/ 6324387 h 6405386"/>
              <a:gd name="connsiteX4" fmla="*/ 47351 w 7729410"/>
              <a:gd name="connsiteY4" fmla="*/ 32372 h 6405386"/>
              <a:gd name="connsiteX5" fmla="*/ 255874 w 7729410"/>
              <a:gd name="connsiteY5" fmla="*/ 32797 h 6405386"/>
              <a:gd name="connsiteX6" fmla="*/ 6529259 w 7729410"/>
              <a:gd name="connsiteY6" fmla="*/ 0 h 6405386"/>
              <a:gd name="connsiteX7" fmla="*/ 7729410 w 7729410"/>
              <a:gd name="connsiteY7" fmla="*/ 30531 h 6405386"/>
              <a:gd name="connsiteX8" fmla="*/ 7657972 w 7729410"/>
              <a:gd name="connsiteY8" fmla="*/ 6274128 h 6405386"/>
              <a:gd name="connsiteX9" fmla="*/ 7492264 w 7729410"/>
              <a:gd name="connsiteY9" fmla="*/ 6402154 h 6405386"/>
              <a:gd name="connsiteX10" fmla="*/ 7240058 w 772941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9410" h="6405386">
                <a:moveTo>
                  <a:pt x="7240058" y="6405352"/>
                </a:moveTo>
                <a:cubicBezTo>
                  <a:pt x="7065297" y="6404963"/>
                  <a:pt x="6846319" y="6401325"/>
                  <a:pt x="6650770" y="6396252"/>
                </a:cubicBezTo>
                <a:lnTo>
                  <a:pt x="1085722" y="6365722"/>
                </a:lnTo>
                <a:lnTo>
                  <a:pt x="9409" y="6324387"/>
                </a:lnTo>
                <a:cubicBezTo>
                  <a:pt x="-24317" y="4214496"/>
                  <a:pt x="43135" y="2129710"/>
                  <a:pt x="47351" y="32372"/>
                </a:cubicBezTo>
                <a:lnTo>
                  <a:pt x="255874" y="32797"/>
                </a:lnTo>
                <a:lnTo>
                  <a:pt x="6529259" y="0"/>
                </a:lnTo>
                <a:cubicBezTo>
                  <a:pt x="7029322" y="30531"/>
                  <a:pt x="7386510" y="-1"/>
                  <a:pt x="7729410" y="30531"/>
                </a:cubicBezTo>
                <a:cubicBezTo>
                  <a:pt x="7707716" y="2585987"/>
                  <a:pt x="7753223" y="4971471"/>
                  <a:pt x="7657972" y="6274128"/>
                </a:cubicBezTo>
                <a:cubicBezTo>
                  <a:pt x="7649782" y="6434165"/>
                  <a:pt x="7656570" y="6381800"/>
                  <a:pt x="7492264" y="6402154"/>
                </a:cubicBezTo>
                <a:cubicBezTo>
                  <a:pt x="7433854" y="6404650"/>
                  <a:pt x="7344915" y="6405586"/>
                  <a:pt x="724005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B6A3E87-857D-476C-AA24-4BC622F74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80" y="595015"/>
            <a:ext cx="6210538" cy="5618898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06D9DEC-1437-46EC-8C39-27D925B8D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900" y="2997200"/>
            <a:ext cx="3768403" cy="321671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DECORATE A POTATO AS A CHARACTER OR OBJECT  </a:t>
            </a:r>
          </a:p>
          <a:p>
            <a:pPr algn="ctr"/>
            <a:r>
              <a:rPr lang="en-US" dirty="0"/>
              <a:t>FROM YOUR </a:t>
            </a:r>
          </a:p>
          <a:p>
            <a:pPr algn="ctr"/>
            <a:r>
              <a:rPr lang="en-US" dirty="0"/>
              <a:t>FAVOURITE STORY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B0D6B9-0AA0-423E-AB67-7751162EE838}"/>
              </a:ext>
            </a:extLst>
          </p:cNvPr>
          <p:cNvSpPr/>
          <p:nvPr/>
        </p:nvSpPr>
        <p:spPr>
          <a:xfrm>
            <a:off x="1088571" y="747906"/>
            <a:ext cx="2394858" cy="3696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6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2F0244-D4F9-4971-945B-6447F7894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" r="3395" b="-2"/>
          <a:stretch/>
        </p:blipFill>
        <p:spPr>
          <a:xfrm>
            <a:off x="4561582" y="404592"/>
            <a:ext cx="7177672" cy="5810149"/>
          </a:xfrm>
          <a:custGeom>
            <a:avLst/>
            <a:gdLst/>
            <a:ahLst/>
            <a:cxnLst/>
            <a:rect l="l" t="t" r="r" b="b"/>
            <a:pathLst>
              <a:path w="7401982" h="6180550">
                <a:moveTo>
                  <a:pt x="468623" y="34"/>
                </a:moveTo>
                <a:cubicBezTo>
                  <a:pt x="635980" y="409"/>
                  <a:pt x="845682" y="3920"/>
                  <a:pt x="1032947" y="8815"/>
                </a:cubicBezTo>
                <a:lnTo>
                  <a:pt x="6362252" y="38273"/>
                </a:lnTo>
                <a:lnTo>
                  <a:pt x="7392971" y="78157"/>
                </a:lnTo>
                <a:cubicBezTo>
                  <a:pt x="7425268" y="2113988"/>
                  <a:pt x="7360673" y="4125596"/>
                  <a:pt x="7356636" y="6149315"/>
                </a:cubicBezTo>
                <a:lnTo>
                  <a:pt x="7156946" y="6148904"/>
                </a:lnTo>
                <a:lnTo>
                  <a:pt x="1149311" y="6180550"/>
                </a:lnTo>
                <a:cubicBezTo>
                  <a:pt x="670432" y="6151091"/>
                  <a:pt x="328375" y="6180551"/>
                  <a:pt x="0" y="6151091"/>
                </a:cubicBezTo>
                <a:cubicBezTo>
                  <a:pt x="20775" y="3685334"/>
                  <a:pt x="-22804" y="1383584"/>
                  <a:pt x="68412" y="126652"/>
                </a:cubicBezTo>
                <a:cubicBezTo>
                  <a:pt x="76255" y="-27768"/>
                  <a:pt x="69755" y="22759"/>
                  <a:pt x="227100" y="3120"/>
                </a:cubicBezTo>
                <a:cubicBezTo>
                  <a:pt x="283036" y="711"/>
                  <a:pt x="368207" y="-192"/>
                  <a:pt x="468623" y="34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3975754-B125-4FFC-9140-F88A16E3D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60726" y="398616"/>
            <a:ext cx="7177671" cy="5810148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31470"/>
              <a:gd name="connsiteY0" fmla="*/ 6405352 h 6405386"/>
              <a:gd name="connsiteX1" fmla="*/ 6552830 w 7631470"/>
              <a:gd name="connsiteY1" fmla="*/ 6396252 h 6405386"/>
              <a:gd name="connsiteX2" fmla="*/ 987782 w 7631470"/>
              <a:gd name="connsiteY2" fmla="*/ 6365722 h 6405386"/>
              <a:gd name="connsiteX3" fmla="*/ 0 w 7631470"/>
              <a:gd name="connsiteY3" fmla="*/ 6336938 h 6405386"/>
              <a:gd name="connsiteX4" fmla="*/ 0 w 7631470"/>
              <a:gd name="connsiteY4" fmla="*/ 32372 h 6405386"/>
              <a:gd name="connsiteX5" fmla="*/ 157934 w 7631470"/>
              <a:gd name="connsiteY5" fmla="*/ 32797 h 6405386"/>
              <a:gd name="connsiteX6" fmla="*/ 6431319 w 7631470"/>
              <a:gd name="connsiteY6" fmla="*/ 0 h 6405386"/>
              <a:gd name="connsiteX7" fmla="*/ 7631470 w 7631470"/>
              <a:gd name="connsiteY7" fmla="*/ 30531 h 6405386"/>
              <a:gd name="connsiteX8" fmla="*/ 7560032 w 7631470"/>
              <a:gd name="connsiteY8" fmla="*/ 6274128 h 6405386"/>
              <a:gd name="connsiteX9" fmla="*/ 7394324 w 7631470"/>
              <a:gd name="connsiteY9" fmla="*/ 6402154 h 6405386"/>
              <a:gd name="connsiteX10" fmla="*/ 7142118 w 7631470"/>
              <a:gd name="connsiteY10" fmla="*/ 6405352 h 6405386"/>
              <a:gd name="connsiteX0" fmla="*/ 7154766 w 7644118"/>
              <a:gd name="connsiteY0" fmla="*/ 6405352 h 6405386"/>
              <a:gd name="connsiteX1" fmla="*/ 6565478 w 7644118"/>
              <a:gd name="connsiteY1" fmla="*/ 6396252 h 6405386"/>
              <a:gd name="connsiteX2" fmla="*/ 1000430 w 7644118"/>
              <a:gd name="connsiteY2" fmla="*/ 6365722 h 6405386"/>
              <a:gd name="connsiteX3" fmla="*/ 0 w 7644118"/>
              <a:gd name="connsiteY3" fmla="*/ 6324387 h 6405386"/>
              <a:gd name="connsiteX4" fmla="*/ 12648 w 7644118"/>
              <a:gd name="connsiteY4" fmla="*/ 32372 h 6405386"/>
              <a:gd name="connsiteX5" fmla="*/ 170582 w 7644118"/>
              <a:gd name="connsiteY5" fmla="*/ 32797 h 6405386"/>
              <a:gd name="connsiteX6" fmla="*/ 6443967 w 7644118"/>
              <a:gd name="connsiteY6" fmla="*/ 0 h 6405386"/>
              <a:gd name="connsiteX7" fmla="*/ 7644118 w 7644118"/>
              <a:gd name="connsiteY7" fmla="*/ 30531 h 6405386"/>
              <a:gd name="connsiteX8" fmla="*/ 7572680 w 7644118"/>
              <a:gd name="connsiteY8" fmla="*/ 6274128 h 6405386"/>
              <a:gd name="connsiteX9" fmla="*/ 7406972 w 7644118"/>
              <a:gd name="connsiteY9" fmla="*/ 6402154 h 6405386"/>
              <a:gd name="connsiteX10" fmla="*/ 7154766 w 7644118"/>
              <a:gd name="connsiteY10" fmla="*/ 6405352 h 6405386"/>
              <a:gd name="connsiteX0" fmla="*/ 7167747 w 7657099"/>
              <a:gd name="connsiteY0" fmla="*/ 6405352 h 6405386"/>
              <a:gd name="connsiteX1" fmla="*/ 6578459 w 7657099"/>
              <a:gd name="connsiteY1" fmla="*/ 6396252 h 6405386"/>
              <a:gd name="connsiteX2" fmla="*/ 1013411 w 7657099"/>
              <a:gd name="connsiteY2" fmla="*/ 6365722 h 6405386"/>
              <a:gd name="connsiteX3" fmla="*/ 12981 w 7657099"/>
              <a:gd name="connsiteY3" fmla="*/ 6324387 h 6405386"/>
              <a:gd name="connsiteX4" fmla="*/ 25629 w 7657099"/>
              <a:gd name="connsiteY4" fmla="*/ 32372 h 6405386"/>
              <a:gd name="connsiteX5" fmla="*/ 183563 w 7657099"/>
              <a:gd name="connsiteY5" fmla="*/ 32797 h 6405386"/>
              <a:gd name="connsiteX6" fmla="*/ 6456948 w 7657099"/>
              <a:gd name="connsiteY6" fmla="*/ 0 h 6405386"/>
              <a:gd name="connsiteX7" fmla="*/ 7657099 w 7657099"/>
              <a:gd name="connsiteY7" fmla="*/ 30531 h 6405386"/>
              <a:gd name="connsiteX8" fmla="*/ 7585661 w 7657099"/>
              <a:gd name="connsiteY8" fmla="*/ 6274128 h 6405386"/>
              <a:gd name="connsiteX9" fmla="*/ 7419953 w 7657099"/>
              <a:gd name="connsiteY9" fmla="*/ 6402154 h 6405386"/>
              <a:gd name="connsiteX10" fmla="*/ 7167747 w 7657099"/>
              <a:gd name="connsiteY10" fmla="*/ 6405352 h 6405386"/>
              <a:gd name="connsiteX0" fmla="*/ 7236700 w 7726052"/>
              <a:gd name="connsiteY0" fmla="*/ 6405352 h 6405386"/>
              <a:gd name="connsiteX1" fmla="*/ 6647412 w 7726052"/>
              <a:gd name="connsiteY1" fmla="*/ 6396252 h 6405386"/>
              <a:gd name="connsiteX2" fmla="*/ 1082364 w 7726052"/>
              <a:gd name="connsiteY2" fmla="*/ 6365722 h 6405386"/>
              <a:gd name="connsiteX3" fmla="*/ 6051 w 7726052"/>
              <a:gd name="connsiteY3" fmla="*/ 6324387 h 6405386"/>
              <a:gd name="connsiteX4" fmla="*/ 94582 w 7726052"/>
              <a:gd name="connsiteY4" fmla="*/ 32372 h 6405386"/>
              <a:gd name="connsiteX5" fmla="*/ 252516 w 7726052"/>
              <a:gd name="connsiteY5" fmla="*/ 32797 h 6405386"/>
              <a:gd name="connsiteX6" fmla="*/ 6525901 w 7726052"/>
              <a:gd name="connsiteY6" fmla="*/ 0 h 6405386"/>
              <a:gd name="connsiteX7" fmla="*/ 7726052 w 7726052"/>
              <a:gd name="connsiteY7" fmla="*/ 30531 h 6405386"/>
              <a:gd name="connsiteX8" fmla="*/ 7654614 w 7726052"/>
              <a:gd name="connsiteY8" fmla="*/ 6274128 h 6405386"/>
              <a:gd name="connsiteX9" fmla="*/ 7488906 w 7726052"/>
              <a:gd name="connsiteY9" fmla="*/ 6402154 h 6405386"/>
              <a:gd name="connsiteX10" fmla="*/ 7236700 w 7726052"/>
              <a:gd name="connsiteY10" fmla="*/ 6405352 h 6405386"/>
              <a:gd name="connsiteX0" fmla="*/ 7240058 w 7729410"/>
              <a:gd name="connsiteY0" fmla="*/ 6405352 h 6405386"/>
              <a:gd name="connsiteX1" fmla="*/ 6650770 w 7729410"/>
              <a:gd name="connsiteY1" fmla="*/ 6396252 h 6405386"/>
              <a:gd name="connsiteX2" fmla="*/ 1085722 w 7729410"/>
              <a:gd name="connsiteY2" fmla="*/ 6365722 h 6405386"/>
              <a:gd name="connsiteX3" fmla="*/ 9409 w 7729410"/>
              <a:gd name="connsiteY3" fmla="*/ 6324387 h 6405386"/>
              <a:gd name="connsiteX4" fmla="*/ 47351 w 7729410"/>
              <a:gd name="connsiteY4" fmla="*/ 32372 h 6405386"/>
              <a:gd name="connsiteX5" fmla="*/ 255874 w 7729410"/>
              <a:gd name="connsiteY5" fmla="*/ 32797 h 6405386"/>
              <a:gd name="connsiteX6" fmla="*/ 6529259 w 7729410"/>
              <a:gd name="connsiteY6" fmla="*/ 0 h 6405386"/>
              <a:gd name="connsiteX7" fmla="*/ 7729410 w 7729410"/>
              <a:gd name="connsiteY7" fmla="*/ 30531 h 6405386"/>
              <a:gd name="connsiteX8" fmla="*/ 7657972 w 7729410"/>
              <a:gd name="connsiteY8" fmla="*/ 6274128 h 6405386"/>
              <a:gd name="connsiteX9" fmla="*/ 7492264 w 7729410"/>
              <a:gd name="connsiteY9" fmla="*/ 6402154 h 6405386"/>
              <a:gd name="connsiteX10" fmla="*/ 7240058 w 772941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9410" h="6405386">
                <a:moveTo>
                  <a:pt x="7240058" y="6405352"/>
                </a:moveTo>
                <a:cubicBezTo>
                  <a:pt x="7065297" y="6404963"/>
                  <a:pt x="6846319" y="6401325"/>
                  <a:pt x="6650770" y="6396252"/>
                </a:cubicBezTo>
                <a:lnTo>
                  <a:pt x="1085722" y="6365722"/>
                </a:lnTo>
                <a:lnTo>
                  <a:pt x="9409" y="6324387"/>
                </a:lnTo>
                <a:cubicBezTo>
                  <a:pt x="-24317" y="4214496"/>
                  <a:pt x="43135" y="2129710"/>
                  <a:pt x="47351" y="32372"/>
                </a:cubicBezTo>
                <a:lnTo>
                  <a:pt x="255874" y="32797"/>
                </a:lnTo>
                <a:lnTo>
                  <a:pt x="6529259" y="0"/>
                </a:lnTo>
                <a:cubicBezTo>
                  <a:pt x="7029322" y="30531"/>
                  <a:pt x="7386510" y="-1"/>
                  <a:pt x="7729410" y="30531"/>
                </a:cubicBezTo>
                <a:cubicBezTo>
                  <a:pt x="7707716" y="2585987"/>
                  <a:pt x="7753223" y="4971471"/>
                  <a:pt x="7657972" y="6274128"/>
                </a:cubicBezTo>
                <a:cubicBezTo>
                  <a:pt x="7649782" y="6434165"/>
                  <a:pt x="7656570" y="6381800"/>
                  <a:pt x="7492264" y="6402154"/>
                </a:cubicBezTo>
                <a:cubicBezTo>
                  <a:pt x="7433854" y="6404650"/>
                  <a:pt x="7344915" y="6405586"/>
                  <a:pt x="724005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C673667-46AA-4DF0-A85B-F7D6E52DB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39370" flipH="1" flipV="1">
            <a:off x="617882" y="494866"/>
            <a:ext cx="4036224" cy="2597228"/>
          </a:xfrm>
          <a:custGeom>
            <a:avLst/>
            <a:gdLst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403600 w 3637280"/>
              <a:gd name="connsiteY39" fmla="*/ 3505200 h 4023360"/>
              <a:gd name="connsiteX40" fmla="*/ 3505200 w 3637280"/>
              <a:gd name="connsiteY40" fmla="*/ 3596640 h 4023360"/>
              <a:gd name="connsiteX41" fmla="*/ 3545840 w 3637280"/>
              <a:gd name="connsiteY41" fmla="*/ 3637280 h 4023360"/>
              <a:gd name="connsiteX42" fmla="*/ 3596640 w 3637280"/>
              <a:gd name="connsiteY42" fmla="*/ 3667760 h 4023360"/>
              <a:gd name="connsiteX43" fmla="*/ 3637280 w 3637280"/>
              <a:gd name="connsiteY43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45840 w 3637280"/>
              <a:gd name="connsiteY40" fmla="*/ 3637280 h 4023360"/>
              <a:gd name="connsiteX41" fmla="*/ 3596640 w 3637280"/>
              <a:gd name="connsiteY41" fmla="*/ 3667760 h 4023360"/>
              <a:gd name="connsiteX42" fmla="*/ 3637280 w 3637280"/>
              <a:gd name="connsiteY42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0" fmla="*/ 3637280 w 3820160"/>
              <a:gd name="connsiteY0" fmla="*/ 3352800 h 4023360"/>
              <a:gd name="connsiteX1" fmla="*/ 3606800 w 3820160"/>
              <a:gd name="connsiteY1" fmla="*/ 3403600 h 4023360"/>
              <a:gd name="connsiteX2" fmla="*/ 3556000 w 3820160"/>
              <a:gd name="connsiteY2" fmla="*/ 3474720 h 4023360"/>
              <a:gd name="connsiteX3" fmla="*/ 3535680 w 3820160"/>
              <a:gd name="connsiteY3" fmla="*/ 3505200 h 4023360"/>
              <a:gd name="connsiteX4" fmla="*/ 3515360 w 3820160"/>
              <a:gd name="connsiteY4" fmla="*/ 3525520 h 4023360"/>
              <a:gd name="connsiteX5" fmla="*/ 3474720 w 3820160"/>
              <a:gd name="connsiteY5" fmla="*/ 3576320 h 4023360"/>
              <a:gd name="connsiteX6" fmla="*/ 3230880 w 3820160"/>
              <a:gd name="connsiteY6" fmla="*/ 3749040 h 4023360"/>
              <a:gd name="connsiteX7" fmla="*/ 2763520 w 3820160"/>
              <a:gd name="connsiteY7" fmla="*/ 3931920 h 4023360"/>
              <a:gd name="connsiteX8" fmla="*/ 2407920 w 3820160"/>
              <a:gd name="connsiteY8" fmla="*/ 4013200 h 4023360"/>
              <a:gd name="connsiteX9" fmla="*/ 2204720 w 3820160"/>
              <a:gd name="connsiteY9" fmla="*/ 4023360 h 4023360"/>
              <a:gd name="connsiteX10" fmla="*/ 1869440 w 3820160"/>
              <a:gd name="connsiteY10" fmla="*/ 4013200 h 4023360"/>
              <a:gd name="connsiteX11" fmla="*/ 1483360 w 3820160"/>
              <a:gd name="connsiteY11" fmla="*/ 3942080 h 4023360"/>
              <a:gd name="connsiteX12" fmla="*/ 1259840 w 3820160"/>
              <a:gd name="connsiteY12" fmla="*/ 3870960 h 4023360"/>
              <a:gd name="connsiteX13" fmla="*/ 1056640 w 3820160"/>
              <a:gd name="connsiteY13" fmla="*/ 3779520 h 4023360"/>
              <a:gd name="connsiteX14" fmla="*/ 792480 w 3820160"/>
              <a:gd name="connsiteY14" fmla="*/ 3616960 h 4023360"/>
              <a:gd name="connsiteX15" fmla="*/ 355600 w 3820160"/>
              <a:gd name="connsiteY15" fmla="*/ 3017520 h 4023360"/>
              <a:gd name="connsiteX16" fmla="*/ 152400 w 3820160"/>
              <a:gd name="connsiteY16" fmla="*/ 2611120 h 4023360"/>
              <a:gd name="connsiteX17" fmla="*/ 30480 w 3820160"/>
              <a:gd name="connsiteY17" fmla="*/ 2204720 h 4023360"/>
              <a:gd name="connsiteX18" fmla="*/ 0 w 3820160"/>
              <a:gd name="connsiteY18" fmla="*/ 1981200 h 4023360"/>
              <a:gd name="connsiteX19" fmla="*/ 71120 w 3820160"/>
              <a:gd name="connsiteY19" fmla="*/ 1158240 h 4023360"/>
              <a:gd name="connsiteX20" fmla="*/ 132080 w 3820160"/>
              <a:gd name="connsiteY20" fmla="*/ 975360 h 4023360"/>
              <a:gd name="connsiteX21" fmla="*/ 294640 w 3820160"/>
              <a:gd name="connsiteY21" fmla="*/ 690880 h 4023360"/>
              <a:gd name="connsiteX22" fmla="*/ 751840 w 3820160"/>
              <a:gd name="connsiteY22" fmla="*/ 254000 h 4023360"/>
              <a:gd name="connsiteX23" fmla="*/ 1127760 w 3820160"/>
              <a:gd name="connsiteY23" fmla="*/ 71120 h 4023360"/>
              <a:gd name="connsiteX24" fmla="*/ 1432560 w 3820160"/>
              <a:gd name="connsiteY24" fmla="*/ 10160 h 4023360"/>
              <a:gd name="connsiteX25" fmla="*/ 1625600 w 3820160"/>
              <a:gd name="connsiteY25" fmla="*/ 0 h 4023360"/>
              <a:gd name="connsiteX26" fmla="*/ 2174240 w 3820160"/>
              <a:gd name="connsiteY26" fmla="*/ 20320 h 4023360"/>
              <a:gd name="connsiteX27" fmla="*/ 2407920 w 3820160"/>
              <a:gd name="connsiteY27" fmla="*/ 101600 h 4023360"/>
              <a:gd name="connsiteX28" fmla="*/ 2580640 w 3820160"/>
              <a:gd name="connsiteY28" fmla="*/ 223520 h 4023360"/>
              <a:gd name="connsiteX29" fmla="*/ 2794000 w 3820160"/>
              <a:gd name="connsiteY29" fmla="*/ 599440 h 4023360"/>
              <a:gd name="connsiteX30" fmla="*/ 2885440 w 3820160"/>
              <a:gd name="connsiteY30" fmla="*/ 853440 h 4023360"/>
              <a:gd name="connsiteX31" fmla="*/ 3007360 w 3820160"/>
              <a:gd name="connsiteY31" fmla="*/ 1361440 h 4023360"/>
              <a:gd name="connsiteX32" fmla="*/ 3078480 w 3820160"/>
              <a:gd name="connsiteY32" fmla="*/ 1899920 h 4023360"/>
              <a:gd name="connsiteX33" fmla="*/ 3078480 w 3820160"/>
              <a:gd name="connsiteY33" fmla="*/ 2570480 h 4023360"/>
              <a:gd name="connsiteX34" fmla="*/ 3037840 w 3820160"/>
              <a:gd name="connsiteY34" fmla="*/ 2844800 h 4023360"/>
              <a:gd name="connsiteX35" fmla="*/ 3017520 w 3820160"/>
              <a:gd name="connsiteY35" fmla="*/ 2926080 h 4023360"/>
              <a:gd name="connsiteX36" fmla="*/ 2997200 w 3820160"/>
              <a:gd name="connsiteY36" fmla="*/ 2966720 h 4023360"/>
              <a:gd name="connsiteX37" fmla="*/ 3068320 w 3820160"/>
              <a:gd name="connsiteY37" fmla="*/ 3098800 h 4023360"/>
              <a:gd name="connsiteX38" fmla="*/ 3108960 w 3820160"/>
              <a:gd name="connsiteY38" fmla="*/ 3169920 h 4023360"/>
              <a:gd name="connsiteX39" fmla="*/ 3820160 w 3820160"/>
              <a:gd name="connsiteY39" fmla="*/ 3078480 h 4023360"/>
              <a:gd name="connsiteX0" fmla="*/ 3606800 w 3820160"/>
              <a:gd name="connsiteY0" fmla="*/ 3403600 h 4023360"/>
              <a:gd name="connsiteX1" fmla="*/ 3556000 w 3820160"/>
              <a:gd name="connsiteY1" fmla="*/ 3474720 h 4023360"/>
              <a:gd name="connsiteX2" fmla="*/ 3535680 w 3820160"/>
              <a:gd name="connsiteY2" fmla="*/ 3505200 h 4023360"/>
              <a:gd name="connsiteX3" fmla="*/ 3515360 w 3820160"/>
              <a:gd name="connsiteY3" fmla="*/ 3525520 h 4023360"/>
              <a:gd name="connsiteX4" fmla="*/ 3474720 w 3820160"/>
              <a:gd name="connsiteY4" fmla="*/ 3576320 h 4023360"/>
              <a:gd name="connsiteX5" fmla="*/ 3230880 w 3820160"/>
              <a:gd name="connsiteY5" fmla="*/ 3749040 h 4023360"/>
              <a:gd name="connsiteX6" fmla="*/ 2763520 w 3820160"/>
              <a:gd name="connsiteY6" fmla="*/ 3931920 h 4023360"/>
              <a:gd name="connsiteX7" fmla="*/ 2407920 w 3820160"/>
              <a:gd name="connsiteY7" fmla="*/ 4013200 h 4023360"/>
              <a:gd name="connsiteX8" fmla="*/ 2204720 w 3820160"/>
              <a:gd name="connsiteY8" fmla="*/ 4023360 h 4023360"/>
              <a:gd name="connsiteX9" fmla="*/ 1869440 w 3820160"/>
              <a:gd name="connsiteY9" fmla="*/ 4013200 h 4023360"/>
              <a:gd name="connsiteX10" fmla="*/ 1483360 w 3820160"/>
              <a:gd name="connsiteY10" fmla="*/ 3942080 h 4023360"/>
              <a:gd name="connsiteX11" fmla="*/ 1259840 w 3820160"/>
              <a:gd name="connsiteY11" fmla="*/ 3870960 h 4023360"/>
              <a:gd name="connsiteX12" fmla="*/ 1056640 w 3820160"/>
              <a:gd name="connsiteY12" fmla="*/ 3779520 h 4023360"/>
              <a:gd name="connsiteX13" fmla="*/ 792480 w 3820160"/>
              <a:gd name="connsiteY13" fmla="*/ 3616960 h 4023360"/>
              <a:gd name="connsiteX14" fmla="*/ 355600 w 3820160"/>
              <a:gd name="connsiteY14" fmla="*/ 3017520 h 4023360"/>
              <a:gd name="connsiteX15" fmla="*/ 152400 w 3820160"/>
              <a:gd name="connsiteY15" fmla="*/ 2611120 h 4023360"/>
              <a:gd name="connsiteX16" fmla="*/ 30480 w 3820160"/>
              <a:gd name="connsiteY16" fmla="*/ 2204720 h 4023360"/>
              <a:gd name="connsiteX17" fmla="*/ 0 w 3820160"/>
              <a:gd name="connsiteY17" fmla="*/ 1981200 h 4023360"/>
              <a:gd name="connsiteX18" fmla="*/ 71120 w 3820160"/>
              <a:gd name="connsiteY18" fmla="*/ 1158240 h 4023360"/>
              <a:gd name="connsiteX19" fmla="*/ 132080 w 3820160"/>
              <a:gd name="connsiteY19" fmla="*/ 975360 h 4023360"/>
              <a:gd name="connsiteX20" fmla="*/ 294640 w 3820160"/>
              <a:gd name="connsiteY20" fmla="*/ 690880 h 4023360"/>
              <a:gd name="connsiteX21" fmla="*/ 751840 w 3820160"/>
              <a:gd name="connsiteY21" fmla="*/ 254000 h 4023360"/>
              <a:gd name="connsiteX22" fmla="*/ 1127760 w 3820160"/>
              <a:gd name="connsiteY22" fmla="*/ 71120 h 4023360"/>
              <a:gd name="connsiteX23" fmla="*/ 1432560 w 3820160"/>
              <a:gd name="connsiteY23" fmla="*/ 10160 h 4023360"/>
              <a:gd name="connsiteX24" fmla="*/ 1625600 w 3820160"/>
              <a:gd name="connsiteY24" fmla="*/ 0 h 4023360"/>
              <a:gd name="connsiteX25" fmla="*/ 2174240 w 3820160"/>
              <a:gd name="connsiteY25" fmla="*/ 20320 h 4023360"/>
              <a:gd name="connsiteX26" fmla="*/ 2407920 w 3820160"/>
              <a:gd name="connsiteY26" fmla="*/ 101600 h 4023360"/>
              <a:gd name="connsiteX27" fmla="*/ 2580640 w 3820160"/>
              <a:gd name="connsiteY27" fmla="*/ 223520 h 4023360"/>
              <a:gd name="connsiteX28" fmla="*/ 2794000 w 3820160"/>
              <a:gd name="connsiteY28" fmla="*/ 599440 h 4023360"/>
              <a:gd name="connsiteX29" fmla="*/ 2885440 w 3820160"/>
              <a:gd name="connsiteY29" fmla="*/ 853440 h 4023360"/>
              <a:gd name="connsiteX30" fmla="*/ 3007360 w 3820160"/>
              <a:gd name="connsiteY30" fmla="*/ 1361440 h 4023360"/>
              <a:gd name="connsiteX31" fmla="*/ 3078480 w 3820160"/>
              <a:gd name="connsiteY31" fmla="*/ 1899920 h 4023360"/>
              <a:gd name="connsiteX32" fmla="*/ 3078480 w 3820160"/>
              <a:gd name="connsiteY32" fmla="*/ 2570480 h 4023360"/>
              <a:gd name="connsiteX33" fmla="*/ 3037840 w 3820160"/>
              <a:gd name="connsiteY33" fmla="*/ 2844800 h 4023360"/>
              <a:gd name="connsiteX34" fmla="*/ 3017520 w 3820160"/>
              <a:gd name="connsiteY34" fmla="*/ 2926080 h 4023360"/>
              <a:gd name="connsiteX35" fmla="*/ 2997200 w 3820160"/>
              <a:gd name="connsiteY35" fmla="*/ 2966720 h 4023360"/>
              <a:gd name="connsiteX36" fmla="*/ 3068320 w 3820160"/>
              <a:gd name="connsiteY36" fmla="*/ 3098800 h 4023360"/>
              <a:gd name="connsiteX37" fmla="*/ 3108960 w 3820160"/>
              <a:gd name="connsiteY37" fmla="*/ 3169920 h 4023360"/>
              <a:gd name="connsiteX38" fmla="*/ 3820160 w 3820160"/>
              <a:gd name="connsiteY38" fmla="*/ 3078480 h 4023360"/>
              <a:gd name="connsiteX0" fmla="*/ 3556000 w 3820160"/>
              <a:gd name="connsiteY0" fmla="*/ 3474720 h 4023360"/>
              <a:gd name="connsiteX1" fmla="*/ 3535680 w 3820160"/>
              <a:gd name="connsiteY1" fmla="*/ 3505200 h 4023360"/>
              <a:gd name="connsiteX2" fmla="*/ 3515360 w 3820160"/>
              <a:gd name="connsiteY2" fmla="*/ 3525520 h 4023360"/>
              <a:gd name="connsiteX3" fmla="*/ 3474720 w 3820160"/>
              <a:gd name="connsiteY3" fmla="*/ 3576320 h 4023360"/>
              <a:gd name="connsiteX4" fmla="*/ 3230880 w 3820160"/>
              <a:gd name="connsiteY4" fmla="*/ 3749040 h 4023360"/>
              <a:gd name="connsiteX5" fmla="*/ 2763520 w 3820160"/>
              <a:gd name="connsiteY5" fmla="*/ 3931920 h 4023360"/>
              <a:gd name="connsiteX6" fmla="*/ 2407920 w 3820160"/>
              <a:gd name="connsiteY6" fmla="*/ 4013200 h 4023360"/>
              <a:gd name="connsiteX7" fmla="*/ 2204720 w 3820160"/>
              <a:gd name="connsiteY7" fmla="*/ 4023360 h 4023360"/>
              <a:gd name="connsiteX8" fmla="*/ 1869440 w 3820160"/>
              <a:gd name="connsiteY8" fmla="*/ 4013200 h 4023360"/>
              <a:gd name="connsiteX9" fmla="*/ 1483360 w 3820160"/>
              <a:gd name="connsiteY9" fmla="*/ 3942080 h 4023360"/>
              <a:gd name="connsiteX10" fmla="*/ 1259840 w 3820160"/>
              <a:gd name="connsiteY10" fmla="*/ 3870960 h 4023360"/>
              <a:gd name="connsiteX11" fmla="*/ 1056640 w 3820160"/>
              <a:gd name="connsiteY11" fmla="*/ 3779520 h 4023360"/>
              <a:gd name="connsiteX12" fmla="*/ 792480 w 3820160"/>
              <a:gd name="connsiteY12" fmla="*/ 3616960 h 4023360"/>
              <a:gd name="connsiteX13" fmla="*/ 355600 w 3820160"/>
              <a:gd name="connsiteY13" fmla="*/ 3017520 h 4023360"/>
              <a:gd name="connsiteX14" fmla="*/ 152400 w 3820160"/>
              <a:gd name="connsiteY14" fmla="*/ 2611120 h 4023360"/>
              <a:gd name="connsiteX15" fmla="*/ 30480 w 3820160"/>
              <a:gd name="connsiteY15" fmla="*/ 2204720 h 4023360"/>
              <a:gd name="connsiteX16" fmla="*/ 0 w 3820160"/>
              <a:gd name="connsiteY16" fmla="*/ 1981200 h 4023360"/>
              <a:gd name="connsiteX17" fmla="*/ 71120 w 3820160"/>
              <a:gd name="connsiteY17" fmla="*/ 1158240 h 4023360"/>
              <a:gd name="connsiteX18" fmla="*/ 132080 w 3820160"/>
              <a:gd name="connsiteY18" fmla="*/ 975360 h 4023360"/>
              <a:gd name="connsiteX19" fmla="*/ 294640 w 3820160"/>
              <a:gd name="connsiteY19" fmla="*/ 690880 h 4023360"/>
              <a:gd name="connsiteX20" fmla="*/ 751840 w 3820160"/>
              <a:gd name="connsiteY20" fmla="*/ 254000 h 4023360"/>
              <a:gd name="connsiteX21" fmla="*/ 1127760 w 3820160"/>
              <a:gd name="connsiteY21" fmla="*/ 71120 h 4023360"/>
              <a:gd name="connsiteX22" fmla="*/ 1432560 w 3820160"/>
              <a:gd name="connsiteY22" fmla="*/ 10160 h 4023360"/>
              <a:gd name="connsiteX23" fmla="*/ 1625600 w 3820160"/>
              <a:gd name="connsiteY23" fmla="*/ 0 h 4023360"/>
              <a:gd name="connsiteX24" fmla="*/ 2174240 w 3820160"/>
              <a:gd name="connsiteY24" fmla="*/ 20320 h 4023360"/>
              <a:gd name="connsiteX25" fmla="*/ 2407920 w 3820160"/>
              <a:gd name="connsiteY25" fmla="*/ 101600 h 4023360"/>
              <a:gd name="connsiteX26" fmla="*/ 2580640 w 3820160"/>
              <a:gd name="connsiteY26" fmla="*/ 223520 h 4023360"/>
              <a:gd name="connsiteX27" fmla="*/ 2794000 w 3820160"/>
              <a:gd name="connsiteY27" fmla="*/ 599440 h 4023360"/>
              <a:gd name="connsiteX28" fmla="*/ 2885440 w 3820160"/>
              <a:gd name="connsiteY28" fmla="*/ 853440 h 4023360"/>
              <a:gd name="connsiteX29" fmla="*/ 3007360 w 3820160"/>
              <a:gd name="connsiteY29" fmla="*/ 1361440 h 4023360"/>
              <a:gd name="connsiteX30" fmla="*/ 3078480 w 3820160"/>
              <a:gd name="connsiteY30" fmla="*/ 1899920 h 4023360"/>
              <a:gd name="connsiteX31" fmla="*/ 3078480 w 3820160"/>
              <a:gd name="connsiteY31" fmla="*/ 2570480 h 4023360"/>
              <a:gd name="connsiteX32" fmla="*/ 3037840 w 3820160"/>
              <a:gd name="connsiteY32" fmla="*/ 2844800 h 4023360"/>
              <a:gd name="connsiteX33" fmla="*/ 3017520 w 3820160"/>
              <a:gd name="connsiteY33" fmla="*/ 2926080 h 4023360"/>
              <a:gd name="connsiteX34" fmla="*/ 2997200 w 3820160"/>
              <a:gd name="connsiteY34" fmla="*/ 2966720 h 4023360"/>
              <a:gd name="connsiteX35" fmla="*/ 3068320 w 3820160"/>
              <a:gd name="connsiteY35" fmla="*/ 3098800 h 4023360"/>
              <a:gd name="connsiteX36" fmla="*/ 3108960 w 3820160"/>
              <a:gd name="connsiteY36" fmla="*/ 3169920 h 4023360"/>
              <a:gd name="connsiteX37" fmla="*/ 3820160 w 3820160"/>
              <a:gd name="connsiteY37" fmla="*/ 3078480 h 4023360"/>
              <a:gd name="connsiteX0" fmla="*/ 3535680 w 3820160"/>
              <a:gd name="connsiteY0" fmla="*/ 3505200 h 4023360"/>
              <a:gd name="connsiteX1" fmla="*/ 3515360 w 3820160"/>
              <a:gd name="connsiteY1" fmla="*/ 3525520 h 4023360"/>
              <a:gd name="connsiteX2" fmla="*/ 3474720 w 3820160"/>
              <a:gd name="connsiteY2" fmla="*/ 3576320 h 4023360"/>
              <a:gd name="connsiteX3" fmla="*/ 3230880 w 3820160"/>
              <a:gd name="connsiteY3" fmla="*/ 3749040 h 4023360"/>
              <a:gd name="connsiteX4" fmla="*/ 2763520 w 3820160"/>
              <a:gd name="connsiteY4" fmla="*/ 3931920 h 4023360"/>
              <a:gd name="connsiteX5" fmla="*/ 2407920 w 3820160"/>
              <a:gd name="connsiteY5" fmla="*/ 4013200 h 4023360"/>
              <a:gd name="connsiteX6" fmla="*/ 2204720 w 3820160"/>
              <a:gd name="connsiteY6" fmla="*/ 4023360 h 4023360"/>
              <a:gd name="connsiteX7" fmla="*/ 1869440 w 3820160"/>
              <a:gd name="connsiteY7" fmla="*/ 4013200 h 4023360"/>
              <a:gd name="connsiteX8" fmla="*/ 1483360 w 3820160"/>
              <a:gd name="connsiteY8" fmla="*/ 3942080 h 4023360"/>
              <a:gd name="connsiteX9" fmla="*/ 1259840 w 3820160"/>
              <a:gd name="connsiteY9" fmla="*/ 3870960 h 4023360"/>
              <a:gd name="connsiteX10" fmla="*/ 1056640 w 3820160"/>
              <a:gd name="connsiteY10" fmla="*/ 3779520 h 4023360"/>
              <a:gd name="connsiteX11" fmla="*/ 792480 w 3820160"/>
              <a:gd name="connsiteY11" fmla="*/ 3616960 h 4023360"/>
              <a:gd name="connsiteX12" fmla="*/ 355600 w 3820160"/>
              <a:gd name="connsiteY12" fmla="*/ 3017520 h 4023360"/>
              <a:gd name="connsiteX13" fmla="*/ 152400 w 3820160"/>
              <a:gd name="connsiteY13" fmla="*/ 2611120 h 4023360"/>
              <a:gd name="connsiteX14" fmla="*/ 30480 w 3820160"/>
              <a:gd name="connsiteY14" fmla="*/ 2204720 h 4023360"/>
              <a:gd name="connsiteX15" fmla="*/ 0 w 3820160"/>
              <a:gd name="connsiteY15" fmla="*/ 1981200 h 4023360"/>
              <a:gd name="connsiteX16" fmla="*/ 71120 w 3820160"/>
              <a:gd name="connsiteY16" fmla="*/ 1158240 h 4023360"/>
              <a:gd name="connsiteX17" fmla="*/ 132080 w 3820160"/>
              <a:gd name="connsiteY17" fmla="*/ 975360 h 4023360"/>
              <a:gd name="connsiteX18" fmla="*/ 294640 w 3820160"/>
              <a:gd name="connsiteY18" fmla="*/ 690880 h 4023360"/>
              <a:gd name="connsiteX19" fmla="*/ 751840 w 3820160"/>
              <a:gd name="connsiteY19" fmla="*/ 254000 h 4023360"/>
              <a:gd name="connsiteX20" fmla="*/ 1127760 w 3820160"/>
              <a:gd name="connsiteY20" fmla="*/ 71120 h 4023360"/>
              <a:gd name="connsiteX21" fmla="*/ 1432560 w 3820160"/>
              <a:gd name="connsiteY21" fmla="*/ 10160 h 4023360"/>
              <a:gd name="connsiteX22" fmla="*/ 1625600 w 3820160"/>
              <a:gd name="connsiteY22" fmla="*/ 0 h 4023360"/>
              <a:gd name="connsiteX23" fmla="*/ 2174240 w 3820160"/>
              <a:gd name="connsiteY23" fmla="*/ 20320 h 4023360"/>
              <a:gd name="connsiteX24" fmla="*/ 2407920 w 3820160"/>
              <a:gd name="connsiteY24" fmla="*/ 101600 h 4023360"/>
              <a:gd name="connsiteX25" fmla="*/ 2580640 w 3820160"/>
              <a:gd name="connsiteY25" fmla="*/ 223520 h 4023360"/>
              <a:gd name="connsiteX26" fmla="*/ 2794000 w 3820160"/>
              <a:gd name="connsiteY26" fmla="*/ 599440 h 4023360"/>
              <a:gd name="connsiteX27" fmla="*/ 2885440 w 3820160"/>
              <a:gd name="connsiteY27" fmla="*/ 853440 h 4023360"/>
              <a:gd name="connsiteX28" fmla="*/ 3007360 w 3820160"/>
              <a:gd name="connsiteY28" fmla="*/ 1361440 h 4023360"/>
              <a:gd name="connsiteX29" fmla="*/ 3078480 w 3820160"/>
              <a:gd name="connsiteY29" fmla="*/ 1899920 h 4023360"/>
              <a:gd name="connsiteX30" fmla="*/ 3078480 w 3820160"/>
              <a:gd name="connsiteY30" fmla="*/ 2570480 h 4023360"/>
              <a:gd name="connsiteX31" fmla="*/ 3037840 w 3820160"/>
              <a:gd name="connsiteY31" fmla="*/ 2844800 h 4023360"/>
              <a:gd name="connsiteX32" fmla="*/ 3017520 w 3820160"/>
              <a:gd name="connsiteY32" fmla="*/ 2926080 h 4023360"/>
              <a:gd name="connsiteX33" fmla="*/ 2997200 w 3820160"/>
              <a:gd name="connsiteY33" fmla="*/ 2966720 h 4023360"/>
              <a:gd name="connsiteX34" fmla="*/ 3068320 w 3820160"/>
              <a:gd name="connsiteY34" fmla="*/ 3098800 h 4023360"/>
              <a:gd name="connsiteX35" fmla="*/ 3108960 w 3820160"/>
              <a:gd name="connsiteY35" fmla="*/ 3169920 h 4023360"/>
              <a:gd name="connsiteX36" fmla="*/ 3820160 w 3820160"/>
              <a:gd name="connsiteY36" fmla="*/ 3078480 h 4023360"/>
              <a:gd name="connsiteX0" fmla="*/ 3535680 w 3820160"/>
              <a:gd name="connsiteY0" fmla="*/ 350520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20160"/>
              <a:gd name="connsiteY0" fmla="*/ 327152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261360 w 3810000"/>
              <a:gd name="connsiteY27" fmla="*/ 129032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786592 w 3810000"/>
              <a:gd name="connsiteY33" fmla="*/ 3236276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09999 w 3810000"/>
              <a:gd name="connsiteY33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108960 w 3810000"/>
              <a:gd name="connsiteY31" fmla="*/ 3169920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436071 w 3810000"/>
              <a:gd name="connsiteY28" fmla="*/ 2265991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359674 w 3810000"/>
              <a:gd name="connsiteY26" fmla="*/ 1222849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3001978 w 3810000"/>
              <a:gd name="connsiteY24" fmla="*/ 421964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407920 w 3810000"/>
              <a:gd name="connsiteY22" fmla="*/ 101600 h 4023360"/>
              <a:gd name="connsiteX23" fmla="*/ 3001978 w 3810000"/>
              <a:gd name="connsiteY23" fmla="*/ 421964 h 4023360"/>
              <a:gd name="connsiteX24" fmla="*/ 3359674 w 3810000"/>
              <a:gd name="connsiteY24" fmla="*/ 1222849 h 4023360"/>
              <a:gd name="connsiteX25" fmla="*/ 3436071 w 3810000"/>
              <a:gd name="connsiteY25" fmla="*/ 2265991 h 4023360"/>
              <a:gd name="connsiteX26" fmla="*/ 3373317 w 3810000"/>
              <a:gd name="connsiteY26" fmla="*/ 2711759 h 4023360"/>
              <a:gd name="connsiteX27" fmla="*/ 3306183 w 3810000"/>
              <a:gd name="connsiteY27" fmla="*/ 2962752 h 4023360"/>
              <a:gd name="connsiteX28" fmla="*/ 3277496 w 3810000"/>
              <a:gd name="connsiteY28" fmla="*/ 3058791 h 4023360"/>
              <a:gd name="connsiteX29" fmla="*/ 3809999 w 3810000"/>
              <a:gd name="connsiteY29" fmla="*/ 3287872 h 4023360"/>
              <a:gd name="connsiteX0" fmla="*/ 3810000 w 3810000"/>
              <a:gd name="connsiteY0" fmla="*/ 3272025 h 4023865"/>
              <a:gd name="connsiteX1" fmla="*/ 3474720 w 3810000"/>
              <a:gd name="connsiteY1" fmla="*/ 3576825 h 4023865"/>
              <a:gd name="connsiteX2" fmla="*/ 3230880 w 3810000"/>
              <a:gd name="connsiteY2" fmla="*/ 3749545 h 4023865"/>
              <a:gd name="connsiteX3" fmla="*/ 2763520 w 3810000"/>
              <a:gd name="connsiteY3" fmla="*/ 3932425 h 4023865"/>
              <a:gd name="connsiteX4" fmla="*/ 2407920 w 3810000"/>
              <a:gd name="connsiteY4" fmla="*/ 4013705 h 4023865"/>
              <a:gd name="connsiteX5" fmla="*/ 2204720 w 3810000"/>
              <a:gd name="connsiteY5" fmla="*/ 4023865 h 4023865"/>
              <a:gd name="connsiteX6" fmla="*/ 1869440 w 3810000"/>
              <a:gd name="connsiteY6" fmla="*/ 4013705 h 4023865"/>
              <a:gd name="connsiteX7" fmla="*/ 1483360 w 3810000"/>
              <a:gd name="connsiteY7" fmla="*/ 3942585 h 4023865"/>
              <a:gd name="connsiteX8" fmla="*/ 1259840 w 3810000"/>
              <a:gd name="connsiteY8" fmla="*/ 3871465 h 4023865"/>
              <a:gd name="connsiteX9" fmla="*/ 1056640 w 3810000"/>
              <a:gd name="connsiteY9" fmla="*/ 3780025 h 4023865"/>
              <a:gd name="connsiteX10" fmla="*/ 792480 w 3810000"/>
              <a:gd name="connsiteY10" fmla="*/ 3617465 h 4023865"/>
              <a:gd name="connsiteX11" fmla="*/ 355600 w 3810000"/>
              <a:gd name="connsiteY11" fmla="*/ 3018025 h 4023865"/>
              <a:gd name="connsiteX12" fmla="*/ 152400 w 3810000"/>
              <a:gd name="connsiteY12" fmla="*/ 2611625 h 4023865"/>
              <a:gd name="connsiteX13" fmla="*/ 30480 w 3810000"/>
              <a:gd name="connsiteY13" fmla="*/ 2205225 h 4023865"/>
              <a:gd name="connsiteX14" fmla="*/ 0 w 3810000"/>
              <a:gd name="connsiteY14" fmla="*/ 1981705 h 4023865"/>
              <a:gd name="connsiteX15" fmla="*/ 71120 w 3810000"/>
              <a:gd name="connsiteY15" fmla="*/ 1158745 h 4023865"/>
              <a:gd name="connsiteX16" fmla="*/ 132080 w 3810000"/>
              <a:gd name="connsiteY16" fmla="*/ 975865 h 4023865"/>
              <a:gd name="connsiteX17" fmla="*/ 294640 w 3810000"/>
              <a:gd name="connsiteY17" fmla="*/ 691385 h 4023865"/>
              <a:gd name="connsiteX18" fmla="*/ 751840 w 3810000"/>
              <a:gd name="connsiteY18" fmla="*/ 254505 h 4023865"/>
              <a:gd name="connsiteX19" fmla="*/ 1127760 w 3810000"/>
              <a:gd name="connsiteY19" fmla="*/ 71625 h 4023865"/>
              <a:gd name="connsiteX20" fmla="*/ 1625600 w 3810000"/>
              <a:gd name="connsiteY20" fmla="*/ 505 h 4023865"/>
              <a:gd name="connsiteX21" fmla="*/ 2407920 w 3810000"/>
              <a:gd name="connsiteY21" fmla="*/ 102105 h 4023865"/>
              <a:gd name="connsiteX22" fmla="*/ 3001978 w 3810000"/>
              <a:gd name="connsiteY22" fmla="*/ 422469 h 4023865"/>
              <a:gd name="connsiteX23" fmla="*/ 3359674 w 3810000"/>
              <a:gd name="connsiteY23" fmla="*/ 1223354 h 4023865"/>
              <a:gd name="connsiteX24" fmla="*/ 3436071 w 3810000"/>
              <a:gd name="connsiteY24" fmla="*/ 2266496 h 4023865"/>
              <a:gd name="connsiteX25" fmla="*/ 3373317 w 3810000"/>
              <a:gd name="connsiteY25" fmla="*/ 2712264 h 4023865"/>
              <a:gd name="connsiteX26" fmla="*/ 3306183 w 3810000"/>
              <a:gd name="connsiteY26" fmla="*/ 2963257 h 4023865"/>
              <a:gd name="connsiteX27" fmla="*/ 3277496 w 3810000"/>
              <a:gd name="connsiteY27" fmla="*/ 3059296 h 4023865"/>
              <a:gd name="connsiteX28" fmla="*/ 3809999 w 3810000"/>
              <a:gd name="connsiteY28" fmla="*/ 3288377 h 4023865"/>
              <a:gd name="connsiteX0" fmla="*/ 3810000 w 3810000"/>
              <a:gd name="connsiteY0" fmla="*/ 3281919 h 4033759"/>
              <a:gd name="connsiteX1" fmla="*/ 3474720 w 3810000"/>
              <a:gd name="connsiteY1" fmla="*/ 3586719 h 4033759"/>
              <a:gd name="connsiteX2" fmla="*/ 3230880 w 3810000"/>
              <a:gd name="connsiteY2" fmla="*/ 3759439 h 4033759"/>
              <a:gd name="connsiteX3" fmla="*/ 2763520 w 3810000"/>
              <a:gd name="connsiteY3" fmla="*/ 3942319 h 4033759"/>
              <a:gd name="connsiteX4" fmla="*/ 2407920 w 3810000"/>
              <a:gd name="connsiteY4" fmla="*/ 4023599 h 4033759"/>
              <a:gd name="connsiteX5" fmla="*/ 2204720 w 3810000"/>
              <a:gd name="connsiteY5" fmla="*/ 4033759 h 4033759"/>
              <a:gd name="connsiteX6" fmla="*/ 1869440 w 3810000"/>
              <a:gd name="connsiteY6" fmla="*/ 4023599 h 4033759"/>
              <a:gd name="connsiteX7" fmla="*/ 1483360 w 3810000"/>
              <a:gd name="connsiteY7" fmla="*/ 3952479 h 4033759"/>
              <a:gd name="connsiteX8" fmla="*/ 1259840 w 3810000"/>
              <a:gd name="connsiteY8" fmla="*/ 3881359 h 4033759"/>
              <a:gd name="connsiteX9" fmla="*/ 1056640 w 3810000"/>
              <a:gd name="connsiteY9" fmla="*/ 3789919 h 4033759"/>
              <a:gd name="connsiteX10" fmla="*/ 792480 w 3810000"/>
              <a:gd name="connsiteY10" fmla="*/ 3627359 h 4033759"/>
              <a:gd name="connsiteX11" fmla="*/ 355600 w 3810000"/>
              <a:gd name="connsiteY11" fmla="*/ 3027919 h 4033759"/>
              <a:gd name="connsiteX12" fmla="*/ 152400 w 3810000"/>
              <a:gd name="connsiteY12" fmla="*/ 2621519 h 4033759"/>
              <a:gd name="connsiteX13" fmla="*/ 30480 w 3810000"/>
              <a:gd name="connsiteY13" fmla="*/ 2215119 h 4033759"/>
              <a:gd name="connsiteX14" fmla="*/ 0 w 3810000"/>
              <a:gd name="connsiteY14" fmla="*/ 1991599 h 4033759"/>
              <a:gd name="connsiteX15" fmla="*/ 71120 w 3810000"/>
              <a:gd name="connsiteY15" fmla="*/ 1168639 h 4033759"/>
              <a:gd name="connsiteX16" fmla="*/ 132080 w 3810000"/>
              <a:gd name="connsiteY16" fmla="*/ 985759 h 4033759"/>
              <a:gd name="connsiteX17" fmla="*/ 294640 w 3810000"/>
              <a:gd name="connsiteY17" fmla="*/ 701279 h 4033759"/>
              <a:gd name="connsiteX18" fmla="*/ 1127760 w 3810000"/>
              <a:gd name="connsiteY18" fmla="*/ 81519 h 4033759"/>
              <a:gd name="connsiteX19" fmla="*/ 1625600 w 3810000"/>
              <a:gd name="connsiteY19" fmla="*/ 10399 h 4033759"/>
              <a:gd name="connsiteX20" fmla="*/ 2407920 w 3810000"/>
              <a:gd name="connsiteY20" fmla="*/ 111999 h 4033759"/>
              <a:gd name="connsiteX21" fmla="*/ 3001978 w 3810000"/>
              <a:gd name="connsiteY21" fmla="*/ 432363 h 4033759"/>
              <a:gd name="connsiteX22" fmla="*/ 3359674 w 3810000"/>
              <a:gd name="connsiteY22" fmla="*/ 1233248 h 4033759"/>
              <a:gd name="connsiteX23" fmla="*/ 3436071 w 3810000"/>
              <a:gd name="connsiteY23" fmla="*/ 2276390 h 4033759"/>
              <a:gd name="connsiteX24" fmla="*/ 3373317 w 3810000"/>
              <a:gd name="connsiteY24" fmla="*/ 2722158 h 4033759"/>
              <a:gd name="connsiteX25" fmla="*/ 3306183 w 3810000"/>
              <a:gd name="connsiteY25" fmla="*/ 2973151 h 4033759"/>
              <a:gd name="connsiteX26" fmla="*/ 3277496 w 3810000"/>
              <a:gd name="connsiteY26" fmla="*/ 3069190 h 4033759"/>
              <a:gd name="connsiteX27" fmla="*/ 3809999 w 3810000"/>
              <a:gd name="connsiteY27" fmla="*/ 3298271 h 4033759"/>
              <a:gd name="connsiteX0" fmla="*/ 3810000 w 3810000"/>
              <a:gd name="connsiteY0" fmla="*/ 3271645 h 4023485"/>
              <a:gd name="connsiteX1" fmla="*/ 3474720 w 3810000"/>
              <a:gd name="connsiteY1" fmla="*/ 3576445 h 4023485"/>
              <a:gd name="connsiteX2" fmla="*/ 3230880 w 3810000"/>
              <a:gd name="connsiteY2" fmla="*/ 3749165 h 4023485"/>
              <a:gd name="connsiteX3" fmla="*/ 2763520 w 3810000"/>
              <a:gd name="connsiteY3" fmla="*/ 3932045 h 4023485"/>
              <a:gd name="connsiteX4" fmla="*/ 2407920 w 3810000"/>
              <a:gd name="connsiteY4" fmla="*/ 4013325 h 4023485"/>
              <a:gd name="connsiteX5" fmla="*/ 2204720 w 3810000"/>
              <a:gd name="connsiteY5" fmla="*/ 4023485 h 4023485"/>
              <a:gd name="connsiteX6" fmla="*/ 1869440 w 3810000"/>
              <a:gd name="connsiteY6" fmla="*/ 4013325 h 4023485"/>
              <a:gd name="connsiteX7" fmla="*/ 1483360 w 3810000"/>
              <a:gd name="connsiteY7" fmla="*/ 3942205 h 4023485"/>
              <a:gd name="connsiteX8" fmla="*/ 1259840 w 3810000"/>
              <a:gd name="connsiteY8" fmla="*/ 3871085 h 4023485"/>
              <a:gd name="connsiteX9" fmla="*/ 1056640 w 3810000"/>
              <a:gd name="connsiteY9" fmla="*/ 3779645 h 4023485"/>
              <a:gd name="connsiteX10" fmla="*/ 792480 w 3810000"/>
              <a:gd name="connsiteY10" fmla="*/ 3617085 h 4023485"/>
              <a:gd name="connsiteX11" fmla="*/ 355600 w 3810000"/>
              <a:gd name="connsiteY11" fmla="*/ 3017645 h 4023485"/>
              <a:gd name="connsiteX12" fmla="*/ 152400 w 3810000"/>
              <a:gd name="connsiteY12" fmla="*/ 2611245 h 4023485"/>
              <a:gd name="connsiteX13" fmla="*/ 30480 w 3810000"/>
              <a:gd name="connsiteY13" fmla="*/ 2204845 h 4023485"/>
              <a:gd name="connsiteX14" fmla="*/ 0 w 3810000"/>
              <a:gd name="connsiteY14" fmla="*/ 1981325 h 4023485"/>
              <a:gd name="connsiteX15" fmla="*/ 71120 w 3810000"/>
              <a:gd name="connsiteY15" fmla="*/ 1158365 h 4023485"/>
              <a:gd name="connsiteX16" fmla="*/ 132080 w 3810000"/>
              <a:gd name="connsiteY16" fmla="*/ 975485 h 4023485"/>
              <a:gd name="connsiteX17" fmla="*/ 294640 w 3810000"/>
              <a:gd name="connsiteY17" fmla="*/ 691005 h 4023485"/>
              <a:gd name="connsiteX18" fmla="*/ 893683 w 3810000"/>
              <a:gd name="connsiteY18" fmla="*/ 261752 h 4023485"/>
              <a:gd name="connsiteX19" fmla="*/ 1625600 w 3810000"/>
              <a:gd name="connsiteY19" fmla="*/ 125 h 4023485"/>
              <a:gd name="connsiteX20" fmla="*/ 2407920 w 3810000"/>
              <a:gd name="connsiteY20" fmla="*/ 101725 h 4023485"/>
              <a:gd name="connsiteX21" fmla="*/ 3001978 w 3810000"/>
              <a:gd name="connsiteY21" fmla="*/ 422089 h 4023485"/>
              <a:gd name="connsiteX22" fmla="*/ 3359674 w 3810000"/>
              <a:gd name="connsiteY22" fmla="*/ 1222974 h 4023485"/>
              <a:gd name="connsiteX23" fmla="*/ 3436071 w 3810000"/>
              <a:gd name="connsiteY23" fmla="*/ 2266116 h 4023485"/>
              <a:gd name="connsiteX24" fmla="*/ 3373317 w 3810000"/>
              <a:gd name="connsiteY24" fmla="*/ 2711884 h 4023485"/>
              <a:gd name="connsiteX25" fmla="*/ 3306183 w 3810000"/>
              <a:gd name="connsiteY25" fmla="*/ 2962877 h 4023485"/>
              <a:gd name="connsiteX26" fmla="*/ 3277496 w 3810000"/>
              <a:gd name="connsiteY26" fmla="*/ 3058916 h 4023485"/>
              <a:gd name="connsiteX27" fmla="*/ 3809999 w 3810000"/>
              <a:gd name="connsiteY27" fmla="*/ 3287997 h 4023485"/>
              <a:gd name="connsiteX0" fmla="*/ 3810000 w 3810000"/>
              <a:gd name="connsiteY0" fmla="*/ 3220097 h 3971937"/>
              <a:gd name="connsiteX1" fmla="*/ 3474720 w 3810000"/>
              <a:gd name="connsiteY1" fmla="*/ 3524897 h 3971937"/>
              <a:gd name="connsiteX2" fmla="*/ 3230880 w 3810000"/>
              <a:gd name="connsiteY2" fmla="*/ 3697617 h 3971937"/>
              <a:gd name="connsiteX3" fmla="*/ 2763520 w 3810000"/>
              <a:gd name="connsiteY3" fmla="*/ 3880497 h 3971937"/>
              <a:gd name="connsiteX4" fmla="*/ 2407920 w 3810000"/>
              <a:gd name="connsiteY4" fmla="*/ 3961777 h 3971937"/>
              <a:gd name="connsiteX5" fmla="*/ 2204720 w 3810000"/>
              <a:gd name="connsiteY5" fmla="*/ 3971937 h 3971937"/>
              <a:gd name="connsiteX6" fmla="*/ 1869440 w 3810000"/>
              <a:gd name="connsiteY6" fmla="*/ 3961777 h 3971937"/>
              <a:gd name="connsiteX7" fmla="*/ 1483360 w 3810000"/>
              <a:gd name="connsiteY7" fmla="*/ 3890657 h 3971937"/>
              <a:gd name="connsiteX8" fmla="*/ 1259840 w 3810000"/>
              <a:gd name="connsiteY8" fmla="*/ 3819537 h 3971937"/>
              <a:gd name="connsiteX9" fmla="*/ 1056640 w 3810000"/>
              <a:gd name="connsiteY9" fmla="*/ 3728097 h 3971937"/>
              <a:gd name="connsiteX10" fmla="*/ 792480 w 3810000"/>
              <a:gd name="connsiteY10" fmla="*/ 3565537 h 3971937"/>
              <a:gd name="connsiteX11" fmla="*/ 355600 w 3810000"/>
              <a:gd name="connsiteY11" fmla="*/ 2966097 h 3971937"/>
              <a:gd name="connsiteX12" fmla="*/ 152400 w 3810000"/>
              <a:gd name="connsiteY12" fmla="*/ 2559697 h 3971937"/>
              <a:gd name="connsiteX13" fmla="*/ 30480 w 3810000"/>
              <a:gd name="connsiteY13" fmla="*/ 2153297 h 3971937"/>
              <a:gd name="connsiteX14" fmla="*/ 0 w 3810000"/>
              <a:gd name="connsiteY14" fmla="*/ 1929777 h 3971937"/>
              <a:gd name="connsiteX15" fmla="*/ 71120 w 3810000"/>
              <a:gd name="connsiteY15" fmla="*/ 1106817 h 3971937"/>
              <a:gd name="connsiteX16" fmla="*/ 132080 w 3810000"/>
              <a:gd name="connsiteY16" fmla="*/ 923937 h 3971937"/>
              <a:gd name="connsiteX17" fmla="*/ 294640 w 3810000"/>
              <a:gd name="connsiteY17" fmla="*/ 639457 h 3971937"/>
              <a:gd name="connsiteX18" fmla="*/ 893683 w 3810000"/>
              <a:gd name="connsiteY18" fmla="*/ 210204 h 3971937"/>
              <a:gd name="connsiteX19" fmla="*/ 1625600 w 3810000"/>
              <a:gd name="connsiteY19" fmla="*/ 172 h 3971937"/>
              <a:gd name="connsiteX20" fmla="*/ 2407920 w 3810000"/>
              <a:gd name="connsiteY20" fmla="*/ 50177 h 3971937"/>
              <a:gd name="connsiteX21" fmla="*/ 3001978 w 3810000"/>
              <a:gd name="connsiteY21" fmla="*/ 370541 h 3971937"/>
              <a:gd name="connsiteX22" fmla="*/ 3359674 w 3810000"/>
              <a:gd name="connsiteY22" fmla="*/ 1171426 h 3971937"/>
              <a:gd name="connsiteX23" fmla="*/ 3436071 w 3810000"/>
              <a:gd name="connsiteY23" fmla="*/ 2214568 h 3971937"/>
              <a:gd name="connsiteX24" fmla="*/ 3373317 w 3810000"/>
              <a:gd name="connsiteY24" fmla="*/ 2660336 h 3971937"/>
              <a:gd name="connsiteX25" fmla="*/ 3306183 w 3810000"/>
              <a:gd name="connsiteY25" fmla="*/ 2911329 h 3971937"/>
              <a:gd name="connsiteX26" fmla="*/ 3277496 w 3810000"/>
              <a:gd name="connsiteY26" fmla="*/ 3007368 h 3971937"/>
              <a:gd name="connsiteX27" fmla="*/ 3809999 w 3810000"/>
              <a:gd name="connsiteY27" fmla="*/ 3236449 h 3971937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94640 w 3810000"/>
              <a:gd name="connsiteY17" fmla="*/ 639285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937609 w 3810000"/>
              <a:gd name="connsiteY9" fmla="*/ 3434392 h 3971765"/>
              <a:gd name="connsiteX10" fmla="*/ 266650 w 3810000"/>
              <a:gd name="connsiteY10" fmla="*/ 3001646 h 3971765"/>
              <a:gd name="connsiteX11" fmla="*/ 152400 w 3810000"/>
              <a:gd name="connsiteY11" fmla="*/ 2559525 h 3971765"/>
              <a:gd name="connsiteX12" fmla="*/ 30480 w 3810000"/>
              <a:gd name="connsiteY12" fmla="*/ 2153125 h 3971765"/>
              <a:gd name="connsiteX13" fmla="*/ 0 w 3810000"/>
              <a:gd name="connsiteY13" fmla="*/ 1929605 h 3971765"/>
              <a:gd name="connsiteX14" fmla="*/ 61757 w 3810000"/>
              <a:gd name="connsiteY14" fmla="*/ 1344779 h 3971765"/>
              <a:gd name="connsiteX15" fmla="*/ 275913 w 3810000"/>
              <a:gd name="connsiteY15" fmla="*/ 940921 h 3971765"/>
              <a:gd name="connsiteX16" fmla="*/ 893683 w 3810000"/>
              <a:gd name="connsiteY16" fmla="*/ 210032 h 3971765"/>
              <a:gd name="connsiteX17" fmla="*/ 1625600 w 3810000"/>
              <a:gd name="connsiteY17" fmla="*/ 0 h 3971765"/>
              <a:gd name="connsiteX18" fmla="*/ 2407920 w 3810000"/>
              <a:gd name="connsiteY18" fmla="*/ 50005 h 3971765"/>
              <a:gd name="connsiteX19" fmla="*/ 3001978 w 3810000"/>
              <a:gd name="connsiteY19" fmla="*/ 370369 h 3971765"/>
              <a:gd name="connsiteX20" fmla="*/ 3359674 w 3810000"/>
              <a:gd name="connsiteY20" fmla="*/ 1171254 h 3971765"/>
              <a:gd name="connsiteX21" fmla="*/ 3436071 w 3810000"/>
              <a:gd name="connsiteY21" fmla="*/ 2214396 h 3971765"/>
              <a:gd name="connsiteX22" fmla="*/ 3373317 w 3810000"/>
              <a:gd name="connsiteY22" fmla="*/ 2660164 h 3971765"/>
              <a:gd name="connsiteX23" fmla="*/ 3306183 w 3810000"/>
              <a:gd name="connsiteY23" fmla="*/ 2911157 h 3971765"/>
              <a:gd name="connsiteX24" fmla="*/ 3277496 w 3810000"/>
              <a:gd name="connsiteY24" fmla="*/ 3007196 h 3971765"/>
              <a:gd name="connsiteX25" fmla="*/ 3809999 w 3810000"/>
              <a:gd name="connsiteY25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483360 w 3810000"/>
              <a:gd name="connsiteY6" fmla="*/ 3890485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0326"/>
              <a:gd name="connsiteX1" fmla="*/ 3474720 w 3810000"/>
              <a:gd name="connsiteY1" fmla="*/ 3524725 h 3970326"/>
              <a:gd name="connsiteX2" fmla="*/ 3230880 w 3810000"/>
              <a:gd name="connsiteY2" fmla="*/ 3697445 h 3970326"/>
              <a:gd name="connsiteX3" fmla="*/ 2763520 w 3810000"/>
              <a:gd name="connsiteY3" fmla="*/ 3880325 h 3970326"/>
              <a:gd name="connsiteX4" fmla="*/ 2407920 w 3810000"/>
              <a:gd name="connsiteY4" fmla="*/ 3961605 h 3970326"/>
              <a:gd name="connsiteX5" fmla="*/ 1665941 w 3810000"/>
              <a:gd name="connsiteY5" fmla="*/ 3644413 h 3970326"/>
              <a:gd name="connsiteX6" fmla="*/ 1372197 w 3810000"/>
              <a:gd name="connsiteY6" fmla="*/ 3581231 h 3970326"/>
              <a:gd name="connsiteX7" fmla="*/ 937609 w 3810000"/>
              <a:gd name="connsiteY7" fmla="*/ 3434392 h 3970326"/>
              <a:gd name="connsiteX8" fmla="*/ 266650 w 3810000"/>
              <a:gd name="connsiteY8" fmla="*/ 3001646 h 3970326"/>
              <a:gd name="connsiteX9" fmla="*/ 152400 w 3810000"/>
              <a:gd name="connsiteY9" fmla="*/ 2559525 h 3970326"/>
              <a:gd name="connsiteX10" fmla="*/ 30480 w 3810000"/>
              <a:gd name="connsiteY10" fmla="*/ 2153125 h 3970326"/>
              <a:gd name="connsiteX11" fmla="*/ 0 w 3810000"/>
              <a:gd name="connsiteY11" fmla="*/ 1929605 h 3970326"/>
              <a:gd name="connsiteX12" fmla="*/ 61757 w 3810000"/>
              <a:gd name="connsiteY12" fmla="*/ 1344779 h 3970326"/>
              <a:gd name="connsiteX13" fmla="*/ 275913 w 3810000"/>
              <a:gd name="connsiteY13" fmla="*/ 940921 h 3970326"/>
              <a:gd name="connsiteX14" fmla="*/ 893683 w 3810000"/>
              <a:gd name="connsiteY14" fmla="*/ 210032 h 3970326"/>
              <a:gd name="connsiteX15" fmla="*/ 1625600 w 3810000"/>
              <a:gd name="connsiteY15" fmla="*/ 0 h 3970326"/>
              <a:gd name="connsiteX16" fmla="*/ 2407920 w 3810000"/>
              <a:gd name="connsiteY16" fmla="*/ 50005 h 3970326"/>
              <a:gd name="connsiteX17" fmla="*/ 3001978 w 3810000"/>
              <a:gd name="connsiteY17" fmla="*/ 370369 h 3970326"/>
              <a:gd name="connsiteX18" fmla="*/ 3359674 w 3810000"/>
              <a:gd name="connsiteY18" fmla="*/ 1171254 h 3970326"/>
              <a:gd name="connsiteX19" fmla="*/ 3436071 w 3810000"/>
              <a:gd name="connsiteY19" fmla="*/ 2214396 h 3970326"/>
              <a:gd name="connsiteX20" fmla="*/ 3373317 w 3810000"/>
              <a:gd name="connsiteY20" fmla="*/ 2660164 h 3970326"/>
              <a:gd name="connsiteX21" fmla="*/ 3306183 w 3810000"/>
              <a:gd name="connsiteY21" fmla="*/ 2911157 h 3970326"/>
              <a:gd name="connsiteX22" fmla="*/ 3277496 w 3810000"/>
              <a:gd name="connsiteY22" fmla="*/ 3007196 h 3970326"/>
              <a:gd name="connsiteX23" fmla="*/ 3809999 w 3810000"/>
              <a:gd name="connsiteY23" fmla="*/ 3236277 h 3970326"/>
              <a:gd name="connsiteX0" fmla="*/ 3810000 w 3810000"/>
              <a:gd name="connsiteY0" fmla="*/ 3219925 h 3880478"/>
              <a:gd name="connsiteX1" fmla="*/ 3474720 w 3810000"/>
              <a:gd name="connsiteY1" fmla="*/ 3524725 h 3880478"/>
              <a:gd name="connsiteX2" fmla="*/ 3230880 w 3810000"/>
              <a:gd name="connsiteY2" fmla="*/ 3697445 h 3880478"/>
              <a:gd name="connsiteX3" fmla="*/ 2763520 w 3810000"/>
              <a:gd name="connsiteY3" fmla="*/ 3880325 h 3880478"/>
              <a:gd name="connsiteX4" fmla="*/ 2384513 w 3810000"/>
              <a:gd name="connsiteY4" fmla="*/ 3727441 h 3880478"/>
              <a:gd name="connsiteX5" fmla="*/ 1665941 w 3810000"/>
              <a:gd name="connsiteY5" fmla="*/ 3644413 h 3880478"/>
              <a:gd name="connsiteX6" fmla="*/ 1372197 w 3810000"/>
              <a:gd name="connsiteY6" fmla="*/ 3581231 h 3880478"/>
              <a:gd name="connsiteX7" fmla="*/ 937609 w 3810000"/>
              <a:gd name="connsiteY7" fmla="*/ 3434392 h 3880478"/>
              <a:gd name="connsiteX8" fmla="*/ 266650 w 3810000"/>
              <a:gd name="connsiteY8" fmla="*/ 3001646 h 3880478"/>
              <a:gd name="connsiteX9" fmla="*/ 152400 w 3810000"/>
              <a:gd name="connsiteY9" fmla="*/ 2559525 h 3880478"/>
              <a:gd name="connsiteX10" fmla="*/ 30480 w 3810000"/>
              <a:gd name="connsiteY10" fmla="*/ 2153125 h 3880478"/>
              <a:gd name="connsiteX11" fmla="*/ 0 w 3810000"/>
              <a:gd name="connsiteY11" fmla="*/ 1929605 h 3880478"/>
              <a:gd name="connsiteX12" fmla="*/ 61757 w 3810000"/>
              <a:gd name="connsiteY12" fmla="*/ 1344779 h 3880478"/>
              <a:gd name="connsiteX13" fmla="*/ 275913 w 3810000"/>
              <a:gd name="connsiteY13" fmla="*/ 940921 h 3880478"/>
              <a:gd name="connsiteX14" fmla="*/ 893683 w 3810000"/>
              <a:gd name="connsiteY14" fmla="*/ 210032 h 3880478"/>
              <a:gd name="connsiteX15" fmla="*/ 1625600 w 3810000"/>
              <a:gd name="connsiteY15" fmla="*/ 0 h 3880478"/>
              <a:gd name="connsiteX16" fmla="*/ 2407920 w 3810000"/>
              <a:gd name="connsiteY16" fmla="*/ 50005 h 3880478"/>
              <a:gd name="connsiteX17" fmla="*/ 3001978 w 3810000"/>
              <a:gd name="connsiteY17" fmla="*/ 370369 h 3880478"/>
              <a:gd name="connsiteX18" fmla="*/ 3359674 w 3810000"/>
              <a:gd name="connsiteY18" fmla="*/ 1171254 h 3880478"/>
              <a:gd name="connsiteX19" fmla="*/ 3436071 w 3810000"/>
              <a:gd name="connsiteY19" fmla="*/ 2214396 h 3880478"/>
              <a:gd name="connsiteX20" fmla="*/ 3373317 w 3810000"/>
              <a:gd name="connsiteY20" fmla="*/ 2660164 h 3880478"/>
              <a:gd name="connsiteX21" fmla="*/ 3306183 w 3810000"/>
              <a:gd name="connsiteY21" fmla="*/ 2911157 h 3880478"/>
              <a:gd name="connsiteX22" fmla="*/ 3277496 w 3810000"/>
              <a:gd name="connsiteY22" fmla="*/ 3007196 h 3880478"/>
              <a:gd name="connsiteX23" fmla="*/ 3809999 w 3810000"/>
              <a:gd name="connsiteY23" fmla="*/ 3236277 h 3880478"/>
              <a:gd name="connsiteX0" fmla="*/ 3810000 w 3810000"/>
              <a:gd name="connsiteY0" fmla="*/ 3219925 h 3735785"/>
              <a:gd name="connsiteX1" fmla="*/ 3474720 w 3810000"/>
              <a:gd name="connsiteY1" fmla="*/ 3524725 h 3735785"/>
              <a:gd name="connsiteX2" fmla="*/ 3230880 w 3810000"/>
              <a:gd name="connsiteY2" fmla="*/ 3697445 h 3735785"/>
              <a:gd name="connsiteX3" fmla="*/ 2688614 w 3810000"/>
              <a:gd name="connsiteY3" fmla="*/ 3729507 h 3735785"/>
              <a:gd name="connsiteX4" fmla="*/ 2384513 w 3810000"/>
              <a:gd name="connsiteY4" fmla="*/ 3727441 h 3735785"/>
              <a:gd name="connsiteX5" fmla="*/ 1665941 w 3810000"/>
              <a:gd name="connsiteY5" fmla="*/ 3644413 h 3735785"/>
              <a:gd name="connsiteX6" fmla="*/ 1372197 w 3810000"/>
              <a:gd name="connsiteY6" fmla="*/ 3581231 h 3735785"/>
              <a:gd name="connsiteX7" fmla="*/ 937609 w 3810000"/>
              <a:gd name="connsiteY7" fmla="*/ 3434392 h 3735785"/>
              <a:gd name="connsiteX8" fmla="*/ 266650 w 3810000"/>
              <a:gd name="connsiteY8" fmla="*/ 3001646 h 3735785"/>
              <a:gd name="connsiteX9" fmla="*/ 152400 w 3810000"/>
              <a:gd name="connsiteY9" fmla="*/ 2559525 h 3735785"/>
              <a:gd name="connsiteX10" fmla="*/ 30480 w 3810000"/>
              <a:gd name="connsiteY10" fmla="*/ 2153125 h 3735785"/>
              <a:gd name="connsiteX11" fmla="*/ 0 w 3810000"/>
              <a:gd name="connsiteY11" fmla="*/ 1929605 h 3735785"/>
              <a:gd name="connsiteX12" fmla="*/ 61757 w 3810000"/>
              <a:gd name="connsiteY12" fmla="*/ 1344779 h 3735785"/>
              <a:gd name="connsiteX13" fmla="*/ 275913 w 3810000"/>
              <a:gd name="connsiteY13" fmla="*/ 940921 h 3735785"/>
              <a:gd name="connsiteX14" fmla="*/ 893683 w 3810000"/>
              <a:gd name="connsiteY14" fmla="*/ 210032 h 3735785"/>
              <a:gd name="connsiteX15" fmla="*/ 1625600 w 3810000"/>
              <a:gd name="connsiteY15" fmla="*/ 0 h 3735785"/>
              <a:gd name="connsiteX16" fmla="*/ 2407920 w 3810000"/>
              <a:gd name="connsiteY16" fmla="*/ 50005 h 3735785"/>
              <a:gd name="connsiteX17" fmla="*/ 3001978 w 3810000"/>
              <a:gd name="connsiteY17" fmla="*/ 370369 h 3735785"/>
              <a:gd name="connsiteX18" fmla="*/ 3359674 w 3810000"/>
              <a:gd name="connsiteY18" fmla="*/ 1171254 h 3735785"/>
              <a:gd name="connsiteX19" fmla="*/ 3436071 w 3810000"/>
              <a:gd name="connsiteY19" fmla="*/ 2214396 h 3735785"/>
              <a:gd name="connsiteX20" fmla="*/ 3373317 w 3810000"/>
              <a:gd name="connsiteY20" fmla="*/ 2660164 h 3735785"/>
              <a:gd name="connsiteX21" fmla="*/ 3306183 w 3810000"/>
              <a:gd name="connsiteY21" fmla="*/ 2911157 h 3735785"/>
              <a:gd name="connsiteX22" fmla="*/ 3277496 w 3810000"/>
              <a:gd name="connsiteY22" fmla="*/ 3007196 h 3735785"/>
              <a:gd name="connsiteX23" fmla="*/ 3809999 w 3810000"/>
              <a:gd name="connsiteY23" fmla="*/ 3236277 h 3735785"/>
              <a:gd name="connsiteX0" fmla="*/ 3810000 w 3810000"/>
              <a:gd name="connsiteY0" fmla="*/ 3219925 h 3736003"/>
              <a:gd name="connsiteX1" fmla="*/ 3474720 w 3810000"/>
              <a:gd name="connsiteY1" fmla="*/ 3524725 h 3736003"/>
              <a:gd name="connsiteX2" fmla="*/ 3062345 w 3810000"/>
              <a:gd name="connsiteY2" fmla="*/ 3693477 h 3736003"/>
              <a:gd name="connsiteX3" fmla="*/ 2688614 w 3810000"/>
              <a:gd name="connsiteY3" fmla="*/ 3729507 h 3736003"/>
              <a:gd name="connsiteX4" fmla="*/ 2384513 w 3810000"/>
              <a:gd name="connsiteY4" fmla="*/ 3727441 h 3736003"/>
              <a:gd name="connsiteX5" fmla="*/ 1665941 w 3810000"/>
              <a:gd name="connsiteY5" fmla="*/ 3644413 h 3736003"/>
              <a:gd name="connsiteX6" fmla="*/ 1372197 w 3810000"/>
              <a:gd name="connsiteY6" fmla="*/ 3581231 h 3736003"/>
              <a:gd name="connsiteX7" fmla="*/ 937609 w 3810000"/>
              <a:gd name="connsiteY7" fmla="*/ 3434392 h 3736003"/>
              <a:gd name="connsiteX8" fmla="*/ 266650 w 3810000"/>
              <a:gd name="connsiteY8" fmla="*/ 3001646 h 3736003"/>
              <a:gd name="connsiteX9" fmla="*/ 152400 w 3810000"/>
              <a:gd name="connsiteY9" fmla="*/ 2559525 h 3736003"/>
              <a:gd name="connsiteX10" fmla="*/ 30480 w 3810000"/>
              <a:gd name="connsiteY10" fmla="*/ 2153125 h 3736003"/>
              <a:gd name="connsiteX11" fmla="*/ 0 w 3810000"/>
              <a:gd name="connsiteY11" fmla="*/ 1929605 h 3736003"/>
              <a:gd name="connsiteX12" fmla="*/ 61757 w 3810000"/>
              <a:gd name="connsiteY12" fmla="*/ 1344779 h 3736003"/>
              <a:gd name="connsiteX13" fmla="*/ 275913 w 3810000"/>
              <a:gd name="connsiteY13" fmla="*/ 940921 h 3736003"/>
              <a:gd name="connsiteX14" fmla="*/ 893683 w 3810000"/>
              <a:gd name="connsiteY14" fmla="*/ 210032 h 3736003"/>
              <a:gd name="connsiteX15" fmla="*/ 1625600 w 3810000"/>
              <a:gd name="connsiteY15" fmla="*/ 0 h 3736003"/>
              <a:gd name="connsiteX16" fmla="*/ 2407920 w 3810000"/>
              <a:gd name="connsiteY16" fmla="*/ 50005 h 3736003"/>
              <a:gd name="connsiteX17" fmla="*/ 3001978 w 3810000"/>
              <a:gd name="connsiteY17" fmla="*/ 370369 h 3736003"/>
              <a:gd name="connsiteX18" fmla="*/ 3359674 w 3810000"/>
              <a:gd name="connsiteY18" fmla="*/ 1171254 h 3736003"/>
              <a:gd name="connsiteX19" fmla="*/ 3436071 w 3810000"/>
              <a:gd name="connsiteY19" fmla="*/ 2214396 h 3736003"/>
              <a:gd name="connsiteX20" fmla="*/ 3373317 w 3810000"/>
              <a:gd name="connsiteY20" fmla="*/ 2660164 h 3736003"/>
              <a:gd name="connsiteX21" fmla="*/ 3306183 w 3810000"/>
              <a:gd name="connsiteY21" fmla="*/ 2911157 h 3736003"/>
              <a:gd name="connsiteX22" fmla="*/ 3277496 w 3810000"/>
              <a:gd name="connsiteY22" fmla="*/ 3007196 h 3736003"/>
              <a:gd name="connsiteX23" fmla="*/ 3809999 w 3810000"/>
              <a:gd name="connsiteY23" fmla="*/ 3236277 h 3736003"/>
              <a:gd name="connsiteX0" fmla="*/ 3810000 w 3810000"/>
              <a:gd name="connsiteY0" fmla="*/ 3219925 h 3730351"/>
              <a:gd name="connsiteX1" fmla="*/ 3474720 w 3810000"/>
              <a:gd name="connsiteY1" fmla="*/ 3524725 h 3730351"/>
              <a:gd name="connsiteX2" fmla="*/ 3062345 w 3810000"/>
              <a:gd name="connsiteY2" fmla="*/ 3693477 h 3730351"/>
              <a:gd name="connsiteX3" fmla="*/ 2384513 w 3810000"/>
              <a:gd name="connsiteY3" fmla="*/ 3727441 h 3730351"/>
              <a:gd name="connsiteX4" fmla="*/ 1665941 w 3810000"/>
              <a:gd name="connsiteY4" fmla="*/ 3644413 h 3730351"/>
              <a:gd name="connsiteX5" fmla="*/ 1372197 w 3810000"/>
              <a:gd name="connsiteY5" fmla="*/ 3581231 h 3730351"/>
              <a:gd name="connsiteX6" fmla="*/ 937609 w 3810000"/>
              <a:gd name="connsiteY6" fmla="*/ 3434392 h 3730351"/>
              <a:gd name="connsiteX7" fmla="*/ 266650 w 3810000"/>
              <a:gd name="connsiteY7" fmla="*/ 3001646 h 3730351"/>
              <a:gd name="connsiteX8" fmla="*/ 152400 w 3810000"/>
              <a:gd name="connsiteY8" fmla="*/ 2559525 h 3730351"/>
              <a:gd name="connsiteX9" fmla="*/ 30480 w 3810000"/>
              <a:gd name="connsiteY9" fmla="*/ 2153125 h 3730351"/>
              <a:gd name="connsiteX10" fmla="*/ 0 w 3810000"/>
              <a:gd name="connsiteY10" fmla="*/ 1929605 h 3730351"/>
              <a:gd name="connsiteX11" fmla="*/ 61757 w 3810000"/>
              <a:gd name="connsiteY11" fmla="*/ 1344779 h 3730351"/>
              <a:gd name="connsiteX12" fmla="*/ 275913 w 3810000"/>
              <a:gd name="connsiteY12" fmla="*/ 940921 h 3730351"/>
              <a:gd name="connsiteX13" fmla="*/ 893683 w 3810000"/>
              <a:gd name="connsiteY13" fmla="*/ 210032 h 3730351"/>
              <a:gd name="connsiteX14" fmla="*/ 1625600 w 3810000"/>
              <a:gd name="connsiteY14" fmla="*/ 0 h 3730351"/>
              <a:gd name="connsiteX15" fmla="*/ 2407920 w 3810000"/>
              <a:gd name="connsiteY15" fmla="*/ 50005 h 3730351"/>
              <a:gd name="connsiteX16" fmla="*/ 3001978 w 3810000"/>
              <a:gd name="connsiteY16" fmla="*/ 370369 h 3730351"/>
              <a:gd name="connsiteX17" fmla="*/ 3359674 w 3810000"/>
              <a:gd name="connsiteY17" fmla="*/ 1171254 h 3730351"/>
              <a:gd name="connsiteX18" fmla="*/ 3436071 w 3810000"/>
              <a:gd name="connsiteY18" fmla="*/ 2214396 h 3730351"/>
              <a:gd name="connsiteX19" fmla="*/ 3373317 w 3810000"/>
              <a:gd name="connsiteY19" fmla="*/ 2660164 h 3730351"/>
              <a:gd name="connsiteX20" fmla="*/ 3306183 w 3810000"/>
              <a:gd name="connsiteY20" fmla="*/ 2911157 h 3730351"/>
              <a:gd name="connsiteX21" fmla="*/ 3277496 w 3810000"/>
              <a:gd name="connsiteY21" fmla="*/ 3007196 h 3730351"/>
              <a:gd name="connsiteX22" fmla="*/ 3809999 w 3810000"/>
              <a:gd name="connsiteY22" fmla="*/ 3236277 h 3730351"/>
              <a:gd name="connsiteX0" fmla="*/ 3810000 w 3810000"/>
              <a:gd name="connsiteY0" fmla="*/ 3219925 h 3729628"/>
              <a:gd name="connsiteX1" fmla="*/ 3474720 w 3810000"/>
              <a:gd name="connsiteY1" fmla="*/ 3524725 h 3729628"/>
              <a:gd name="connsiteX2" fmla="*/ 3020211 w 3810000"/>
              <a:gd name="connsiteY2" fmla="*/ 3689508 h 3729628"/>
              <a:gd name="connsiteX3" fmla="*/ 2384513 w 3810000"/>
              <a:gd name="connsiteY3" fmla="*/ 3727441 h 3729628"/>
              <a:gd name="connsiteX4" fmla="*/ 1665941 w 3810000"/>
              <a:gd name="connsiteY4" fmla="*/ 3644413 h 3729628"/>
              <a:gd name="connsiteX5" fmla="*/ 1372197 w 3810000"/>
              <a:gd name="connsiteY5" fmla="*/ 3581231 h 3729628"/>
              <a:gd name="connsiteX6" fmla="*/ 937609 w 3810000"/>
              <a:gd name="connsiteY6" fmla="*/ 3434392 h 3729628"/>
              <a:gd name="connsiteX7" fmla="*/ 266650 w 3810000"/>
              <a:gd name="connsiteY7" fmla="*/ 3001646 h 3729628"/>
              <a:gd name="connsiteX8" fmla="*/ 152400 w 3810000"/>
              <a:gd name="connsiteY8" fmla="*/ 2559525 h 3729628"/>
              <a:gd name="connsiteX9" fmla="*/ 30480 w 3810000"/>
              <a:gd name="connsiteY9" fmla="*/ 2153125 h 3729628"/>
              <a:gd name="connsiteX10" fmla="*/ 0 w 3810000"/>
              <a:gd name="connsiteY10" fmla="*/ 1929605 h 3729628"/>
              <a:gd name="connsiteX11" fmla="*/ 61757 w 3810000"/>
              <a:gd name="connsiteY11" fmla="*/ 1344779 h 3729628"/>
              <a:gd name="connsiteX12" fmla="*/ 275913 w 3810000"/>
              <a:gd name="connsiteY12" fmla="*/ 940921 h 3729628"/>
              <a:gd name="connsiteX13" fmla="*/ 893683 w 3810000"/>
              <a:gd name="connsiteY13" fmla="*/ 210032 h 3729628"/>
              <a:gd name="connsiteX14" fmla="*/ 1625600 w 3810000"/>
              <a:gd name="connsiteY14" fmla="*/ 0 h 3729628"/>
              <a:gd name="connsiteX15" fmla="*/ 2407920 w 3810000"/>
              <a:gd name="connsiteY15" fmla="*/ 50005 h 3729628"/>
              <a:gd name="connsiteX16" fmla="*/ 3001978 w 3810000"/>
              <a:gd name="connsiteY16" fmla="*/ 370369 h 3729628"/>
              <a:gd name="connsiteX17" fmla="*/ 3359674 w 3810000"/>
              <a:gd name="connsiteY17" fmla="*/ 1171254 h 3729628"/>
              <a:gd name="connsiteX18" fmla="*/ 3436071 w 3810000"/>
              <a:gd name="connsiteY18" fmla="*/ 2214396 h 3729628"/>
              <a:gd name="connsiteX19" fmla="*/ 3373317 w 3810000"/>
              <a:gd name="connsiteY19" fmla="*/ 2660164 h 3729628"/>
              <a:gd name="connsiteX20" fmla="*/ 3306183 w 3810000"/>
              <a:gd name="connsiteY20" fmla="*/ 2911157 h 3729628"/>
              <a:gd name="connsiteX21" fmla="*/ 3277496 w 3810000"/>
              <a:gd name="connsiteY21" fmla="*/ 3007196 h 3729628"/>
              <a:gd name="connsiteX22" fmla="*/ 3809999 w 3810000"/>
              <a:gd name="connsiteY22" fmla="*/ 3236277 h 3729628"/>
              <a:gd name="connsiteX0" fmla="*/ 3810000 w 3810000"/>
              <a:gd name="connsiteY0" fmla="*/ 3219925 h 3729629"/>
              <a:gd name="connsiteX1" fmla="*/ 3474720 w 3810000"/>
              <a:gd name="connsiteY1" fmla="*/ 3524725 h 3729629"/>
              <a:gd name="connsiteX2" fmla="*/ 3020211 w 3810000"/>
              <a:gd name="connsiteY2" fmla="*/ 3689508 h 3729629"/>
              <a:gd name="connsiteX3" fmla="*/ 2309608 w 3810000"/>
              <a:gd name="connsiteY3" fmla="*/ 3727442 h 3729629"/>
              <a:gd name="connsiteX4" fmla="*/ 1665941 w 3810000"/>
              <a:gd name="connsiteY4" fmla="*/ 3644413 h 3729629"/>
              <a:gd name="connsiteX5" fmla="*/ 1372197 w 3810000"/>
              <a:gd name="connsiteY5" fmla="*/ 3581231 h 3729629"/>
              <a:gd name="connsiteX6" fmla="*/ 937609 w 3810000"/>
              <a:gd name="connsiteY6" fmla="*/ 3434392 h 3729629"/>
              <a:gd name="connsiteX7" fmla="*/ 266650 w 3810000"/>
              <a:gd name="connsiteY7" fmla="*/ 3001646 h 3729629"/>
              <a:gd name="connsiteX8" fmla="*/ 152400 w 3810000"/>
              <a:gd name="connsiteY8" fmla="*/ 2559525 h 3729629"/>
              <a:gd name="connsiteX9" fmla="*/ 30480 w 3810000"/>
              <a:gd name="connsiteY9" fmla="*/ 2153125 h 3729629"/>
              <a:gd name="connsiteX10" fmla="*/ 0 w 3810000"/>
              <a:gd name="connsiteY10" fmla="*/ 1929605 h 3729629"/>
              <a:gd name="connsiteX11" fmla="*/ 61757 w 3810000"/>
              <a:gd name="connsiteY11" fmla="*/ 1344779 h 3729629"/>
              <a:gd name="connsiteX12" fmla="*/ 275913 w 3810000"/>
              <a:gd name="connsiteY12" fmla="*/ 940921 h 3729629"/>
              <a:gd name="connsiteX13" fmla="*/ 893683 w 3810000"/>
              <a:gd name="connsiteY13" fmla="*/ 210032 h 3729629"/>
              <a:gd name="connsiteX14" fmla="*/ 1625600 w 3810000"/>
              <a:gd name="connsiteY14" fmla="*/ 0 h 3729629"/>
              <a:gd name="connsiteX15" fmla="*/ 2407920 w 3810000"/>
              <a:gd name="connsiteY15" fmla="*/ 50005 h 3729629"/>
              <a:gd name="connsiteX16" fmla="*/ 3001978 w 3810000"/>
              <a:gd name="connsiteY16" fmla="*/ 370369 h 3729629"/>
              <a:gd name="connsiteX17" fmla="*/ 3359674 w 3810000"/>
              <a:gd name="connsiteY17" fmla="*/ 1171254 h 3729629"/>
              <a:gd name="connsiteX18" fmla="*/ 3436071 w 3810000"/>
              <a:gd name="connsiteY18" fmla="*/ 2214396 h 3729629"/>
              <a:gd name="connsiteX19" fmla="*/ 3373317 w 3810000"/>
              <a:gd name="connsiteY19" fmla="*/ 2660164 h 3729629"/>
              <a:gd name="connsiteX20" fmla="*/ 3306183 w 3810000"/>
              <a:gd name="connsiteY20" fmla="*/ 2911157 h 3729629"/>
              <a:gd name="connsiteX21" fmla="*/ 3277496 w 3810000"/>
              <a:gd name="connsiteY21" fmla="*/ 3007196 h 3729629"/>
              <a:gd name="connsiteX22" fmla="*/ 3809999 w 3810000"/>
              <a:gd name="connsiteY22" fmla="*/ 3236277 h 3729629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152400 w 3810000"/>
              <a:gd name="connsiteY8" fmla="*/ 2559525 h 3729312"/>
              <a:gd name="connsiteX9" fmla="*/ 30480 w 3810000"/>
              <a:gd name="connsiteY9" fmla="*/ 2153125 h 3729312"/>
              <a:gd name="connsiteX10" fmla="*/ 0 w 3810000"/>
              <a:gd name="connsiteY10" fmla="*/ 1929605 h 3729312"/>
              <a:gd name="connsiteX11" fmla="*/ 61757 w 3810000"/>
              <a:gd name="connsiteY11" fmla="*/ 1344779 h 3729312"/>
              <a:gd name="connsiteX12" fmla="*/ 275913 w 3810000"/>
              <a:gd name="connsiteY12" fmla="*/ 940921 h 3729312"/>
              <a:gd name="connsiteX13" fmla="*/ 893683 w 3810000"/>
              <a:gd name="connsiteY13" fmla="*/ 210032 h 3729312"/>
              <a:gd name="connsiteX14" fmla="*/ 1625600 w 3810000"/>
              <a:gd name="connsiteY14" fmla="*/ 0 h 3729312"/>
              <a:gd name="connsiteX15" fmla="*/ 2407920 w 3810000"/>
              <a:gd name="connsiteY15" fmla="*/ 50005 h 3729312"/>
              <a:gd name="connsiteX16" fmla="*/ 3001978 w 3810000"/>
              <a:gd name="connsiteY16" fmla="*/ 370369 h 3729312"/>
              <a:gd name="connsiteX17" fmla="*/ 3359674 w 3810000"/>
              <a:gd name="connsiteY17" fmla="*/ 1171254 h 3729312"/>
              <a:gd name="connsiteX18" fmla="*/ 3436071 w 3810000"/>
              <a:gd name="connsiteY18" fmla="*/ 2214396 h 3729312"/>
              <a:gd name="connsiteX19" fmla="*/ 3373317 w 3810000"/>
              <a:gd name="connsiteY19" fmla="*/ 2660164 h 3729312"/>
              <a:gd name="connsiteX20" fmla="*/ 3306183 w 3810000"/>
              <a:gd name="connsiteY20" fmla="*/ 2911157 h 3729312"/>
              <a:gd name="connsiteX21" fmla="*/ 3277496 w 3810000"/>
              <a:gd name="connsiteY21" fmla="*/ 3007196 h 3729312"/>
              <a:gd name="connsiteX22" fmla="*/ 3809999 w 3810000"/>
              <a:gd name="connsiteY22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83357 w 3831600"/>
              <a:gd name="connsiteY9" fmla="*/ 1344779 h 3729312"/>
              <a:gd name="connsiteX10" fmla="*/ 297513 w 3831600"/>
              <a:gd name="connsiteY10" fmla="*/ 940921 h 3729312"/>
              <a:gd name="connsiteX11" fmla="*/ 915283 w 3831600"/>
              <a:gd name="connsiteY11" fmla="*/ 210032 h 3729312"/>
              <a:gd name="connsiteX12" fmla="*/ 1647200 w 3831600"/>
              <a:gd name="connsiteY12" fmla="*/ 0 h 3729312"/>
              <a:gd name="connsiteX13" fmla="*/ 2429520 w 3831600"/>
              <a:gd name="connsiteY13" fmla="*/ 50005 h 3729312"/>
              <a:gd name="connsiteX14" fmla="*/ 3023578 w 3831600"/>
              <a:gd name="connsiteY14" fmla="*/ 370369 h 3729312"/>
              <a:gd name="connsiteX15" fmla="*/ 3381274 w 3831600"/>
              <a:gd name="connsiteY15" fmla="*/ 1171254 h 3729312"/>
              <a:gd name="connsiteX16" fmla="*/ 3457671 w 3831600"/>
              <a:gd name="connsiteY16" fmla="*/ 2214396 h 3729312"/>
              <a:gd name="connsiteX17" fmla="*/ 3394917 w 3831600"/>
              <a:gd name="connsiteY17" fmla="*/ 2660164 h 3729312"/>
              <a:gd name="connsiteX18" fmla="*/ 3327783 w 3831600"/>
              <a:gd name="connsiteY18" fmla="*/ 2911157 h 3729312"/>
              <a:gd name="connsiteX19" fmla="*/ 3299096 w 3831600"/>
              <a:gd name="connsiteY19" fmla="*/ 3007196 h 3729312"/>
              <a:gd name="connsiteX20" fmla="*/ 3831599 w 38316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311558 w 3831600"/>
              <a:gd name="connsiteY9" fmla="*/ 841700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27607 w 3827607"/>
              <a:gd name="connsiteY0" fmla="*/ 3219925 h 3729312"/>
              <a:gd name="connsiteX1" fmla="*/ 3412740 w 3827607"/>
              <a:gd name="connsiteY1" fmla="*/ 3548539 h 3729312"/>
              <a:gd name="connsiteX2" fmla="*/ 3037818 w 3827607"/>
              <a:gd name="connsiteY2" fmla="*/ 3689508 h 3729312"/>
              <a:gd name="connsiteX3" fmla="*/ 2327215 w 3827607"/>
              <a:gd name="connsiteY3" fmla="*/ 3727442 h 3729312"/>
              <a:gd name="connsiteX4" fmla="*/ 1683548 w 3827607"/>
              <a:gd name="connsiteY4" fmla="*/ 3644413 h 3729312"/>
              <a:gd name="connsiteX5" fmla="*/ 1038687 w 3827607"/>
              <a:gd name="connsiteY5" fmla="*/ 3462165 h 3729312"/>
              <a:gd name="connsiteX6" fmla="*/ 260849 w 3827607"/>
              <a:gd name="connsiteY6" fmla="*/ 2950050 h 3729312"/>
              <a:gd name="connsiteX7" fmla="*/ 10635 w 3827607"/>
              <a:gd name="connsiteY7" fmla="*/ 2200752 h 3729312"/>
              <a:gd name="connsiteX8" fmla="*/ 17607 w 3827607"/>
              <a:gd name="connsiteY8" fmla="*/ 1854197 h 3729312"/>
              <a:gd name="connsiteX9" fmla="*/ 307565 w 3827607"/>
              <a:gd name="connsiteY9" fmla="*/ 841700 h 3729312"/>
              <a:gd name="connsiteX10" fmla="*/ 911290 w 3827607"/>
              <a:gd name="connsiteY10" fmla="*/ 210032 h 3729312"/>
              <a:gd name="connsiteX11" fmla="*/ 1643207 w 3827607"/>
              <a:gd name="connsiteY11" fmla="*/ 0 h 3729312"/>
              <a:gd name="connsiteX12" fmla="*/ 2425527 w 3827607"/>
              <a:gd name="connsiteY12" fmla="*/ 50005 h 3729312"/>
              <a:gd name="connsiteX13" fmla="*/ 3019585 w 3827607"/>
              <a:gd name="connsiteY13" fmla="*/ 370369 h 3729312"/>
              <a:gd name="connsiteX14" fmla="*/ 3377281 w 3827607"/>
              <a:gd name="connsiteY14" fmla="*/ 1171254 h 3729312"/>
              <a:gd name="connsiteX15" fmla="*/ 3453678 w 3827607"/>
              <a:gd name="connsiteY15" fmla="*/ 2214396 h 3729312"/>
              <a:gd name="connsiteX16" fmla="*/ 3390924 w 3827607"/>
              <a:gd name="connsiteY16" fmla="*/ 2660164 h 3729312"/>
              <a:gd name="connsiteX17" fmla="*/ 3323790 w 3827607"/>
              <a:gd name="connsiteY17" fmla="*/ 2911157 h 3729312"/>
              <a:gd name="connsiteX18" fmla="*/ 3295103 w 3827607"/>
              <a:gd name="connsiteY18" fmla="*/ 3007196 h 3729312"/>
              <a:gd name="connsiteX19" fmla="*/ 3827606 w 3827607"/>
              <a:gd name="connsiteY19" fmla="*/ 3236277 h 3729312"/>
              <a:gd name="connsiteX0" fmla="*/ 3833194 w 3833194"/>
              <a:gd name="connsiteY0" fmla="*/ 3219925 h 3729312"/>
              <a:gd name="connsiteX1" fmla="*/ 3418327 w 3833194"/>
              <a:gd name="connsiteY1" fmla="*/ 3548539 h 3729312"/>
              <a:gd name="connsiteX2" fmla="*/ 3043405 w 3833194"/>
              <a:gd name="connsiteY2" fmla="*/ 3689508 h 3729312"/>
              <a:gd name="connsiteX3" fmla="*/ 2332802 w 3833194"/>
              <a:gd name="connsiteY3" fmla="*/ 3727442 h 3729312"/>
              <a:gd name="connsiteX4" fmla="*/ 1689135 w 3833194"/>
              <a:gd name="connsiteY4" fmla="*/ 3644413 h 3729312"/>
              <a:gd name="connsiteX5" fmla="*/ 1044274 w 3833194"/>
              <a:gd name="connsiteY5" fmla="*/ 3462165 h 3729312"/>
              <a:gd name="connsiteX6" fmla="*/ 266436 w 3833194"/>
              <a:gd name="connsiteY6" fmla="*/ 2950050 h 3729312"/>
              <a:gd name="connsiteX7" fmla="*/ 16222 w 3833194"/>
              <a:gd name="connsiteY7" fmla="*/ 2200752 h 3729312"/>
              <a:gd name="connsiteX8" fmla="*/ 23194 w 3833194"/>
              <a:gd name="connsiteY8" fmla="*/ 1854197 h 3729312"/>
              <a:gd name="connsiteX9" fmla="*/ 313152 w 3833194"/>
              <a:gd name="connsiteY9" fmla="*/ 841700 h 3729312"/>
              <a:gd name="connsiteX10" fmla="*/ 916877 w 3833194"/>
              <a:gd name="connsiteY10" fmla="*/ 210032 h 3729312"/>
              <a:gd name="connsiteX11" fmla="*/ 1648794 w 3833194"/>
              <a:gd name="connsiteY11" fmla="*/ 0 h 3729312"/>
              <a:gd name="connsiteX12" fmla="*/ 2431114 w 3833194"/>
              <a:gd name="connsiteY12" fmla="*/ 50005 h 3729312"/>
              <a:gd name="connsiteX13" fmla="*/ 3025172 w 3833194"/>
              <a:gd name="connsiteY13" fmla="*/ 370369 h 3729312"/>
              <a:gd name="connsiteX14" fmla="*/ 3382868 w 3833194"/>
              <a:gd name="connsiteY14" fmla="*/ 1171254 h 3729312"/>
              <a:gd name="connsiteX15" fmla="*/ 3459265 w 3833194"/>
              <a:gd name="connsiteY15" fmla="*/ 2214396 h 3729312"/>
              <a:gd name="connsiteX16" fmla="*/ 3396511 w 3833194"/>
              <a:gd name="connsiteY16" fmla="*/ 2660164 h 3729312"/>
              <a:gd name="connsiteX17" fmla="*/ 3329377 w 3833194"/>
              <a:gd name="connsiteY17" fmla="*/ 2911157 h 3729312"/>
              <a:gd name="connsiteX18" fmla="*/ 3300690 w 3833194"/>
              <a:gd name="connsiteY18" fmla="*/ 3007196 h 3729312"/>
              <a:gd name="connsiteX19" fmla="*/ 3833193 w 3833194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15574 w 3835616"/>
              <a:gd name="connsiteY9" fmla="*/ 841700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171595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29746 w 3835616"/>
              <a:gd name="connsiteY19" fmla="*/ 3216376 h 3729312"/>
              <a:gd name="connsiteX0" fmla="*/ 3835616 w 3841659"/>
              <a:gd name="connsiteY0" fmla="*/ 3219925 h 3729312"/>
              <a:gd name="connsiteX1" fmla="*/ 3420749 w 3841659"/>
              <a:gd name="connsiteY1" fmla="*/ 3548539 h 3729312"/>
              <a:gd name="connsiteX2" fmla="*/ 3045827 w 3841659"/>
              <a:gd name="connsiteY2" fmla="*/ 3689508 h 3729312"/>
              <a:gd name="connsiteX3" fmla="*/ 2335224 w 3841659"/>
              <a:gd name="connsiteY3" fmla="*/ 3727442 h 3729312"/>
              <a:gd name="connsiteX4" fmla="*/ 1691557 w 3841659"/>
              <a:gd name="connsiteY4" fmla="*/ 3644413 h 3729312"/>
              <a:gd name="connsiteX5" fmla="*/ 1046696 w 3841659"/>
              <a:gd name="connsiteY5" fmla="*/ 3462165 h 3729312"/>
              <a:gd name="connsiteX6" fmla="*/ 268858 w 3841659"/>
              <a:gd name="connsiteY6" fmla="*/ 2950050 h 3729312"/>
              <a:gd name="connsiteX7" fmla="*/ 18644 w 3841659"/>
              <a:gd name="connsiteY7" fmla="*/ 2200752 h 3729312"/>
              <a:gd name="connsiteX8" fmla="*/ 30297 w 3841659"/>
              <a:gd name="connsiteY8" fmla="*/ 1762911 h 3729312"/>
              <a:gd name="connsiteX9" fmla="*/ 301529 w 3841659"/>
              <a:gd name="connsiteY9" fmla="*/ 901232 h 3729312"/>
              <a:gd name="connsiteX10" fmla="*/ 717992 w 3841659"/>
              <a:gd name="connsiteY10" fmla="*/ 341005 h 3729312"/>
              <a:gd name="connsiteX11" fmla="*/ 1651216 w 3841659"/>
              <a:gd name="connsiteY11" fmla="*/ 0 h 3729312"/>
              <a:gd name="connsiteX12" fmla="*/ 2433536 w 3841659"/>
              <a:gd name="connsiteY12" fmla="*/ 50005 h 3729312"/>
              <a:gd name="connsiteX13" fmla="*/ 3027594 w 3841659"/>
              <a:gd name="connsiteY13" fmla="*/ 370369 h 3729312"/>
              <a:gd name="connsiteX14" fmla="*/ 3385290 w 3841659"/>
              <a:gd name="connsiteY14" fmla="*/ 1171254 h 3729312"/>
              <a:gd name="connsiteX15" fmla="*/ 3461687 w 3841659"/>
              <a:gd name="connsiteY15" fmla="*/ 2214396 h 3729312"/>
              <a:gd name="connsiteX16" fmla="*/ 3398933 w 3841659"/>
              <a:gd name="connsiteY16" fmla="*/ 2660164 h 3729312"/>
              <a:gd name="connsiteX17" fmla="*/ 3331799 w 3841659"/>
              <a:gd name="connsiteY17" fmla="*/ 2911157 h 3729312"/>
              <a:gd name="connsiteX18" fmla="*/ 3303112 w 3841659"/>
              <a:gd name="connsiteY18" fmla="*/ 3007196 h 3729312"/>
              <a:gd name="connsiteX19" fmla="*/ 3841659 w 3841659"/>
              <a:gd name="connsiteY19" fmla="*/ 3223109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762243 w 3835616"/>
              <a:gd name="connsiteY19" fmla="*/ 3112020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65486"/>
              <a:gd name="connsiteY0" fmla="*/ 3219925 h 3729312"/>
              <a:gd name="connsiteX1" fmla="*/ 3420749 w 3865486"/>
              <a:gd name="connsiteY1" fmla="*/ 3548539 h 3729312"/>
              <a:gd name="connsiteX2" fmla="*/ 3045827 w 3865486"/>
              <a:gd name="connsiteY2" fmla="*/ 3689508 h 3729312"/>
              <a:gd name="connsiteX3" fmla="*/ 2335224 w 3865486"/>
              <a:gd name="connsiteY3" fmla="*/ 3727442 h 3729312"/>
              <a:gd name="connsiteX4" fmla="*/ 1691557 w 3865486"/>
              <a:gd name="connsiteY4" fmla="*/ 3644413 h 3729312"/>
              <a:gd name="connsiteX5" fmla="*/ 1046696 w 3865486"/>
              <a:gd name="connsiteY5" fmla="*/ 3462165 h 3729312"/>
              <a:gd name="connsiteX6" fmla="*/ 268858 w 3865486"/>
              <a:gd name="connsiteY6" fmla="*/ 2950050 h 3729312"/>
              <a:gd name="connsiteX7" fmla="*/ 18644 w 3865486"/>
              <a:gd name="connsiteY7" fmla="*/ 2200752 h 3729312"/>
              <a:gd name="connsiteX8" fmla="*/ 30297 w 3865486"/>
              <a:gd name="connsiteY8" fmla="*/ 1762911 h 3729312"/>
              <a:gd name="connsiteX9" fmla="*/ 301529 w 3865486"/>
              <a:gd name="connsiteY9" fmla="*/ 901232 h 3729312"/>
              <a:gd name="connsiteX10" fmla="*/ 717992 w 3865486"/>
              <a:gd name="connsiteY10" fmla="*/ 341005 h 3729312"/>
              <a:gd name="connsiteX11" fmla="*/ 1651216 w 3865486"/>
              <a:gd name="connsiteY11" fmla="*/ 0 h 3729312"/>
              <a:gd name="connsiteX12" fmla="*/ 2433536 w 3865486"/>
              <a:gd name="connsiteY12" fmla="*/ 50005 h 3729312"/>
              <a:gd name="connsiteX13" fmla="*/ 3027594 w 3865486"/>
              <a:gd name="connsiteY13" fmla="*/ 370369 h 3729312"/>
              <a:gd name="connsiteX14" fmla="*/ 3385290 w 3865486"/>
              <a:gd name="connsiteY14" fmla="*/ 1171254 h 3729312"/>
              <a:gd name="connsiteX15" fmla="*/ 3461687 w 3865486"/>
              <a:gd name="connsiteY15" fmla="*/ 2214396 h 3729312"/>
              <a:gd name="connsiteX16" fmla="*/ 3398933 w 3865486"/>
              <a:gd name="connsiteY16" fmla="*/ 2660164 h 3729312"/>
              <a:gd name="connsiteX17" fmla="*/ 3331799 w 3865486"/>
              <a:gd name="connsiteY17" fmla="*/ 2911157 h 3729312"/>
              <a:gd name="connsiteX18" fmla="*/ 3865486 w 3865486"/>
              <a:gd name="connsiteY18" fmla="*/ 313895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576"/>
              <a:gd name="connsiteX1" fmla="*/ 3416779 w 3837690"/>
              <a:gd name="connsiteY1" fmla="*/ 3528340 h 3729576"/>
              <a:gd name="connsiteX2" fmla="*/ 3045827 w 3837690"/>
              <a:gd name="connsiteY2" fmla="*/ 3689508 h 3729576"/>
              <a:gd name="connsiteX3" fmla="*/ 2335224 w 3837690"/>
              <a:gd name="connsiteY3" fmla="*/ 3727442 h 3729576"/>
              <a:gd name="connsiteX4" fmla="*/ 1691557 w 3837690"/>
              <a:gd name="connsiteY4" fmla="*/ 3644413 h 3729576"/>
              <a:gd name="connsiteX5" fmla="*/ 1046696 w 3837690"/>
              <a:gd name="connsiteY5" fmla="*/ 3462165 h 3729576"/>
              <a:gd name="connsiteX6" fmla="*/ 268858 w 3837690"/>
              <a:gd name="connsiteY6" fmla="*/ 2950050 h 3729576"/>
              <a:gd name="connsiteX7" fmla="*/ 18644 w 3837690"/>
              <a:gd name="connsiteY7" fmla="*/ 2200752 h 3729576"/>
              <a:gd name="connsiteX8" fmla="*/ 30297 w 3837690"/>
              <a:gd name="connsiteY8" fmla="*/ 1762911 h 3729576"/>
              <a:gd name="connsiteX9" fmla="*/ 301529 w 3837690"/>
              <a:gd name="connsiteY9" fmla="*/ 901232 h 3729576"/>
              <a:gd name="connsiteX10" fmla="*/ 717992 w 3837690"/>
              <a:gd name="connsiteY10" fmla="*/ 341005 h 3729576"/>
              <a:gd name="connsiteX11" fmla="*/ 1651216 w 3837690"/>
              <a:gd name="connsiteY11" fmla="*/ 0 h 3729576"/>
              <a:gd name="connsiteX12" fmla="*/ 2433536 w 3837690"/>
              <a:gd name="connsiteY12" fmla="*/ 50005 h 3729576"/>
              <a:gd name="connsiteX13" fmla="*/ 3027594 w 3837690"/>
              <a:gd name="connsiteY13" fmla="*/ 370369 h 3729576"/>
              <a:gd name="connsiteX14" fmla="*/ 3385290 w 3837690"/>
              <a:gd name="connsiteY14" fmla="*/ 1171254 h 3729576"/>
              <a:gd name="connsiteX15" fmla="*/ 3461687 w 3837690"/>
              <a:gd name="connsiteY15" fmla="*/ 2214396 h 3729576"/>
              <a:gd name="connsiteX16" fmla="*/ 3430700 w 3837690"/>
              <a:gd name="connsiteY16" fmla="*/ 2656798 h 3729576"/>
              <a:gd name="connsiteX17" fmla="*/ 3292091 w 3837690"/>
              <a:gd name="connsiteY17" fmla="*/ 2978484 h 3729576"/>
              <a:gd name="connsiteX18" fmla="*/ 3837690 w 3837690"/>
              <a:gd name="connsiteY18" fmla="*/ 3213012 h 3729576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13012 h 3727718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23110 h 3727718"/>
              <a:gd name="connsiteX0" fmla="*/ 3835616 w 3837690"/>
              <a:gd name="connsiteY0" fmla="*/ 3219925 h 3729804"/>
              <a:gd name="connsiteX1" fmla="*/ 3416779 w 3837690"/>
              <a:gd name="connsiteY1" fmla="*/ 3528340 h 3729804"/>
              <a:gd name="connsiteX2" fmla="*/ 2964477 w 3837690"/>
              <a:gd name="connsiteY2" fmla="*/ 3558897 h 3729804"/>
              <a:gd name="connsiteX3" fmla="*/ 2335224 w 3837690"/>
              <a:gd name="connsiteY3" fmla="*/ 3727442 h 3729804"/>
              <a:gd name="connsiteX4" fmla="*/ 1691557 w 3837690"/>
              <a:gd name="connsiteY4" fmla="*/ 3644413 h 3729804"/>
              <a:gd name="connsiteX5" fmla="*/ 1046696 w 3837690"/>
              <a:gd name="connsiteY5" fmla="*/ 3462165 h 3729804"/>
              <a:gd name="connsiteX6" fmla="*/ 268858 w 3837690"/>
              <a:gd name="connsiteY6" fmla="*/ 2950050 h 3729804"/>
              <a:gd name="connsiteX7" fmla="*/ 18644 w 3837690"/>
              <a:gd name="connsiteY7" fmla="*/ 2200752 h 3729804"/>
              <a:gd name="connsiteX8" fmla="*/ 30297 w 3837690"/>
              <a:gd name="connsiteY8" fmla="*/ 1762911 h 3729804"/>
              <a:gd name="connsiteX9" fmla="*/ 301529 w 3837690"/>
              <a:gd name="connsiteY9" fmla="*/ 901232 h 3729804"/>
              <a:gd name="connsiteX10" fmla="*/ 717992 w 3837690"/>
              <a:gd name="connsiteY10" fmla="*/ 341005 h 3729804"/>
              <a:gd name="connsiteX11" fmla="*/ 1651216 w 3837690"/>
              <a:gd name="connsiteY11" fmla="*/ 0 h 3729804"/>
              <a:gd name="connsiteX12" fmla="*/ 2433536 w 3837690"/>
              <a:gd name="connsiteY12" fmla="*/ 50005 h 3729804"/>
              <a:gd name="connsiteX13" fmla="*/ 3027594 w 3837690"/>
              <a:gd name="connsiteY13" fmla="*/ 370369 h 3729804"/>
              <a:gd name="connsiteX14" fmla="*/ 3385290 w 3837690"/>
              <a:gd name="connsiteY14" fmla="*/ 1171254 h 3729804"/>
              <a:gd name="connsiteX15" fmla="*/ 3461687 w 3837690"/>
              <a:gd name="connsiteY15" fmla="*/ 2214396 h 3729804"/>
              <a:gd name="connsiteX16" fmla="*/ 3430700 w 3837690"/>
              <a:gd name="connsiteY16" fmla="*/ 2656798 h 3729804"/>
              <a:gd name="connsiteX17" fmla="*/ 3292091 w 3837690"/>
              <a:gd name="connsiteY17" fmla="*/ 2978484 h 3729804"/>
              <a:gd name="connsiteX18" fmla="*/ 3837690 w 3837690"/>
              <a:gd name="connsiteY18" fmla="*/ 3223110 h 3729804"/>
              <a:gd name="connsiteX0" fmla="*/ 3835616 w 3837690"/>
              <a:gd name="connsiteY0" fmla="*/ 3219925 h 3728640"/>
              <a:gd name="connsiteX1" fmla="*/ 3416779 w 3837690"/>
              <a:gd name="connsiteY1" fmla="*/ 3528340 h 3728640"/>
              <a:gd name="connsiteX2" fmla="*/ 2964477 w 3837690"/>
              <a:gd name="connsiteY2" fmla="*/ 3558897 h 3728640"/>
              <a:gd name="connsiteX3" fmla="*/ 2335224 w 3837690"/>
              <a:gd name="connsiteY3" fmla="*/ 3727442 h 3728640"/>
              <a:gd name="connsiteX4" fmla="*/ 1046696 w 3837690"/>
              <a:gd name="connsiteY4" fmla="*/ 3462165 h 3728640"/>
              <a:gd name="connsiteX5" fmla="*/ 268858 w 3837690"/>
              <a:gd name="connsiteY5" fmla="*/ 2950050 h 3728640"/>
              <a:gd name="connsiteX6" fmla="*/ 18644 w 3837690"/>
              <a:gd name="connsiteY6" fmla="*/ 2200752 h 3728640"/>
              <a:gd name="connsiteX7" fmla="*/ 30297 w 3837690"/>
              <a:gd name="connsiteY7" fmla="*/ 1762911 h 3728640"/>
              <a:gd name="connsiteX8" fmla="*/ 301529 w 3837690"/>
              <a:gd name="connsiteY8" fmla="*/ 901232 h 3728640"/>
              <a:gd name="connsiteX9" fmla="*/ 717992 w 3837690"/>
              <a:gd name="connsiteY9" fmla="*/ 341005 h 3728640"/>
              <a:gd name="connsiteX10" fmla="*/ 1651216 w 3837690"/>
              <a:gd name="connsiteY10" fmla="*/ 0 h 3728640"/>
              <a:gd name="connsiteX11" fmla="*/ 2433536 w 3837690"/>
              <a:gd name="connsiteY11" fmla="*/ 50005 h 3728640"/>
              <a:gd name="connsiteX12" fmla="*/ 3027594 w 3837690"/>
              <a:gd name="connsiteY12" fmla="*/ 370369 h 3728640"/>
              <a:gd name="connsiteX13" fmla="*/ 3385290 w 3837690"/>
              <a:gd name="connsiteY13" fmla="*/ 1171254 h 3728640"/>
              <a:gd name="connsiteX14" fmla="*/ 3461687 w 3837690"/>
              <a:gd name="connsiteY14" fmla="*/ 2214396 h 3728640"/>
              <a:gd name="connsiteX15" fmla="*/ 3430700 w 3837690"/>
              <a:gd name="connsiteY15" fmla="*/ 2656798 h 3728640"/>
              <a:gd name="connsiteX16" fmla="*/ 3292091 w 3837690"/>
              <a:gd name="connsiteY16" fmla="*/ 2978484 h 3728640"/>
              <a:gd name="connsiteX17" fmla="*/ 3837690 w 3837690"/>
              <a:gd name="connsiteY17" fmla="*/ 3223110 h 3728640"/>
              <a:gd name="connsiteX0" fmla="*/ 3835616 w 3837690"/>
              <a:gd name="connsiteY0" fmla="*/ 3219925 h 3728656"/>
              <a:gd name="connsiteX1" fmla="*/ 3417487 w 3837690"/>
              <a:gd name="connsiteY1" fmla="*/ 3513956 h 3728656"/>
              <a:gd name="connsiteX2" fmla="*/ 2964477 w 3837690"/>
              <a:gd name="connsiteY2" fmla="*/ 3558897 h 3728656"/>
              <a:gd name="connsiteX3" fmla="*/ 2335224 w 3837690"/>
              <a:gd name="connsiteY3" fmla="*/ 3727442 h 3728656"/>
              <a:gd name="connsiteX4" fmla="*/ 1046696 w 3837690"/>
              <a:gd name="connsiteY4" fmla="*/ 3462165 h 3728656"/>
              <a:gd name="connsiteX5" fmla="*/ 268858 w 3837690"/>
              <a:gd name="connsiteY5" fmla="*/ 2950050 h 3728656"/>
              <a:gd name="connsiteX6" fmla="*/ 18644 w 3837690"/>
              <a:gd name="connsiteY6" fmla="*/ 2200752 h 3728656"/>
              <a:gd name="connsiteX7" fmla="*/ 30297 w 3837690"/>
              <a:gd name="connsiteY7" fmla="*/ 1762911 h 3728656"/>
              <a:gd name="connsiteX8" fmla="*/ 301529 w 3837690"/>
              <a:gd name="connsiteY8" fmla="*/ 901232 h 3728656"/>
              <a:gd name="connsiteX9" fmla="*/ 717992 w 3837690"/>
              <a:gd name="connsiteY9" fmla="*/ 341005 h 3728656"/>
              <a:gd name="connsiteX10" fmla="*/ 1651216 w 3837690"/>
              <a:gd name="connsiteY10" fmla="*/ 0 h 3728656"/>
              <a:gd name="connsiteX11" fmla="*/ 2433536 w 3837690"/>
              <a:gd name="connsiteY11" fmla="*/ 50005 h 3728656"/>
              <a:gd name="connsiteX12" fmla="*/ 3027594 w 3837690"/>
              <a:gd name="connsiteY12" fmla="*/ 370369 h 3728656"/>
              <a:gd name="connsiteX13" fmla="*/ 3385290 w 3837690"/>
              <a:gd name="connsiteY13" fmla="*/ 1171254 h 3728656"/>
              <a:gd name="connsiteX14" fmla="*/ 3461687 w 3837690"/>
              <a:gd name="connsiteY14" fmla="*/ 2214396 h 3728656"/>
              <a:gd name="connsiteX15" fmla="*/ 3430700 w 3837690"/>
              <a:gd name="connsiteY15" fmla="*/ 2656798 h 3728656"/>
              <a:gd name="connsiteX16" fmla="*/ 3292091 w 3837690"/>
              <a:gd name="connsiteY16" fmla="*/ 2978484 h 3728656"/>
              <a:gd name="connsiteX17" fmla="*/ 3837690 w 3837690"/>
              <a:gd name="connsiteY17" fmla="*/ 3223110 h 3728656"/>
              <a:gd name="connsiteX0" fmla="*/ 3835616 w 3835616"/>
              <a:gd name="connsiteY0" fmla="*/ 3219925 h 3728656"/>
              <a:gd name="connsiteX1" fmla="*/ 3417487 w 3835616"/>
              <a:gd name="connsiteY1" fmla="*/ 3513956 h 3728656"/>
              <a:gd name="connsiteX2" fmla="*/ 2964477 w 3835616"/>
              <a:gd name="connsiteY2" fmla="*/ 3558897 h 3728656"/>
              <a:gd name="connsiteX3" fmla="*/ 2335224 w 3835616"/>
              <a:gd name="connsiteY3" fmla="*/ 3727442 h 3728656"/>
              <a:gd name="connsiteX4" fmla="*/ 1046696 w 3835616"/>
              <a:gd name="connsiteY4" fmla="*/ 3462165 h 3728656"/>
              <a:gd name="connsiteX5" fmla="*/ 268858 w 3835616"/>
              <a:gd name="connsiteY5" fmla="*/ 2950050 h 3728656"/>
              <a:gd name="connsiteX6" fmla="*/ 18644 w 3835616"/>
              <a:gd name="connsiteY6" fmla="*/ 2200752 h 3728656"/>
              <a:gd name="connsiteX7" fmla="*/ 30297 w 3835616"/>
              <a:gd name="connsiteY7" fmla="*/ 1762911 h 3728656"/>
              <a:gd name="connsiteX8" fmla="*/ 301529 w 3835616"/>
              <a:gd name="connsiteY8" fmla="*/ 901232 h 3728656"/>
              <a:gd name="connsiteX9" fmla="*/ 717992 w 3835616"/>
              <a:gd name="connsiteY9" fmla="*/ 341005 h 3728656"/>
              <a:gd name="connsiteX10" fmla="*/ 1651216 w 3835616"/>
              <a:gd name="connsiteY10" fmla="*/ 0 h 3728656"/>
              <a:gd name="connsiteX11" fmla="*/ 2433536 w 3835616"/>
              <a:gd name="connsiteY11" fmla="*/ 50005 h 3728656"/>
              <a:gd name="connsiteX12" fmla="*/ 3027594 w 3835616"/>
              <a:gd name="connsiteY12" fmla="*/ 370369 h 3728656"/>
              <a:gd name="connsiteX13" fmla="*/ 3385290 w 3835616"/>
              <a:gd name="connsiteY13" fmla="*/ 1171254 h 3728656"/>
              <a:gd name="connsiteX14" fmla="*/ 3461687 w 3835616"/>
              <a:gd name="connsiteY14" fmla="*/ 2214396 h 3728656"/>
              <a:gd name="connsiteX15" fmla="*/ 3430700 w 3835616"/>
              <a:gd name="connsiteY15" fmla="*/ 2656798 h 3728656"/>
              <a:gd name="connsiteX16" fmla="*/ 3292091 w 3835616"/>
              <a:gd name="connsiteY16" fmla="*/ 2978484 h 3728656"/>
              <a:gd name="connsiteX17" fmla="*/ 3751780 w 3835616"/>
              <a:gd name="connsiteY17" fmla="*/ 3256428 h 3728656"/>
              <a:gd name="connsiteX0" fmla="*/ 3835616 w 3835616"/>
              <a:gd name="connsiteY0" fmla="*/ 3219925 h 3729924"/>
              <a:gd name="connsiteX1" fmla="*/ 3417487 w 3835616"/>
              <a:gd name="connsiteY1" fmla="*/ 3513956 h 3729924"/>
              <a:gd name="connsiteX2" fmla="*/ 2964477 w 3835616"/>
              <a:gd name="connsiteY2" fmla="*/ 3558897 h 3729924"/>
              <a:gd name="connsiteX3" fmla="*/ 2222800 w 3835616"/>
              <a:gd name="connsiteY3" fmla="*/ 3728717 h 3729924"/>
              <a:gd name="connsiteX4" fmla="*/ 1046696 w 3835616"/>
              <a:gd name="connsiteY4" fmla="*/ 3462165 h 3729924"/>
              <a:gd name="connsiteX5" fmla="*/ 268858 w 3835616"/>
              <a:gd name="connsiteY5" fmla="*/ 2950050 h 3729924"/>
              <a:gd name="connsiteX6" fmla="*/ 18644 w 3835616"/>
              <a:gd name="connsiteY6" fmla="*/ 2200752 h 3729924"/>
              <a:gd name="connsiteX7" fmla="*/ 30297 w 3835616"/>
              <a:gd name="connsiteY7" fmla="*/ 1762911 h 3729924"/>
              <a:gd name="connsiteX8" fmla="*/ 301529 w 3835616"/>
              <a:gd name="connsiteY8" fmla="*/ 901232 h 3729924"/>
              <a:gd name="connsiteX9" fmla="*/ 717992 w 3835616"/>
              <a:gd name="connsiteY9" fmla="*/ 341005 h 3729924"/>
              <a:gd name="connsiteX10" fmla="*/ 1651216 w 3835616"/>
              <a:gd name="connsiteY10" fmla="*/ 0 h 3729924"/>
              <a:gd name="connsiteX11" fmla="*/ 2433536 w 3835616"/>
              <a:gd name="connsiteY11" fmla="*/ 50005 h 3729924"/>
              <a:gd name="connsiteX12" fmla="*/ 3027594 w 3835616"/>
              <a:gd name="connsiteY12" fmla="*/ 370369 h 3729924"/>
              <a:gd name="connsiteX13" fmla="*/ 3385290 w 3835616"/>
              <a:gd name="connsiteY13" fmla="*/ 1171254 h 3729924"/>
              <a:gd name="connsiteX14" fmla="*/ 3461687 w 3835616"/>
              <a:gd name="connsiteY14" fmla="*/ 2214396 h 3729924"/>
              <a:gd name="connsiteX15" fmla="*/ 3430700 w 3835616"/>
              <a:gd name="connsiteY15" fmla="*/ 2656798 h 3729924"/>
              <a:gd name="connsiteX16" fmla="*/ 3292091 w 3835616"/>
              <a:gd name="connsiteY16" fmla="*/ 2978484 h 3729924"/>
              <a:gd name="connsiteX17" fmla="*/ 3751780 w 3835616"/>
              <a:gd name="connsiteY17" fmla="*/ 3256428 h 3729924"/>
              <a:gd name="connsiteX0" fmla="*/ 3835616 w 3835616"/>
              <a:gd name="connsiteY0" fmla="*/ 3219925 h 3731978"/>
              <a:gd name="connsiteX1" fmla="*/ 3417487 w 3835616"/>
              <a:gd name="connsiteY1" fmla="*/ 3513956 h 3731978"/>
              <a:gd name="connsiteX2" fmla="*/ 2964477 w 3835616"/>
              <a:gd name="connsiteY2" fmla="*/ 3558897 h 3731978"/>
              <a:gd name="connsiteX3" fmla="*/ 2222800 w 3835616"/>
              <a:gd name="connsiteY3" fmla="*/ 3728717 h 3731978"/>
              <a:gd name="connsiteX4" fmla="*/ 1046696 w 3835616"/>
              <a:gd name="connsiteY4" fmla="*/ 3462165 h 3731978"/>
              <a:gd name="connsiteX5" fmla="*/ 268858 w 3835616"/>
              <a:gd name="connsiteY5" fmla="*/ 2950050 h 3731978"/>
              <a:gd name="connsiteX6" fmla="*/ 18644 w 3835616"/>
              <a:gd name="connsiteY6" fmla="*/ 2200752 h 3731978"/>
              <a:gd name="connsiteX7" fmla="*/ 30297 w 3835616"/>
              <a:gd name="connsiteY7" fmla="*/ 1762911 h 3731978"/>
              <a:gd name="connsiteX8" fmla="*/ 301529 w 3835616"/>
              <a:gd name="connsiteY8" fmla="*/ 901232 h 3731978"/>
              <a:gd name="connsiteX9" fmla="*/ 717992 w 3835616"/>
              <a:gd name="connsiteY9" fmla="*/ 341005 h 3731978"/>
              <a:gd name="connsiteX10" fmla="*/ 1651216 w 3835616"/>
              <a:gd name="connsiteY10" fmla="*/ 0 h 3731978"/>
              <a:gd name="connsiteX11" fmla="*/ 2433536 w 3835616"/>
              <a:gd name="connsiteY11" fmla="*/ 50005 h 3731978"/>
              <a:gd name="connsiteX12" fmla="*/ 3027594 w 3835616"/>
              <a:gd name="connsiteY12" fmla="*/ 370369 h 3731978"/>
              <a:gd name="connsiteX13" fmla="*/ 3385290 w 3835616"/>
              <a:gd name="connsiteY13" fmla="*/ 1171254 h 3731978"/>
              <a:gd name="connsiteX14" fmla="*/ 3461687 w 3835616"/>
              <a:gd name="connsiteY14" fmla="*/ 2214396 h 3731978"/>
              <a:gd name="connsiteX15" fmla="*/ 3430700 w 3835616"/>
              <a:gd name="connsiteY15" fmla="*/ 2656798 h 3731978"/>
              <a:gd name="connsiteX16" fmla="*/ 3292091 w 3835616"/>
              <a:gd name="connsiteY16" fmla="*/ 2978484 h 3731978"/>
              <a:gd name="connsiteX17" fmla="*/ 3751780 w 3835616"/>
              <a:gd name="connsiteY17" fmla="*/ 3256428 h 3731978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717992 w 3835616"/>
              <a:gd name="connsiteY8" fmla="*/ 34100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542523 w 3835616"/>
              <a:gd name="connsiteY8" fmla="*/ 29147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188 w 3833188"/>
              <a:gd name="connsiteY0" fmla="*/ 3219925 h 3731979"/>
              <a:gd name="connsiteX1" fmla="*/ 3415059 w 3833188"/>
              <a:gd name="connsiteY1" fmla="*/ 3513956 h 3731979"/>
              <a:gd name="connsiteX2" fmla="*/ 2962049 w 3833188"/>
              <a:gd name="connsiteY2" fmla="*/ 3558897 h 3731979"/>
              <a:gd name="connsiteX3" fmla="*/ 2220372 w 3833188"/>
              <a:gd name="connsiteY3" fmla="*/ 3728717 h 3731979"/>
              <a:gd name="connsiteX4" fmla="*/ 1044268 w 3833188"/>
              <a:gd name="connsiteY4" fmla="*/ 3462165 h 3731979"/>
              <a:gd name="connsiteX5" fmla="*/ 261479 w 3833188"/>
              <a:gd name="connsiteY5" fmla="*/ 3050740 h 3731979"/>
              <a:gd name="connsiteX6" fmla="*/ 16216 w 3833188"/>
              <a:gd name="connsiteY6" fmla="*/ 2200752 h 3731979"/>
              <a:gd name="connsiteX7" fmla="*/ 34233 w 3833188"/>
              <a:gd name="connsiteY7" fmla="*/ 1633447 h 3731979"/>
              <a:gd name="connsiteX8" fmla="*/ 540095 w 3833188"/>
              <a:gd name="connsiteY8" fmla="*/ 291475 h 3731979"/>
              <a:gd name="connsiteX9" fmla="*/ 1648788 w 3833188"/>
              <a:gd name="connsiteY9" fmla="*/ 0 h 3731979"/>
              <a:gd name="connsiteX10" fmla="*/ 2431108 w 3833188"/>
              <a:gd name="connsiteY10" fmla="*/ 50005 h 3731979"/>
              <a:gd name="connsiteX11" fmla="*/ 3025166 w 3833188"/>
              <a:gd name="connsiteY11" fmla="*/ 370369 h 3731979"/>
              <a:gd name="connsiteX12" fmla="*/ 3382862 w 3833188"/>
              <a:gd name="connsiteY12" fmla="*/ 1171254 h 3731979"/>
              <a:gd name="connsiteX13" fmla="*/ 3459259 w 3833188"/>
              <a:gd name="connsiteY13" fmla="*/ 2214396 h 3731979"/>
              <a:gd name="connsiteX14" fmla="*/ 3428272 w 3833188"/>
              <a:gd name="connsiteY14" fmla="*/ 2656798 h 3731979"/>
              <a:gd name="connsiteX15" fmla="*/ 3289663 w 3833188"/>
              <a:gd name="connsiteY15" fmla="*/ 2978484 h 3731979"/>
              <a:gd name="connsiteX16" fmla="*/ 3749352 w 3833188"/>
              <a:gd name="connsiteY16" fmla="*/ 3256428 h 3731979"/>
              <a:gd name="connsiteX0" fmla="*/ 3833188 w 3833188"/>
              <a:gd name="connsiteY0" fmla="*/ 3219925 h 3729118"/>
              <a:gd name="connsiteX1" fmla="*/ 3415059 w 3833188"/>
              <a:gd name="connsiteY1" fmla="*/ 3513956 h 3729118"/>
              <a:gd name="connsiteX2" fmla="*/ 2962049 w 3833188"/>
              <a:gd name="connsiteY2" fmla="*/ 3558897 h 3729118"/>
              <a:gd name="connsiteX3" fmla="*/ 2220372 w 3833188"/>
              <a:gd name="connsiteY3" fmla="*/ 3728717 h 3729118"/>
              <a:gd name="connsiteX4" fmla="*/ 1042147 w 3833188"/>
              <a:gd name="connsiteY4" fmla="*/ 3505319 h 3729118"/>
              <a:gd name="connsiteX5" fmla="*/ 261479 w 3833188"/>
              <a:gd name="connsiteY5" fmla="*/ 3050740 h 3729118"/>
              <a:gd name="connsiteX6" fmla="*/ 16216 w 3833188"/>
              <a:gd name="connsiteY6" fmla="*/ 2200752 h 3729118"/>
              <a:gd name="connsiteX7" fmla="*/ 34233 w 3833188"/>
              <a:gd name="connsiteY7" fmla="*/ 1633447 h 3729118"/>
              <a:gd name="connsiteX8" fmla="*/ 540095 w 3833188"/>
              <a:gd name="connsiteY8" fmla="*/ 291475 h 3729118"/>
              <a:gd name="connsiteX9" fmla="*/ 1648788 w 3833188"/>
              <a:gd name="connsiteY9" fmla="*/ 0 h 3729118"/>
              <a:gd name="connsiteX10" fmla="*/ 2431108 w 3833188"/>
              <a:gd name="connsiteY10" fmla="*/ 50005 h 3729118"/>
              <a:gd name="connsiteX11" fmla="*/ 3025166 w 3833188"/>
              <a:gd name="connsiteY11" fmla="*/ 370369 h 3729118"/>
              <a:gd name="connsiteX12" fmla="*/ 3382862 w 3833188"/>
              <a:gd name="connsiteY12" fmla="*/ 1171254 h 3729118"/>
              <a:gd name="connsiteX13" fmla="*/ 3459259 w 3833188"/>
              <a:gd name="connsiteY13" fmla="*/ 2214396 h 3729118"/>
              <a:gd name="connsiteX14" fmla="*/ 3428272 w 3833188"/>
              <a:gd name="connsiteY14" fmla="*/ 2656798 h 3729118"/>
              <a:gd name="connsiteX15" fmla="*/ 3289663 w 3833188"/>
              <a:gd name="connsiteY15" fmla="*/ 2978484 h 3729118"/>
              <a:gd name="connsiteX16" fmla="*/ 3749352 w 3833188"/>
              <a:gd name="connsiteY16" fmla="*/ 3256428 h 3729118"/>
              <a:gd name="connsiteX0" fmla="*/ 3755903 w 3755903"/>
              <a:gd name="connsiteY0" fmla="*/ 3264410 h 3729117"/>
              <a:gd name="connsiteX1" fmla="*/ 3415059 w 3755903"/>
              <a:gd name="connsiteY1" fmla="*/ 3513956 h 3729117"/>
              <a:gd name="connsiteX2" fmla="*/ 2962049 w 3755903"/>
              <a:gd name="connsiteY2" fmla="*/ 3558897 h 3729117"/>
              <a:gd name="connsiteX3" fmla="*/ 2220372 w 3755903"/>
              <a:gd name="connsiteY3" fmla="*/ 3728717 h 3729117"/>
              <a:gd name="connsiteX4" fmla="*/ 1042147 w 3755903"/>
              <a:gd name="connsiteY4" fmla="*/ 3505319 h 3729117"/>
              <a:gd name="connsiteX5" fmla="*/ 261479 w 3755903"/>
              <a:gd name="connsiteY5" fmla="*/ 3050740 h 3729117"/>
              <a:gd name="connsiteX6" fmla="*/ 16216 w 3755903"/>
              <a:gd name="connsiteY6" fmla="*/ 2200752 h 3729117"/>
              <a:gd name="connsiteX7" fmla="*/ 34233 w 3755903"/>
              <a:gd name="connsiteY7" fmla="*/ 1633447 h 3729117"/>
              <a:gd name="connsiteX8" fmla="*/ 540095 w 3755903"/>
              <a:gd name="connsiteY8" fmla="*/ 291475 h 3729117"/>
              <a:gd name="connsiteX9" fmla="*/ 1648788 w 3755903"/>
              <a:gd name="connsiteY9" fmla="*/ 0 h 3729117"/>
              <a:gd name="connsiteX10" fmla="*/ 2431108 w 3755903"/>
              <a:gd name="connsiteY10" fmla="*/ 50005 h 3729117"/>
              <a:gd name="connsiteX11" fmla="*/ 3025166 w 3755903"/>
              <a:gd name="connsiteY11" fmla="*/ 370369 h 3729117"/>
              <a:gd name="connsiteX12" fmla="*/ 3382862 w 3755903"/>
              <a:gd name="connsiteY12" fmla="*/ 1171254 h 3729117"/>
              <a:gd name="connsiteX13" fmla="*/ 3459259 w 3755903"/>
              <a:gd name="connsiteY13" fmla="*/ 2214396 h 3729117"/>
              <a:gd name="connsiteX14" fmla="*/ 3428272 w 3755903"/>
              <a:gd name="connsiteY14" fmla="*/ 2656798 h 3729117"/>
              <a:gd name="connsiteX15" fmla="*/ 3289663 w 3755903"/>
              <a:gd name="connsiteY15" fmla="*/ 2978484 h 3729117"/>
              <a:gd name="connsiteX16" fmla="*/ 3749352 w 3755903"/>
              <a:gd name="connsiteY16" fmla="*/ 3256428 h 3729117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8272 w 3755903"/>
              <a:gd name="connsiteY14" fmla="*/ 2656798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2529 w 3755903"/>
              <a:gd name="connsiteY14" fmla="*/ 2656123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22529 w 3755903"/>
              <a:gd name="connsiteY13" fmla="*/ 2656123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8881"/>
              <a:gd name="connsiteX1" fmla="*/ 3391649 w 3755903"/>
              <a:gd name="connsiteY1" fmla="*/ 3520134 h 3728881"/>
              <a:gd name="connsiteX2" fmla="*/ 2962922 w 3755903"/>
              <a:gd name="connsiteY2" fmla="*/ 3541149 h 3728881"/>
              <a:gd name="connsiteX3" fmla="*/ 2220372 w 3755903"/>
              <a:gd name="connsiteY3" fmla="*/ 3728717 h 3728881"/>
              <a:gd name="connsiteX4" fmla="*/ 1042147 w 3755903"/>
              <a:gd name="connsiteY4" fmla="*/ 3505319 h 3728881"/>
              <a:gd name="connsiteX5" fmla="*/ 261479 w 3755903"/>
              <a:gd name="connsiteY5" fmla="*/ 3050740 h 3728881"/>
              <a:gd name="connsiteX6" fmla="*/ 16216 w 3755903"/>
              <a:gd name="connsiteY6" fmla="*/ 2200752 h 3728881"/>
              <a:gd name="connsiteX7" fmla="*/ 34233 w 3755903"/>
              <a:gd name="connsiteY7" fmla="*/ 1633447 h 3728881"/>
              <a:gd name="connsiteX8" fmla="*/ 540095 w 3755903"/>
              <a:gd name="connsiteY8" fmla="*/ 291475 h 3728881"/>
              <a:gd name="connsiteX9" fmla="*/ 1648788 w 3755903"/>
              <a:gd name="connsiteY9" fmla="*/ 0 h 3728881"/>
              <a:gd name="connsiteX10" fmla="*/ 2431108 w 3755903"/>
              <a:gd name="connsiteY10" fmla="*/ 50005 h 3728881"/>
              <a:gd name="connsiteX11" fmla="*/ 3025166 w 3755903"/>
              <a:gd name="connsiteY11" fmla="*/ 370369 h 3728881"/>
              <a:gd name="connsiteX12" fmla="*/ 3382862 w 3755903"/>
              <a:gd name="connsiteY12" fmla="*/ 1171254 h 3728881"/>
              <a:gd name="connsiteX13" fmla="*/ 3430454 w 3755903"/>
              <a:gd name="connsiteY13" fmla="*/ 2612424 h 3728881"/>
              <a:gd name="connsiteX14" fmla="*/ 3289663 w 3755903"/>
              <a:gd name="connsiteY14" fmla="*/ 2978484 h 3728881"/>
              <a:gd name="connsiteX15" fmla="*/ 3749352 w 3755903"/>
              <a:gd name="connsiteY15" fmla="*/ 3256428 h 3728881"/>
              <a:gd name="connsiteX0" fmla="*/ 3755903 w 3755903"/>
              <a:gd name="connsiteY0" fmla="*/ 3264410 h 3728816"/>
              <a:gd name="connsiteX1" fmla="*/ 3391649 w 3755903"/>
              <a:gd name="connsiteY1" fmla="*/ 3520134 h 3728816"/>
              <a:gd name="connsiteX2" fmla="*/ 2962922 w 3755903"/>
              <a:gd name="connsiteY2" fmla="*/ 3541149 h 3728816"/>
              <a:gd name="connsiteX3" fmla="*/ 2220372 w 3755903"/>
              <a:gd name="connsiteY3" fmla="*/ 3728717 h 3728816"/>
              <a:gd name="connsiteX4" fmla="*/ 1039530 w 3755903"/>
              <a:gd name="connsiteY4" fmla="*/ 3558566 h 3728816"/>
              <a:gd name="connsiteX5" fmla="*/ 261479 w 3755903"/>
              <a:gd name="connsiteY5" fmla="*/ 3050740 h 3728816"/>
              <a:gd name="connsiteX6" fmla="*/ 16216 w 3755903"/>
              <a:gd name="connsiteY6" fmla="*/ 2200752 h 3728816"/>
              <a:gd name="connsiteX7" fmla="*/ 34233 w 3755903"/>
              <a:gd name="connsiteY7" fmla="*/ 1633447 h 3728816"/>
              <a:gd name="connsiteX8" fmla="*/ 540095 w 3755903"/>
              <a:gd name="connsiteY8" fmla="*/ 291475 h 3728816"/>
              <a:gd name="connsiteX9" fmla="*/ 1648788 w 3755903"/>
              <a:gd name="connsiteY9" fmla="*/ 0 h 3728816"/>
              <a:gd name="connsiteX10" fmla="*/ 2431108 w 3755903"/>
              <a:gd name="connsiteY10" fmla="*/ 50005 h 3728816"/>
              <a:gd name="connsiteX11" fmla="*/ 3025166 w 3755903"/>
              <a:gd name="connsiteY11" fmla="*/ 370369 h 3728816"/>
              <a:gd name="connsiteX12" fmla="*/ 3382862 w 3755903"/>
              <a:gd name="connsiteY12" fmla="*/ 1171254 h 3728816"/>
              <a:gd name="connsiteX13" fmla="*/ 3430454 w 3755903"/>
              <a:gd name="connsiteY13" fmla="*/ 2612424 h 3728816"/>
              <a:gd name="connsiteX14" fmla="*/ 3289663 w 3755903"/>
              <a:gd name="connsiteY14" fmla="*/ 2978484 h 3728816"/>
              <a:gd name="connsiteX15" fmla="*/ 3749352 w 3755903"/>
              <a:gd name="connsiteY15" fmla="*/ 3256428 h 3728816"/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6C1F2A2-D184-49FB-99E6-B2EE7A52C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39370" flipH="1" flipV="1">
            <a:off x="633254" y="452324"/>
            <a:ext cx="4036224" cy="2597228"/>
          </a:xfrm>
          <a:custGeom>
            <a:avLst/>
            <a:gdLst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403600 w 3637280"/>
              <a:gd name="connsiteY39" fmla="*/ 3505200 h 4023360"/>
              <a:gd name="connsiteX40" fmla="*/ 3505200 w 3637280"/>
              <a:gd name="connsiteY40" fmla="*/ 3596640 h 4023360"/>
              <a:gd name="connsiteX41" fmla="*/ 3545840 w 3637280"/>
              <a:gd name="connsiteY41" fmla="*/ 3637280 h 4023360"/>
              <a:gd name="connsiteX42" fmla="*/ 3596640 w 3637280"/>
              <a:gd name="connsiteY42" fmla="*/ 3667760 h 4023360"/>
              <a:gd name="connsiteX43" fmla="*/ 3637280 w 3637280"/>
              <a:gd name="connsiteY43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45840 w 3637280"/>
              <a:gd name="connsiteY40" fmla="*/ 3637280 h 4023360"/>
              <a:gd name="connsiteX41" fmla="*/ 3596640 w 3637280"/>
              <a:gd name="connsiteY41" fmla="*/ 3667760 h 4023360"/>
              <a:gd name="connsiteX42" fmla="*/ 3637280 w 3637280"/>
              <a:gd name="connsiteY42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0" fmla="*/ 3637280 w 3820160"/>
              <a:gd name="connsiteY0" fmla="*/ 3352800 h 4023360"/>
              <a:gd name="connsiteX1" fmla="*/ 3606800 w 3820160"/>
              <a:gd name="connsiteY1" fmla="*/ 3403600 h 4023360"/>
              <a:gd name="connsiteX2" fmla="*/ 3556000 w 3820160"/>
              <a:gd name="connsiteY2" fmla="*/ 3474720 h 4023360"/>
              <a:gd name="connsiteX3" fmla="*/ 3535680 w 3820160"/>
              <a:gd name="connsiteY3" fmla="*/ 3505200 h 4023360"/>
              <a:gd name="connsiteX4" fmla="*/ 3515360 w 3820160"/>
              <a:gd name="connsiteY4" fmla="*/ 3525520 h 4023360"/>
              <a:gd name="connsiteX5" fmla="*/ 3474720 w 3820160"/>
              <a:gd name="connsiteY5" fmla="*/ 3576320 h 4023360"/>
              <a:gd name="connsiteX6" fmla="*/ 3230880 w 3820160"/>
              <a:gd name="connsiteY6" fmla="*/ 3749040 h 4023360"/>
              <a:gd name="connsiteX7" fmla="*/ 2763520 w 3820160"/>
              <a:gd name="connsiteY7" fmla="*/ 3931920 h 4023360"/>
              <a:gd name="connsiteX8" fmla="*/ 2407920 w 3820160"/>
              <a:gd name="connsiteY8" fmla="*/ 4013200 h 4023360"/>
              <a:gd name="connsiteX9" fmla="*/ 2204720 w 3820160"/>
              <a:gd name="connsiteY9" fmla="*/ 4023360 h 4023360"/>
              <a:gd name="connsiteX10" fmla="*/ 1869440 w 3820160"/>
              <a:gd name="connsiteY10" fmla="*/ 4013200 h 4023360"/>
              <a:gd name="connsiteX11" fmla="*/ 1483360 w 3820160"/>
              <a:gd name="connsiteY11" fmla="*/ 3942080 h 4023360"/>
              <a:gd name="connsiteX12" fmla="*/ 1259840 w 3820160"/>
              <a:gd name="connsiteY12" fmla="*/ 3870960 h 4023360"/>
              <a:gd name="connsiteX13" fmla="*/ 1056640 w 3820160"/>
              <a:gd name="connsiteY13" fmla="*/ 3779520 h 4023360"/>
              <a:gd name="connsiteX14" fmla="*/ 792480 w 3820160"/>
              <a:gd name="connsiteY14" fmla="*/ 3616960 h 4023360"/>
              <a:gd name="connsiteX15" fmla="*/ 355600 w 3820160"/>
              <a:gd name="connsiteY15" fmla="*/ 3017520 h 4023360"/>
              <a:gd name="connsiteX16" fmla="*/ 152400 w 3820160"/>
              <a:gd name="connsiteY16" fmla="*/ 2611120 h 4023360"/>
              <a:gd name="connsiteX17" fmla="*/ 30480 w 3820160"/>
              <a:gd name="connsiteY17" fmla="*/ 2204720 h 4023360"/>
              <a:gd name="connsiteX18" fmla="*/ 0 w 3820160"/>
              <a:gd name="connsiteY18" fmla="*/ 1981200 h 4023360"/>
              <a:gd name="connsiteX19" fmla="*/ 71120 w 3820160"/>
              <a:gd name="connsiteY19" fmla="*/ 1158240 h 4023360"/>
              <a:gd name="connsiteX20" fmla="*/ 132080 w 3820160"/>
              <a:gd name="connsiteY20" fmla="*/ 975360 h 4023360"/>
              <a:gd name="connsiteX21" fmla="*/ 294640 w 3820160"/>
              <a:gd name="connsiteY21" fmla="*/ 690880 h 4023360"/>
              <a:gd name="connsiteX22" fmla="*/ 751840 w 3820160"/>
              <a:gd name="connsiteY22" fmla="*/ 254000 h 4023360"/>
              <a:gd name="connsiteX23" fmla="*/ 1127760 w 3820160"/>
              <a:gd name="connsiteY23" fmla="*/ 71120 h 4023360"/>
              <a:gd name="connsiteX24" fmla="*/ 1432560 w 3820160"/>
              <a:gd name="connsiteY24" fmla="*/ 10160 h 4023360"/>
              <a:gd name="connsiteX25" fmla="*/ 1625600 w 3820160"/>
              <a:gd name="connsiteY25" fmla="*/ 0 h 4023360"/>
              <a:gd name="connsiteX26" fmla="*/ 2174240 w 3820160"/>
              <a:gd name="connsiteY26" fmla="*/ 20320 h 4023360"/>
              <a:gd name="connsiteX27" fmla="*/ 2407920 w 3820160"/>
              <a:gd name="connsiteY27" fmla="*/ 101600 h 4023360"/>
              <a:gd name="connsiteX28" fmla="*/ 2580640 w 3820160"/>
              <a:gd name="connsiteY28" fmla="*/ 223520 h 4023360"/>
              <a:gd name="connsiteX29" fmla="*/ 2794000 w 3820160"/>
              <a:gd name="connsiteY29" fmla="*/ 599440 h 4023360"/>
              <a:gd name="connsiteX30" fmla="*/ 2885440 w 3820160"/>
              <a:gd name="connsiteY30" fmla="*/ 853440 h 4023360"/>
              <a:gd name="connsiteX31" fmla="*/ 3007360 w 3820160"/>
              <a:gd name="connsiteY31" fmla="*/ 1361440 h 4023360"/>
              <a:gd name="connsiteX32" fmla="*/ 3078480 w 3820160"/>
              <a:gd name="connsiteY32" fmla="*/ 1899920 h 4023360"/>
              <a:gd name="connsiteX33" fmla="*/ 3078480 w 3820160"/>
              <a:gd name="connsiteY33" fmla="*/ 2570480 h 4023360"/>
              <a:gd name="connsiteX34" fmla="*/ 3037840 w 3820160"/>
              <a:gd name="connsiteY34" fmla="*/ 2844800 h 4023360"/>
              <a:gd name="connsiteX35" fmla="*/ 3017520 w 3820160"/>
              <a:gd name="connsiteY35" fmla="*/ 2926080 h 4023360"/>
              <a:gd name="connsiteX36" fmla="*/ 2997200 w 3820160"/>
              <a:gd name="connsiteY36" fmla="*/ 2966720 h 4023360"/>
              <a:gd name="connsiteX37" fmla="*/ 3068320 w 3820160"/>
              <a:gd name="connsiteY37" fmla="*/ 3098800 h 4023360"/>
              <a:gd name="connsiteX38" fmla="*/ 3108960 w 3820160"/>
              <a:gd name="connsiteY38" fmla="*/ 3169920 h 4023360"/>
              <a:gd name="connsiteX39" fmla="*/ 3820160 w 3820160"/>
              <a:gd name="connsiteY39" fmla="*/ 3078480 h 4023360"/>
              <a:gd name="connsiteX0" fmla="*/ 3606800 w 3820160"/>
              <a:gd name="connsiteY0" fmla="*/ 3403600 h 4023360"/>
              <a:gd name="connsiteX1" fmla="*/ 3556000 w 3820160"/>
              <a:gd name="connsiteY1" fmla="*/ 3474720 h 4023360"/>
              <a:gd name="connsiteX2" fmla="*/ 3535680 w 3820160"/>
              <a:gd name="connsiteY2" fmla="*/ 3505200 h 4023360"/>
              <a:gd name="connsiteX3" fmla="*/ 3515360 w 3820160"/>
              <a:gd name="connsiteY3" fmla="*/ 3525520 h 4023360"/>
              <a:gd name="connsiteX4" fmla="*/ 3474720 w 3820160"/>
              <a:gd name="connsiteY4" fmla="*/ 3576320 h 4023360"/>
              <a:gd name="connsiteX5" fmla="*/ 3230880 w 3820160"/>
              <a:gd name="connsiteY5" fmla="*/ 3749040 h 4023360"/>
              <a:gd name="connsiteX6" fmla="*/ 2763520 w 3820160"/>
              <a:gd name="connsiteY6" fmla="*/ 3931920 h 4023360"/>
              <a:gd name="connsiteX7" fmla="*/ 2407920 w 3820160"/>
              <a:gd name="connsiteY7" fmla="*/ 4013200 h 4023360"/>
              <a:gd name="connsiteX8" fmla="*/ 2204720 w 3820160"/>
              <a:gd name="connsiteY8" fmla="*/ 4023360 h 4023360"/>
              <a:gd name="connsiteX9" fmla="*/ 1869440 w 3820160"/>
              <a:gd name="connsiteY9" fmla="*/ 4013200 h 4023360"/>
              <a:gd name="connsiteX10" fmla="*/ 1483360 w 3820160"/>
              <a:gd name="connsiteY10" fmla="*/ 3942080 h 4023360"/>
              <a:gd name="connsiteX11" fmla="*/ 1259840 w 3820160"/>
              <a:gd name="connsiteY11" fmla="*/ 3870960 h 4023360"/>
              <a:gd name="connsiteX12" fmla="*/ 1056640 w 3820160"/>
              <a:gd name="connsiteY12" fmla="*/ 3779520 h 4023360"/>
              <a:gd name="connsiteX13" fmla="*/ 792480 w 3820160"/>
              <a:gd name="connsiteY13" fmla="*/ 3616960 h 4023360"/>
              <a:gd name="connsiteX14" fmla="*/ 355600 w 3820160"/>
              <a:gd name="connsiteY14" fmla="*/ 3017520 h 4023360"/>
              <a:gd name="connsiteX15" fmla="*/ 152400 w 3820160"/>
              <a:gd name="connsiteY15" fmla="*/ 2611120 h 4023360"/>
              <a:gd name="connsiteX16" fmla="*/ 30480 w 3820160"/>
              <a:gd name="connsiteY16" fmla="*/ 2204720 h 4023360"/>
              <a:gd name="connsiteX17" fmla="*/ 0 w 3820160"/>
              <a:gd name="connsiteY17" fmla="*/ 1981200 h 4023360"/>
              <a:gd name="connsiteX18" fmla="*/ 71120 w 3820160"/>
              <a:gd name="connsiteY18" fmla="*/ 1158240 h 4023360"/>
              <a:gd name="connsiteX19" fmla="*/ 132080 w 3820160"/>
              <a:gd name="connsiteY19" fmla="*/ 975360 h 4023360"/>
              <a:gd name="connsiteX20" fmla="*/ 294640 w 3820160"/>
              <a:gd name="connsiteY20" fmla="*/ 690880 h 4023360"/>
              <a:gd name="connsiteX21" fmla="*/ 751840 w 3820160"/>
              <a:gd name="connsiteY21" fmla="*/ 254000 h 4023360"/>
              <a:gd name="connsiteX22" fmla="*/ 1127760 w 3820160"/>
              <a:gd name="connsiteY22" fmla="*/ 71120 h 4023360"/>
              <a:gd name="connsiteX23" fmla="*/ 1432560 w 3820160"/>
              <a:gd name="connsiteY23" fmla="*/ 10160 h 4023360"/>
              <a:gd name="connsiteX24" fmla="*/ 1625600 w 3820160"/>
              <a:gd name="connsiteY24" fmla="*/ 0 h 4023360"/>
              <a:gd name="connsiteX25" fmla="*/ 2174240 w 3820160"/>
              <a:gd name="connsiteY25" fmla="*/ 20320 h 4023360"/>
              <a:gd name="connsiteX26" fmla="*/ 2407920 w 3820160"/>
              <a:gd name="connsiteY26" fmla="*/ 101600 h 4023360"/>
              <a:gd name="connsiteX27" fmla="*/ 2580640 w 3820160"/>
              <a:gd name="connsiteY27" fmla="*/ 223520 h 4023360"/>
              <a:gd name="connsiteX28" fmla="*/ 2794000 w 3820160"/>
              <a:gd name="connsiteY28" fmla="*/ 599440 h 4023360"/>
              <a:gd name="connsiteX29" fmla="*/ 2885440 w 3820160"/>
              <a:gd name="connsiteY29" fmla="*/ 853440 h 4023360"/>
              <a:gd name="connsiteX30" fmla="*/ 3007360 w 3820160"/>
              <a:gd name="connsiteY30" fmla="*/ 1361440 h 4023360"/>
              <a:gd name="connsiteX31" fmla="*/ 3078480 w 3820160"/>
              <a:gd name="connsiteY31" fmla="*/ 1899920 h 4023360"/>
              <a:gd name="connsiteX32" fmla="*/ 3078480 w 3820160"/>
              <a:gd name="connsiteY32" fmla="*/ 2570480 h 4023360"/>
              <a:gd name="connsiteX33" fmla="*/ 3037840 w 3820160"/>
              <a:gd name="connsiteY33" fmla="*/ 2844800 h 4023360"/>
              <a:gd name="connsiteX34" fmla="*/ 3017520 w 3820160"/>
              <a:gd name="connsiteY34" fmla="*/ 2926080 h 4023360"/>
              <a:gd name="connsiteX35" fmla="*/ 2997200 w 3820160"/>
              <a:gd name="connsiteY35" fmla="*/ 2966720 h 4023360"/>
              <a:gd name="connsiteX36" fmla="*/ 3068320 w 3820160"/>
              <a:gd name="connsiteY36" fmla="*/ 3098800 h 4023360"/>
              <a:gd name="connsiteX37" fmla="*/ 3108960 w 3820160"/>
              <a:gd name="connsiteY37" fmla="*/ 3169920 h 4023360"/>
              <a:gd name="connsiteX38" fmla="*/ 3820160 w 3820160"/>
              <a:gd name="connsiteY38" fmla="*/ 3078480 h 4023360"/>
              <a:gd name="connsiteX0" fmla="*/ 3556000 w 3820160"/>
              <a:gd name="connsiteY0" fmla="*/ 3474720 h 4023360"/>
              <a:gd name="connsiteX1" fmla="*/ 3535680 w 3820160"/>
              <a:gd name="connsiteY1" fmla="*/ 3505200 h 4023360"/>
              <a:gd name="connsiteX2" fmla="*/ 3515360 w 3820160"/>
              <a:gd name="connsiteY2" fmla="*/ 3525520 h 4023360"/>
              <a:gd name="connsiteX3" fmla="*/ 3474720 w 3820160"/>
              <a:gd name="connsiteY3" fmla="*/ 3576320 h 4023360"/>
              <a:gd name="connsiteX4" fmla="*/ 3230880 w 3820160"/>
              <a:gd name="connsiteY4" fmla="*/ 3749040 h 4023360"/>
              <a:gd name="connsiteX5" fmla="*/ 2763520 w 3820160"/>
              <a:gd name="connsiteY5" fmla="*/ 3931920 h 4023360"/>
              <a:gd name="connsiteX6" fmla="*/ 2407920 w 3820160"/>
              <a:gd name="connsiteY6" fmla="*/ 4013200 h 4023360"/>
              <a:gd name="connsiteX7" fmla="*/ 2204720 w 3820160"/>
              <a:gd name="connsiteY7" fmla="*/ 4023360 h 4023360"/>
              <a:gd name="connsiteX8" fmla="*/ 1869440 w 3820160"/>
              <a:gd name="connsiteY8" fmla="*/ 4013200 h 4023360"/>
              <a:gd name="connsiteX9" fmla="*/ 1483360 w 3820160"/>
              <a:gd name="connsiteY9" fmla="*/ 3942080 h 4023360"/>
              <a:gd name="connsiteX10" fmla="*/ 1259840 w 3820160"/>
              <a:gd name="connsiteY10" fmla="*/ 3870960 h 4023360"/>
              <a:gd name="connsiteX11" fmla="*/ 1056640 w 3820160"/>
              <a:gd name="connsiteY11" fmla="*/ 3779520 h 4023360"/>
              <a:gd name="connsiteX12" fmla="*/ 792480 w 3820160"/>
              <a:gd name="connsiteY12" fmla="*/ 3616960 h 4023360"/>
              <a:gd name="connsiteX13" fmla="*/ 355600 w 3820160"/>
              <a:gd name="connsiteY13" fmla="*/ 3017520 h 4023360"/>
              <a:gd name="connsiteX14" fmla="*/ 152400 w 3820160"/>
              <a:gd name="connsiteY14" fmla="*/ 2611120 h 4023360"/>
              <a:gd name="connsiteX15" fmla="*/ 30480 w 3820160"/>
              <a:gd name="connsiteY15" fmla="*/ 2204720 h 4023360"/>
              <a:gd name="connsiteX16" fmla="*/ 0 w 3820160"/>
              <a:gd name="connsiteY16" fmla="*/ 1981200 h 4023360"/>
              <a:gd name="connsiteX17" fmla="*/ 71120 w 3820160"/>
              <a:gd name="connsiteY17" fmla="*/ 1158240 h 4023360"/>
              <a:gd name="connsiteX18" fmla="*/ 132080 w 3820160"/>
              <a:gd name="connsiteY18" fmla="*/ 975360 h 4023360"/>
              <a:gd name="connsiteX19" fmla="*/ 294640 w 3820160"/>
              <a:gd name="connsiteY19" fmla="*/ 690880 h 4023360"/>
              <a:gd name="connsiteX20" fmla="*/ 751840 w 3820160"/>
              <a:gd name="connsiteY20" fmla="*/ 254000 h 4023360"/>
              <a:gd name="connsiteX21" fmla="*/ 1127760 w 3820160"/>
              <a:gd name="connsiteY21" fmla="*/ 71120 h 4023360"/>
              <a:gd name="connsiteX22" fmla="*/ 1432560 w 3820160"/>
              <a:gd name="connsiteY22" fmla="*/ 10160 h 4023360"/>
              <a:gd name="connsiteX23" fmla="*/ 1625600 w 3820160"/>
              <a:gd name="connsiteY23" fmla="*/ 0 h 4023360"/>
              <a:gd name="connsiteX24" fmla="*/ 2174240 w 3820160"/>
              <a:gd name="connsiteY24" fmla="*/ 20320 h 4023360"/>
              <a:gd name="connsiteX25" fmla="*/ 2407920 w 3820160"/>
              <a:gd name="connsiteY25" fmla="*/ 101600 h 4023360"/>
              <a:gd name="connsiteX26" fmla="*/ 2580640 w 3820160"/>
              <a:gd name="connsiteY26" fmla="*/ 223520 h 4023360"/>
              <a:gd name="connsiteX27" fmla="*/ 2794000 w 3820160"/>
              <a:gd name="connsiteY27" fmla="*/ 599440 h 4023360"/>
              <a:gd name="connsiteX28" fmla="*/ 2885440 w 3820160"/>
              <a:gd name="connsiteY28" fmla="*/ 853440 h 4023360"/>
              <a:gd name="connsiteX29" fmla="*/ 3007360 w 3820160"/>
              <a:gd name="connsiteY29" fmla="*/ 1361440 h 4023360"/>
              <a:gd name="connsiteX30" fmla="*/ 3078480 w 3820160"/>
              <a:gd name="connsiteY30" fmla="*/ 1899920 h 4023360"/>
              <a:gd name="connsiteX31" fmla="*/ 3078480 w 3820160"/>
              <a:gd name="connsiteY31" fmla="*/ 2570480 h 4023360"/>
              <a:gd name="connsiteX32" fmla="*/ 3037840 w 3820160"/>
              <a:gd name="connsiteY32" fmla="*/ 2844800 h 4023360"/>
              <a:gd name="connsiteX33" fmla="*/ 3017520 w 3820160"/>
              <a:gd name="connsiteY33" fmla="*/ 2926080 h 4023360"/>
              <a:gd name="connsiteX34" fmla="*/ 2997200 w 3820160"/>
              <a:gd name="connsiteY34" fmla="*/ 2966720 h 4023360"/>
              <a:gd name="connsiteX35" fmla="*/ 3068320 w 3820160"/>
              <a:gd name="connsiteY35" fmla="*/ 3098800 h 4023360"/>
              <a:gd name="connsiteX36" fmla="*/ 3108960 w 3820160"/>
              <a:gd name="connsiteY36" fmla="*/ 3169920 h 4023360"/>
              <a:gd name="connsiteX37" fmla="*/ 3820160 w 3820160"/>
              <a:gd name="connsiteY37" fmla="*/ 3078480 h 4023360"/>
              <a:gd name="connsiteX0" fmla="*/ 3535680 w 3820160"/>
              <a:gd name="connsiteY0" fmla="*/ 3505200 h 4023360"/>
              <a:gd name="connsiteX1" fmla="*/ 3515360 w 3820160"/>
              <a:gd name="connsiteY1" fmla="*/ 3525520 h 4023360"/>
              <a:gd name="connsiteX2" fmla="*/ 3474720 w 3820160"/>
              <a:gd name="connsiteY2" fmla="*/ 3576320 h 4023360"/>
              <a:gd name="connsiteX3" fmla="*/ 3230880 w 3820160"/>
              <a:gd name="connsiteY3" fmla="*/ 3749040 h 4023360"/>
              <a:gd name="connsiteX4" fmla="*/ 2763520 w 3820160"/>
              <a:gd name="connsiteY4" fmla="*/ 3931920 h 4023360"/>
              <a:gd name="connsiteX5" fmla="*/ 2407920 w 3820160"/>
              <a:gd name="connsiteY5" fmla="*/ 4013200 h 4023360"/>
              <a:gd name="connsiteX6" fmla="*/ 2204720 w 3820160"/>
              <a:gd name="connsiteY6" fmla="*/ 4023360 h 4023360"/>
              <a:gd name="connsiteX7" fmla="*/ 1869440 w 3820160"/>
              <a:gd name="connsiteY7" fmla="*/ 4013200 h 4023360"/>
              <a:gd name="connsiteX8" fmla="*/ 1483360 w 3820160"/>
              <a:gd name="connsiteY8" fmla="*/ 3942080 h 4023360"/>
              <a:gd name="connsiteX9" fmla="*/ 1259840 w 3820160"/>
              <a:gd name="connsiteY9" fmla="*/ 3870960 h 4023360"/>
              <a:gd name="connsiteX10" fmla="*/ 1056640 w 3820160"/>
              <a:gd name="connsiteY10" fmla="*/ 3779520 h 4023360"/>
              <a:gd name="connsiteX11" fmla="*/ 792480 w 3820160"/>
              <a:gd name="connsiteY11" fmla="*/ 3616960 h 4023360"/>
              <a:gd name="connsiteX12" fmla="*/ 355600 w 3820160"/>
              <a:gd name="connsiteY12" fmla="*/ 3017520 h 4023360"/>
              <a:gd name="connsiteX13" fmla="*/ 152400 w 3820160"/>
              <a:gd name="connsiteY13" fmla="*/ 2611120 h 4023360"/>
              <a:gd name="connsiteX14" fmla="*/ 30480 w 3820160"/>
              <a:gd name="connsiteY14" fmla="*/ 2204720 h 4023360"/>
              <a:gd name="connsiteX15" fmla="*/ 0 w 3820160"/>
              <a:gd name="connsiteY15" fmla="*/ 1981200 h 4023360"/>
              <a:gd name="connsiteX16" fmla="*/ 71120 w 3820160"/>
              <a:gd name="connsiteY16" fmla="*/ 1158240 h 4023360"/>
              <a:gd name="connsiteX17" fmla="*/ 132080 w 3820160"/>
              <a:gd name="connsiteY17" fmla="*/ 975360 h 4023360"/>
              <a:gd name="connsiteX18" fmla="*/ 294640 w 3820160"/>
              <a:gd name="connsiteY18" fmla="*/ 690880 h 4023360"/>
              <a:gd name="connsiteX19" fmla="*/ 751840 w 3820160"/>
              <a:gd name="connsiteY19" fmla="*/ 254000 h 4023360"/>
              <a:gd name="connsiteX20" fmla="*/ 1127760 w 3820160"/>
              <a:gd name="connsiteY20" fmla="*/ 71120 h 4023360"/>
              <a:gd name="connsiteX21" fmla="*/ 1432560 w 3820160"/>
              <a:gd name="connsiteY21" fmla="*/ 10160 h 4023360"/>
              <a:gd name="connsiteX22" fmla="*/ 1625600 w 3820160"/>
              <a:gd name="connsiteY22" fmla="*/ 0 h 4023360"/>
              <a:gd name="connsiteX23" fmla="*/ 2174240 w 3820160"/>
              <a:gd name="connsiteY23" fmla="*/ 20320 h 4023360"/>
              <a:gd name="connsiteX24" fmla="*/ 2407920 w 3820160"/>
              <a:gd name="connsiteY24" fmla="*/ 101600 h 4023360"/>
              <a:gd name="connsiteX25" fmla="*/ 2580640 w 3820160"/>
              <a:gd name="connsiteY25" fmla="*/ 223520 h 4023360"/>
              <a:gd name="connsiteX26" fmla="*/ 2794000 w 3820160"/>
              <a:gd name="connsiteY26" fmla="*/ 599440 h 4023360"/>
              <a:gd name="connsiteX27" fmla="*/ 2885440 w 3820160"/>
              <a:gd name="connsiteY27" fmla="*/ 853440 h 4023360"/>
              <a:gd name="connsiteX28" fmla="*/ 3007360 w 3820160"/>
              <a:gd name="connsiteY28" fmla="*/ 1361440 h 4023360"/>
              <a:gd name="connsiteX29" fmla="*/ 3078480 w 3820160"/>
              <a:gd name="connsiteY29" fmla="*/ 1899920 h 4023360"/>
              <a:gd name="connsiteX30" fmla="*/ 3078480 w 3820160"/>
              <a:gd name="connsiteY30" fmla="*/ 2570480 h 4023360"/>
              <a:gd name="connsiteX31" fmla="*/ 3037840 w 3820160"/>
              <a:gd name="connsiteY31" fmla="*/ 2844800 h 4023360"/>
              <a:gd name="connsiteX32" fmla="*/ 3017520 w 3820160"/>
              <a:gd name="connsiteY32" fmla="*/ 2926080 h 4023360"/>
              <a:gd name="connsiteX33" fmla="*/ 2997200 w 3820160"/>
              <a:gd name="connsiteY33" fmla="*/ 2966720 h 4023360"/>
              <a:gd name="connsiteX34" fmla="*/ 3068320 w 3820160"/>
              <a:gd name="connsiteY34" fmla="*/ 3098800 h 4023360"/>
              <a:gd name="connsiteX35" fmla="*/ 3108960 w 3820160"/>
              <a:gd name="connsiteY35" fmla="*/ 3169920 h 4023360"/>
              <a:gd name="connsiteX36" fmla="*/ 3820160 w 3820160"/>
              <a:gd name="connsiteY36" fmla="*/ 3078480 h 4023360"/>
              <a:gd name="connsiteX0" fmla="*/ 3535680 w 3820160"/>
              <a:gd name="connsiteY0" fmla="*/ 350520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20160"/>
              <a:gd name="connsiteY0" fmla="*/ 327152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261360 w 3810000"/>
              <a:gd name="connsiteY27" fmla="*/ 129032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786592 w 3810000"/>
              <a:gd name="connsiteY33" fmla="*/ 3236276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09999 w 3810000"/>
              <a:gd name="connsiteY33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108960 w 3810000"/>
              <a:gd name="connsiteY31" fmla="*/ 3169920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436071 w 3810000"/>
              <a:gd name="connsiteY28" fmla="*/ 2265991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359674 w 3810000"/>
              <a:gd name="connsiteY26" fmla="*/ 1222849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3001978 w 3810000"/>
              <a:gd name="connsiteY24" fmla="*/ 421964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407920 w 3810000"/>
              <a:gd name="connsiteY22" fmla="*/ 101600 h 4023360"/>
              <a:gd name="connsiteX23" fmla="*/ 3001978 w 3810000"/>
              <a:gd name="connsiteY23" fmla="*/ 421964 h 4023360"/>
              <a:gd name="connsiteX24" fmla="*/ 3359674 w 3810000"/>
              <a:gd name="connsiteY24" fmla="*/ 1222849 h 4023360"/>
              <a:gd name="connsiteX25" fmla="*/ 3436071 w 3810000"/>
              <a:gd name="connsiteY25" fmla="*/ 2265991 h 4023360"/>
              <a:gd name="connsiteX26" fmla="*/ 3373317 w 3810000"/>
              <a:gd name="connsiteY26" fmla="*/ 2711759 h 4023360"/>
              <a:gd name="connsiteX27" fmla="*/ 3306183 w 3810000"/>
              <a:gd name="connsiteY27" fmla="*/ 2962752 h 4023360"/>
              <a:gd name="connsiteX28" fmla="*/ 3277496 w 3810000"/>
              <a:gd name="connsiteY28" fmla="*/ 3058791 h 4023360"/>
              <a:gd name="connsiteX29" fmla="*/ 3809999 w 3810000"/>
              <a:gd name="connsiteY29" fmla="*/ 3287872 h 4023360"/>
              <a:gd name="connsiteX0" fmla="*/ 3810000 w 3810000"/>
              <a:gd name="connsiteY0" fmla="*/ 3272025 h 4023865"/>
              <a:gd name="connsiteX1" fmla="*/ 3474720 w 3810000"/>
              <a:gd name="connsiteY1" fmla="*/ 3576825 h 4023865"/>
              <a:gd name="connsiteX2" fmla="*/ 3230880 w 3810000"/>
              <a:gd name="connsiteY2" fmla="*/ 3749545 h 4023865"/>
              <a:gd name="connsiteX3" fmla="*/ 2763520 w 3810000"/>
              <a:gd name="connsiteY3" fmla="*/ 3932425 h 4023865"/>
              <a:gd name="connsiteX4" fmla="*/ 2407920 w 3810000"/>
              <a:gd name="connsiteY4" fmla="*/ 4013705 h 4023865"/>
              <a:gd name="connsiteX5" fmla="*/ 2204720 w 3810000"/>
              <a:gd name="connsiteY5" fmla="*/ 4023865 h 4023865"/>
              <a:gd name="connsiteX6" fmla="*/ 1869440 w 3810000"/>
              <a:gd name="connsiteY6" fmla="*/ 4013705 h 4023865"/>
              <a:gd name="connsiteX7" fmla="*/ 1483360 w 3810000"/>
              <a:gd name="connsiteY7" fmla="*/ 3942585 h 4023865"/>
              <a:gd name="connsiteX8" fmla="*/ 1259840 w 3810000"/>
              <a:gd name="connsiteY8" fmla="*/ 3871465 h 4023865"/>
              <a:gd name="connsiteX9" fmla="*/ 1056640 w 3810000"/>
              <a:gd name="connsiteY9" fmla="*/ 3780025 h 4023865"/>
              <a:gd name="connsiteX10" fmla="*/ 792480 w 3810000"/>
              <a:gd name="connsiteY10" fmla="*/ 3617465 h 4023865"/>
              <a:gd name="connsiteX11" fmla="*/ 355600 w 3810000"/>
              <a:gd name="connsiteY11" fmla="*/ 3018025 h 4023865"/>
              <a:gd name="connsiteX12" fmla="*/ 152400 w 3810000"/>
              <a:gd name="connsiteY12" fmla="*/ 2611625 h 4023865"/>
              <a:gd name="connsiteX13" fmla="*/ 30480 w 3810000"/>
              <a:gd name="connsiteY13" fmla="*/ 2205225 h 4023865"/>
              <a:gd name="connsiteX14" fmla="*/ 0 w 3810000"/>
              <a:gd name="connsiteY14" fmla="*/ 1981705 h 4023865"/>
              <a:gd name="connsiteX15" fmla="*/ 71120 w 3810000"/>
              <a:gd name="connsiteY15" fmla="*/ 1158745 h 4023865"/>
              <a:gd name="connsiteX16" fmla="*/ 132080 w 3810000"/>
              <a:gd name="connsiteY16" fmla="*/ 975865 h 4023865"/>
              <a:gd name="connsiteX17" fmla="*/ 294640 w 3810000"/>
              <a:gd name="connsiteY17" fmla="*/ 691385 h 4023865"/>
              <a:gd name="connsiteX18" fmla="*/ 751840 w 3810000"/>
              <a:gd name="connsiteY18" fmla="*/ 254505 h 4023865"/>
              <a:gd name="connsiteX19" fmla="*/ 1127760 w 3810000"/>
              <a:gd name="connsiteY19" fmla="*/ 71625 h 4023865"/>
              <a:gd name="connsiteX20" fmla="*/ 1625600 w 3810000"/>
              <a:gd name="connsiteY20" fmla="*/ 505 h 4023865"/>
              <a:gd name="connsiteX21" fmla="*/ 2407920 w 3810000"/>
              <a:gd name="connsiteY21" fmla="*/ 102105 h 4023865"/>
              <a:gd name="connsiteX22" fmla="*/ 3001978 w 3810000"/>
              <a:gd name="connsiteY22" fmla="*/ 422469 h 4023865"/>
              <a:gd name="connsiteX23" fmla="*/ 3359674 w 3810000"/>
              <a:gd name="connsiteY23" fmla="*/ 1223354 h 4023865"/>
              <a:gd name="connsiteX24" fmla="*/ 3436071 w 3810000"/>
              <a:gd name="connsiteY24" fmla="*/ 2266496 h 4023865"/>
              <a:gd name="connsiteX25" fmla="*/ 3373317 w 3810000"/>
              <a:gd name="connsiteY25" fmla="*/ 2712264 h 4023865"/>
              <a:gd name="connsiteX26" fmla="*/ 3306183 w 3810000"/>
              <a:gd name="connsiteY26" fmla="*/ 2963257 h 4023865"/>
              <a:gd name="connsiteX27" fmla="*/ 3277496 w 3810000"/>
              <a:gd name="connsiteY27" fmla="*/ 3059296 h 4023865"/>
              <a:gd name="connsiteX28" fmla="*/ 3809999 w 3810000"/>
              <a:gd name="connsiteY28" fmla="*/ 3288377 h 4023865"/>
              <a:gd name="connsiteX0" fmla="*/ 3810000 w 3810000"/>
              <a:gd name="connsiteY0" fmla="*/ 3281919 h 4033759"/>
              <a:gd name="connsiteX1" fmla="*/ 3474720 w 3810000"/>
              <a:gd name="connsiteY1" fmla="*/ 3586719 h 4033759"/>
              <a:gd name="connsiteX2" fmla="*/ 3230880 w 3810000"/>
              <a:gd name="connsiteY2" fmla="*/ 3759439 h 4033759"/>
              <a:gd name="connsiteX3" fmla="*/ 2763520 w 3810000"/>
              <a:gd name="connsiteY3" fmla="*/ 3942319 h 4033759"/>
              <a:gd name="connsiteX4" fmla="*/ 2407920 w 3810000"/>
              <a:gd name="connsiteY4" fmla="*/ 4023599 h 4033759"/>
              <a:gd name="connsiteX5" fmla="*/ 2204720 w 3810000"/>
              <a:gd name="connsiteY5" fmla="*/ 4033759 h 4033759"/>
              <a:gd name="connsiteX6" fmla="*/ 1869440 w 3810000"/>
              <a:gd name="connsiteY6" fmla="*/ 4023599 h 4033759"/>
              <a:gd name="connsiteX7" fmla="*/ 1483360 w 3810000"/>
              <a:gd name="connsiteY7" fmla="*/ 3952479 h 4033759"/>
              <a:gd name="connsiteX8" fmla="*/ 1259840 w 3810000"/>
              <a:gd name="connsiteY8" fmla="*/ 3881359 h 4033759"/>
              <a:gd name="connsiteX9" fmla="*/ 1056640 w 3810000"/>
              <a:gd name="connsiteY9" fmla="*/ 3789919 h 4033759"/>
              <a:gd name="connsiteX10" fmla="*/ 792480 w 3810000"/>
              <a:gd name="connsiteY10" fmla="*/ 3627359 h 4033759"/>
              <a:gd name="connsiteX11" fmla="*/ 355600 w 3810000"/>
              <a:gd name="connsiteY11" fmla="*/ 3027919 h 4033759"/>
              <a:gd name="connsiteX12" fmla="*/ 152400 w 3810000"/>
              <a:gd name="connsiteY12" fmla="*/ 2621519 h 4033759"/>
              <a:gd name="connsiteX13" fmla="*/ 30480 w 3810000"/>
              <a:gd name="connsiteY13" fmla="*/ 2215119 h 4033759"/>
              <a:gd name="connsiteX14" fmla="*/ 0 w 3810000"/>
              <a:gd name="connsiteY14" fmla="*/ 1991599 h 4033759"/>
              <a:gd name="connsiteX15" fmla="*/ 71120 w 3810000"/>
              <a:gd name="connsiteY15" fmla="*/ 1168639 h 4033759"/>
              <a:gd name="connsiteX16" fmla="*/ 132080 w 3810000"/>
              <a:gd name="connsiteY16" fmla="*/ 985759 h 4033759"/>
              <a:gd name="connsiteX17" fmla="*/ 294640 w 3810000"/>
              <a:gd name="connsiteY17" fmla="*/ 701279 h 4033759"/>
              <a:gd name="connsiteX18" fmla="*/ 1127760 w 3810000"/>
              <a:gd name="connsiteY18" fmla="*/ 81519 h 4033759"/>
              <a:gd name="connsiteX19" fmla="*/ 1625600 w 3810000"/>
              <a:gd name="connsiteY19" fmla="*/ 10399 h 4033759"/>
              <a:gd name="connsiteX20" fmla="*/ 2407920 w 3810000"/>
              <a:gd name="connsiteY20" fmla="*/ 111999 h 4033759"/>
              <a:gd name="connsiteX21" fmla="*/ 3001978 w 3810000"/>
              <a:gd name="connsiteY21" fmla="*/ 432363 h 4033759"/>
              <a:gd name="connsiteX22" fmla="*/ 3359674 w 3810000"/>
              <a:gd name="connsiteY22" fmla="*/ 1233248 h 4033759"/>
              <a:gd name="connsiteX23" fmla="*/ 3436071 w 3810000"/>
              <a:gd name="connsiteY23" fmla="*/ 2276390 h 4033759"/>
              <a:gd name="connsiteX24" fmla="*/ 3373317 w 3810000"/>
              <a:gd name="connsiteY24" fmla="*/ 2722158 h 4033759"/>
              <a:gd name="connsiteX25" fmla="*/ 3306183 w 3810000"/>
              <a:gd name="connsiteY25" fmla="*/ 2973151 h 4033759"/>
              <a:gd name="connsiteX26" fmla="*/ 3277496 w 3810000"/>
              <a:gd name="connsiteY26" fmla="*/ 3069190 h 4033759"/>
              <a:gd name="connsiteX27" fmla="*/ 3809999 w 3810000"/>
              <a:gd name="connsiteY27" fmla="*/ 3298271 h 4033759"/>
              <a:gd name="connsiteX0" fmla="*/ 3810000 w 3810000"/>
              <a:gd name="connsiteY0" fmla="*/ 3271645 h 4023485"/>
              <a:gd name="connsiteX1" fmla="*/ 3474720 w 3810000"/>
              <a:gd name="connsiteY1" fmla="*/ 3576445 h 4023485"/>
              <a:gd name="connsiteX2" fmla="*/ 3230880 w 3810000"/>
              <a:gd name="connsiteY2" fmla="*/ 3749165 h 4023485"/>
              <a:gd name="connsiteX3" fmla="*/ 2763520 w 3810000"/>
              <a:gd name="connsiteY3" fmla="*/ 3932045 h 4023485"/>
              <a:gd name="connsiteX4" fmla="*/ 2407920 w 3810000"/>
              <a:gd name="connsiteY4" fmla="*/ 4013325 h 4023485"/>
              <a:gd name="connsiteX5" fmla="*/ 2204720 w 3810000"/>
              <a:gd name="connsiteY5" fmla="*/ 4023485 h 4023485"/>
              <a:gd name="connsiteX6" fmla="*/ 1869440 w 3810000"/>
              <a:gd name="connsiteY6" fmla="*/ 4013325 h 4023485"/>
              <a:gd name="connsiteX7" fmla="*/ 1483360 w 3810000"/>
              <a:gd name="connsiteY7" fmla="*/ 3942205 h 4023485"/>
              <a:gd name="connsiteX8" fmla="*/ 1259840 w 3810000"/>
              <a:gd name="connsiteY8" fmla="*/ 3871085 h 4023485"/>
              <a:gd name="connsiteX9" fmla="*/ 1056640 w 3810000"/>
              <a:gd name="connsiteY9" fmla="*/ 3779645 h 4023485"/>
              <a:gd name="connsiteX10" fmla="*/ 792480 w 3810000"/>
              <a:gd name="connsiteY10" fmla="*/ 3617085 h 4023485"/>
              <a:gd name="connsiteX11" fmla="*/ 355600 w 3810000"/>
              <a:gd name="connsiteY11" fmla="*/ 3017645 h 4023485"/>
              <a:gd name="connsiteX12" fmla="*/ 152400 w 3810000"/>
              <a:gd name="connsiteY12" fmla="*/ 2611245 h 4023485"/>
              <a:gd name="connsiteX13" fmla="*/ 30480 w 3810000"/>
              <a:gd name="connsiteY13" fmla="*/ 2204845 h 4023485"/>
              <a:gd name="connsiteX14" fmla="*/ 0 w 3810000"/>
              <a:gd name="connsiteY14" fmla="*/ 1981325 h 4023485"/>
              <a:gd name="connsiteX15" fmla="*/ 71120 w 3810000"/>
              <a:gd name="connsiteY15" fmla="*/ 1158365 h 4023485"/>
              <a:gd name="connsiteX16" fmla="*/ 132080 w 3810000"/>
              <a:gd name="connsiteY16" fmla="*/ 975485 h 4023485"/>
              <a:gd name="connsiteX17" fmla="*/ 294640 w 3810000"/>
              <a:gd name="connsiteY17" fmla="*/ 691005 h 4023485"/>
              <a:gd name="connsiteX18" fmla="*/ 893683 w 3810000"/>
              <a:gd name="connsiteY18" fmla="*/ 261752 h 4023485"/>
              <a:gd name="connsiteX19" fmla="*/ 1625600 w 3810000"/>
              <a:gd name="connsiteY19" fmla="*/ 125 h 4023485"/>
              <a:gd name="connsiteX20" fmla="*/ 2407920 w 3810000"/>
              <a:gd name="connsiteY20" fmla="*/ 101725 h 4023485"/>
              <a:gd name="connsiteX21" fmla="*/ 3001978 w 3810000"/>
              <a:gd name="connsiteY21" fmla="*/ 422089 h 4023485"/>
              <a:gd name="connsiteX22" fmla="*/ 3359674 w 3810000"/>
              <a:gd name="connsiteY22" fmla="*/ 1222974 h 4023485"/>
              <a:gd name="connsiteX23" fmla="*/ 3436071 w 3810000"/>
              <a:gd name="connsiteY23" fmla="*/ 2266116 h 4023485"/>
              <a:gd name="connsiteX24" fmla="*/ 3373317 w 3810000"/>
              <a:gd name="connsiteY24" fmla="*/ 2711884 h 4023485"/>
              <a:gd name="connsiteX25" fmla="*/ 3306183 w 3810000"/>
              <a:gd name="connsiteY25" fmla="*/ 2962877 h 4023485"/>
              <a:gd name="connsiteX26" fmla="*/ 3277496 w 3810000"/>
              <a:gd name="connsiteY26" fmla="*/ 3058916 h 4023485"/>
              <a:gd name="connsiteX27" fmla="*/ 3809999 w 3810000"/>
              <a:gd name="connsiteY27" fmla="*/ 3287997 h 4023485"/>
              <a:gd name="connsiteX0" fmla="*/ 3810000 w 3810000"/>
              <a:gd name="connsiteY0" fmla="*/ 3220097 h 3971937"/>
              <a:gd name="connsiteX1" fmla="*/ 3474720 w 3810000"/>
              <a:gd name="connsiteY1" fmla="*/ 3524897 h 3971937"/>
              <a:gd name="connsiteX2" fmla="*/ 3230880 w 3810000"/>
              <a:gd name="connsiteY2" fmla="*/ 3697617 h 3971937"/>
              <a:gd name="connsiteX3" fmla="*/ 2763520 w 3810000"/>
              <a:gd name="connsiteY3" fmla="*/ 3880497 h 3971937"/>
              <a:gd name="connsiteX4" fmla="*/ 2407920 w 3810000"/>
              <a:gd name="connsiteY4" fmla="*/ 3961777 h 3971937"/>
              <a:gd name="connsiteX5" fmla="*/ 2204720 w 3810000"/>
              <a:gd name="connsiteY5" fmla="*/ 3971937 h 3971937"/>
              <a:gd name="connsiteX6" fmla="*/ 1869440 w 3810000"/>
              <a:gd name="connsiteY6" fmla="*/ 3961777 h 3971937"/>
              <a:gd name="connsiteX7" fmla="*/ 1483360 w 3810000"/>
              <a:gd name="connsiteY7" fmla="*/ 3890657 h 3971937"/>
              <a:gd name="connsiteX8" fmla="*/ 1259840 w 3810000"/>
              <a:gd name="connsiteY8" fmla="*/ 3819537 h 3971937"/>
              <a:gd name="connsiteX9" fmla="*/ 1056640 w 3810000"/>
              <a:gd name="connsiteY9" fmla="*/ 3728097 h 3971937"/>
              <a:gd name="connsiteX10" fmla="*/ 792480 w 3810000"/>
              <a:gd name="connsiteY10" fmla="*/ 3565537 h 3971937"/>
              <a:gd name="connsiteX11" fmla="*/ 355600 w 3810000"/>
              <a:gd name="connsiteY11" fmla="*/ 2966097 h 3971937"/>
              <a:gd name="connsiteX12" fmla="*/ 152400 w 3810000"/>
              <a:gd name="connsiteY12" fmla="*/ 2559697 h 3971937"/>
              <a:gd name="connsiteX13" fmla="*/ 30480 w 3810000"/>
              <a:gd name="connsiteY13" fmla="*/ 2153297 h 3971937"/>
              <a:gd name="connsiteX14" fmla="*/ 0 w 3810000"/>
              <a:gd name="connsiteY14" fmla="*/ 1929777 h 3971937"/>
              <a:gd name="connsiteX15" fmla="*/ 71120 w 3810000"/>
              <a:gd name="connsiteY15" fmla="*/ 1106817 h 3971937"/>
              <a:gd name="connsiteX16" fmla="*/ 132080 w 3810000"/>
              <a:gd name="connsiteY16" fmla="*/ 923937 h 3971937"/>
              <a:gd name="connsiteX17" fmla="*/ 294640 w 3810000"/>
              <a:gd name="connsiteY17" fmla="*/ 639457 h 3971937"/>
              <a:gd name="connsiteX18" fmla="*/ 893683 w 3810000"/>
              <a:gd name="connsiteY18" fmla="*/ 210204 h 3971937"/>
              <a:gd name="connsiteX19" fmla="*/ 1625600 w 3810000"/>
              <a:gd name="connsiteY19" fmla="*/ 172 h 3971937"/>
              <a:gd name="connsiteX20" fmla="*/ 2407920 w 3810000"/>
              <a:gd name="connsiteY20" fmla="*/ 50177 h 3971937"/>
              <a:gd name="connsiteX21" fmla="*/ 3001978 w 3810000"/>
              <a:gd name="connsiteY21" fmla="*/ 370541 h 3971937"/>
              <a:gd name="connsiteX22" fmla="*/ 3359674 w 3810000"/>
              <a:gd name="connsiteY22" fmla="*/ 1171426 h 3971937"/>
              <a:gd name="connsiteX23" fmla="*/ 3436071 w 3810000"/>
              <a:gd name="connsiteY23" fmla="*/ 2214568 h 3971937"/>
              <a:gd name="connsiteX24" fmla="*/ 3373317 w 3810000"/>
              <a:gd name="connsiteY24" fmla="*/ 2660336 h 3971937"/>
              <a:gd name="connsiteX25" fmla="*/ 3306183 w 3810000"/>
              <a:gd name="connsiteY25" fmla="*/ 2911329 h 3971937"/>
              <a:gd name="connsiteX26" fmla="*/ 3277496 w 3810000"/>
              <a:gd name="connsiteY26" fmla="*/ 3007368 h 3971937"/>
              <a:gd name="connsiteX27" fmla="*/ 3809999 w 3810000"/>
              <a:gd name="connsiteY27" fmla="*/ 3236449 h 3971937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94640 w 3810000"/>
              <a:gd name="connsiteY17" fmla="*/ 639285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937609 w 3810000"/>
              <a:gd name="connsiteY9" fmla="*/ 3434392 h 3971765"/>
              <a:gd name="connsiteX10" fmla="*/ 266650 w 3810000"/>
              <a:gd name="connsiteY10" fmla="*/ 3001646 h 3971765"/>
              <a:gd name="connsiteX11" fmla="*/ 152400 w 3810000"/>
              <a:gd name="connsiteY11" fmla="*/ 2559525 h 3971765"/>
              <a:gd name="connsiteX12" fmla="*/ 30480 w 3810000"/>
              <a:gd name="connsiteY12" fmla="*/ 2153125 h 3971765"/>
              <a:gd name="connsiteX13" fmla="*/ 0 w 3810000"/>
              <a:gd name="connsiteY13" fmla="*/ 1929605 h 3971765"/>
              <a:gd name="connsiteX14" fmla="*/ 61757 w 3810000"/>
              <a:gd name="connsiteY14" fmla="*/ 1344779 h 3971765"/>
              <a:gd name="connsiteX15" fmla="*/ 275913 w 3810000"/>
              <a:gd name="connsiteY15" fmla="*/ 940921 h 3971765"/>
              <a:gd name="connsiteX16" fmla="*/ 893683 w 3810000"/>
              <a:gd name="connsiteY16" fmla="*/ 210032 h 3971765"/>
              <a:gd name="connsiteX17" fmla="*/ 1625600 w 3810000"/>
              <a:gd name="connsiteY17" fmla="*/ 0 h 3971765"/>
              <a:gd name="connsiteX18" fmla="*/ 2407920 w 3810000"/>
              <a:gd name="connsiteY18" fmla="*/ 50005 h 3971765"/>
              <a:gd name="connsiteX19" fmla="*/ 3001978 w 3810000"/>
              <a:gd name="connsiteY19" fmla="*/ 370369 h 3971765"/>
              <a:gd name="connsiteX20" fmla="*/ 3359674 w 3810000"/>
              <a:gd name="connsiteY20" fmla="*/ 1171254 h 3971765"/>
              <a:gd name="connsiteX21" fmla="*/ 3436071 w 3810000"/>
              <a:gd name="connsiteY21" fmla="*/ 2214396 h 3971765"/>
              <a:gd name="connsiteX22" fmla="*/ 3373317 w 3810000"/>
              <a:gd name="connsiteY22" fmla="*/ 2660164 h 3971765"/>
              <a:gd name="connsiteX23" fmla="*/ 3306183 w 3810000"/>
              <a:gd name="connsiteY23" fmla="*/ 2911157 h 3971765"/>
              <a:gd name="connsiteX24" fmla="*/ 3277496 w 3810000"/>
              <a:gd name="connsiteY24" fmla="*/ 3007196 h 3971765"/>
              <a:gd name="connsiteX25" fmla="*/ 3809999 w 3810000"/>
              <a:gd name="connsiteY25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483360 w 3810000"/>
              <a:gd name="connsiteY6" fmla="*/ 3890485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0326"/>
              <a:gd name="connsiteX1" fmla="*/ 3474720 w 3810000"/>
              <a:gd name="connsiteY1" fmla="*/ 3524725 h 3970326"/>
              <a:gd name="connsiteX2" fmla="*/ 3230880 w 3810000"/>
              <a:gd name="connsiteY2" fmla="*/ 3697445 h 3970326"/>
              <a:gd name="connsiteX3" fmla="*/ 2763520 w 3810000"/>
              <a:gd name="connsiteY3" fmla="*/ 3880325 h 3970326"/>
              <a:gd name="connsiteX4" fmla="*/ 2407920 w 3810000"/>
              <a:gd name="connsiteY4" fmla="*/ 3961605 h 3970326"/>
              <a:gd name="connsiteX5" fmla="*/ 1665941 w 3810000"/>
              <a:gd name="connsiteY5" fmla="*/ 3644413 h 3970326"/>
              <a:gd name="connsiteX6" fmla="*/ 1372197 w 3810000"/>
              <a:gd name="connsiteY6" fmla="*/ 3581231 h 3970326"/>
              <a:gd name="connsiteX7" fmla="*/ 937609 w 3810000"/>
              <a:gd name="connsiteY7" fmla="*/ 3434392 h 3970326"/>
              <a:gd name="connsiteX8" fmla="*/ 266650 w 3810000"/>
              <a:gd name="connsiteY8" fmla="*/ 3001646 h 3970326"/>
              <a:gd name="connsiteX9" fmla="*/ 152400 w 3810000"/>
              <a:gd name="connsiteY9" fmla="*/ 2559525 h 3970326"/>
              <a:gd name="connsiteX10" fmla="*/ 30480 w 3810000"/>
              <a:gd name="connsiteY10" fmla="*/ 2153125 h 3970326"/>
              <a:gd name="connsiteX11" fmla="*/ 0 w 3810000"/>
              <a:gd name="connsiteY11" fmla="*/ 1929605 h 3970326"/>
              <a:gd name="connsiteX12" fmla="*/ 61757 w 3810000"/>
              <a:gd name="connsiteY12" fmla="*/ 1344779 h 3970326"/>
              <a:gd name="connsiteX13" fmla="*/ 275913 w 3810000"/>
              <a:gd name="connsiteY13" fmla="*/ 940921 h 3970326"/>
              <a:gd name="connsiteX14" fmla="*/ 893683 w 3810000"/>
              <a:gd name="connsiteY14" fmla="*/ 210032 h 3970326"/>
              <a:gd name="connsiteX15" fmla="*/ 1625600 w 3810000"/>
              <a:gd name="connsiteY15" fmla="*/ 0 h 3970326"/>
              <a:gd name="connsiteX16" fmla="*/ 2407920 w 3810000"/>
              <a:gd name="connsiteY16" fmla="*/ 50005 h 3970326"/>
              <a:gd name="connsiteX17" fmla="*/ 3001978 w 3810000"/>
              <a:gd name="connsiteY17" fmla="*/ 370369 h 3970326"/>
              <a:gd name="connsiteX18" fmla="*/ 3359674 w 3810000"/>
              <a:gd name="connsiteY18" fmla="*/ 1171254 h 3970326"/>
              <a:gd name="connsiteX19" fmla="*/ 3436071 w 3810000"/>
              <a:gd name="connsiteY19" fmla="*/ 2214396 h 3970326"/>
              <a:gd name="connsiteX20" fmla="*/ 3373317 w 3810000"/>
              <a:gd name="connsiteY20" fmla="*/ 2660164 h 3970326"/>
              <a:gd name="connsiteX21" fmla="*/ 3306183 w 3810000"/>
              <a:gd name="connsiteY21" fmla="*/ 2911157 h 3970326"/>
              <a:gd name="connsiteX22" fmla="*/ 3277496 w 3810000"/>
              <a:gd name="connsiteY22" fmla="*/ 3007196 h 3970326"/>
              <a:gd name="connsiteX23" fmla="*/ 3809999 w 3810000"/>
              <a:gd name="connsiteY23" fmla="*/ 3236277 h 3970326"/>
              <a:gd name="connsiteX0" fmla="*/ 3810000 w 3810000"/>
              <a:gd name="connsiteY0" fmla="*/ 3219925 h 3880478"/>
              <a:gd name="connsiteX1" fmla="*/ 3474720 w 3810000"/>
              <a:gd name="connsiteY1" fmla="*/ 3524725 h 3880478"/>
              <a:gd name="connsiteX2" fmla="*/ 3230880 w 3810000"/>
              <a:gd name="connsiteY2" fmla="*/ 3697445 h 3880478"/>
              <a:gd name="connsiteX3" fmla="*/ 2763520 w 3810000"/>
              <a:gd name="connsiteY3" fmla="*/ 3880325 h 3880478"/>
              <a:gd name="connsiteX4" fmla="*/ 2384513 w 3810000"/>
              <a:gd name="connsiteY4" fmla="*/ 3727441 h 3880478"/>
              <a:gd name="connsiteX5" fmla="*/ 1665941 w 3810000"/>
              <a:gd name="connsiteY5" fmla="*/ 3644413 h 3880478"/>
              <a:gd name="connsiteX6" fmla="*/ 1372197 w 3810000"/>
              <a:gd name="connsiteY6" fmla="*/ 3581231 h 3880478"/>
              <a:gd name="connsiteX7" fmla="*/ 937609 w 3810000"/>
              <a:gd name="connsiteY7" fmla="*/ 3434392 h 3880478"/>
              <a:gd name="connsiteX8" fmla="*/ 266650 w 3810000"/>
              <a:gd name="connsiteY8" fmla="*/ 3001646 h 3880478"/>
              <a:gd name="connsiteX9" fmla="*/ 152400 w 3810000"/>
              <a:gd name="connsiteY9" fmla="*/ 2559525 h 3880478"/>
              <a:gd name="connsiteX10" fmla="*/ 30480 w 3810000"/>
              <a:gd name="connsiteY10" fmla="*/ 2153125 h 3880478"/>
              <a:gd name="connsiteX11" fmla="*/ 0 w 3810000"/>
              <a:gd name="connsiteY11" fmla="*/ 1929605 h 3880478"/>
              <a:gd name="connsiteX12" fmla="*/ 61757 w 3810000"/>
              <a:gd name="connsiteY12" fmla="*/ 1344779 h 3880478"/>
              <a:gd name="connsiteX13" fmla="*/ 275913 w 3810000"/>
              <a:gd name="connsiteY13" fmla="*/ 940921 h 3880478"/>
              <a:gd name="connsiteX14" fmla="*/ 893683 w 3810000"/>
              <a:gd name="connsiteY14" fmla="*/ 210032 h 3880478"/>
              <a:gd name="connsiteX15" fmla="*/ 1625600 w 3810000"/>
              <a:gd name="connsiteY15" fmla="*/ 0 h 3880478"/>
              <a:gd name="connsiteX16" fmla="*/ 2407920 w 3810000"/>
              <a:gd name="connsiteY16" fmla="*/ 50005 h 3880478"/>
              <a:gd name="connsiteX17" fmla="*/ 3001978 w 3810000"/>
              <a:gd name="connsiteY17" fmla="*/ 370369 h 3880478"/>
              <a:gd name="connsiteX18" fmla="*/ 3359674 w 3810000"/>
              <a:gd name="connsiteY18" fmla="*/ 1171254 h 3880478"/>
              <a:gd name="connsiteX19" fmla="*/ 3436071 w 3810000"/>
              <a:gd name="connsiteY19" fmla="*/ 2214396 h 3880478"/>
              <a:gd name="connsiteX20" fmla="*/ 3373317 w 3810000"/>
              <a:gd name="connsiteY20" fmla="*/ 2660164 h 3880478"/>
              <a:gd name="connsiteX21" fmla="*/ 3306183 w 3810000"/>
              <a:gd name="connsiteY21" fmla="*/ 2911157 h 3880478"/>
              <a:gd name="connsiteX22" fmla="*/ 3277496 w 3810000"/>
              <a:gd name="connsiteY22" fmla="*/ 3007196 h 3880478"/>
              <a:gd name="connsiteX23" fmla="*/ 3809999 w 3810000"/>
              <a:gd name="connsiteY23" fmla="*/ 3236277 h 3880478"/>
              <a:gd name="connsiteX0" fmla="*/ 3810000 w 3810000"/>
              <a:gd name="connsiteY0" fmla="*/ 3219925 h 3735785"/>
              <a:gd name="connsiteX1" fmla="*/ 3474720 w 3810000"/>
              <a:gd name="connsiteY1" fmla="*/ 3524725 h 3735785"/>
              <a:gd name="connsiteX2" fmla="*/ 3230880 w 3810000"/>
              <a:gd name="connsiteY2" fmla="*/ 3697445 h 3735785"/>
              <a:gd name="connsiteX3" fmla="*/ 2688614 w 3810000"/>
              <a:gd name="connsiteY3" fmla="*/ 3729507 h 3735785"/>
              <a:gd name="connsiteX4" fmla="*/ 2384513 w 3810000"/>
              <a:gd name="connsiteY4" fmla="*/ 3727441 h 3735785"/>
              <a:gd name="connsiteX5" fmla="*/ 1665941 w 3810000"/>
              <a:gd name="connsiteY5" fmla="*/ 3644413 h 3735785"/>
              <a:gd name="connsiteX6" fmla="*/ 1372197 w 3810000"/>
              <a:gd name="connsiteY6" fmla="*/ 3581231 h 3735785"/>
              <a:gd name="connsiteX7" fmla="*/ 937609 w 3810000"/>
              <a:gd name="connsiteY7" fmla="*/ 3434392 h 3735785"/>
              <a:gd name="connsiteX8" fmla="*/ 266650 w 3810000"/>
              <a:gd name="connsiteY8" fmla="*/ 3001646 h 3735785"/>
              <a:gd name="connsiteX9" fmla="*/ 152400 w 3810000"/>
              <a:gd name="connsiteY9" fmla="*/ 2559525 h 3735785"/>
              <a:gd name="connsiteX10" fmla="*/ 30480 w 3810000"/>
              <a:gd name="connsiteY10" fmla="*/ 2153125 h 3735785"/>
              <a:gd name="connsiteX11" fmla="*/ 0 w 3810000"/>
              <a:gd name="connsiteY11" fmla="*/ 1929605 h 3735785"/>
              <a:gd name="connsiteX12" fmla="*/ 61757 w 3810000"/>
              <a:gd name="connsiteY12" fmla="*/ 1344779 h 3735785"/>
              <a:gd name="connsiteX13" fmla="*/ 275913 w 3810000"/>
              <a:gd name="connsiteY13" fmla="*/ 940921 h 3735785"/>
              <a:gd name="connsiteX14" fmla="*/ 893683 w 3810000"/>
              <a:gd name="connsiteY14" fmla="*/ 210032 h 3735785"/>
              <a:gd name="connsiteX15" fmla="*/ 1625600 w 3810000"/>
              <a:gd name="connsiteY15" fmla="*/ 0 h 3735785"/>
              <a:gd name="connsiteX16" fmla="*/ 2407920 w 3810000"/>
              <a:gd name="connsiteY16" fmla="*/ 50005 h 3735785"/>
              <a:gd name="connsiteX17" fmla="*/ 3001978 w 3810000"/>
              <a:gd name="connsiteY17" fmla="*/ 370369 h 3735785"/>
              <a:gd name="connsiteX18" fmla="*/ 3359674 w 3810000"/>
              <a:gd name="connsiteY18" fmla="*/ 1171254 h 3735785"/>
              <a:gd name="connsiteX19" fmla="*/ 3436071 w 3810000"/>
              <a:gd name="connsiteY19" fmla="*/ 2214396 h 3735785"/>
              <a:gd name="connsiteX20" fmla="*/ 3373317 w 3810000"/>
              <a:gd name="connsiteY20" fmla="*/ 2660164 h 3735785"/>
              <a:gd name="connsiteX21" fmla="*/ 3306183 w 3810000"/>
              <a:gd name="connsiteY21" fmla="*/ 2911157 h 3735785"/>
              <a:gd name="connsiteX22" fmla="*/ 3277496 w 3810000"/>
              <a:gd name="connsiteY22" fmla="*/ 3007196 h 3735785"/>
              <a:gd name="connsiteX23" fmla="*/ 3809999 w 3810000"/>
              <a:gd name="connsiteY23" fmla="*/ 3236277 h 3735785"/>
              <a:gd name="connsiteX0" fmla="*/ 3810000 w 3810000"/>
              <a:gd name="connsiteY0" fmla="*/ 3219925 h 3736003"/>
              <a:gd name="connsiteX1" fmla="*/ 3474720 w 3810000"/>
              <a:gd name="connsiteY1" fmla="*/ 3524725 h 3736003"/>
              <a:gd name="connsiteX2" fmla="*/ 3062345 w 3810000"/>
              <a:gd name="connsiteY2" fmla="*/ 3693477 h 3736003"/>
              <a:gd name="connsiteX3" fmla="*/ 2688614 w 3810000"/>
              <a:gd name="connsiteY3" fmla="*/ 3729507 h 3736003"/>
              <a:gd name="connsiteX4" fmla="*/ 2384513 w 3810000"/>
              <a:gd name="connsiteY4" fmla="*/ 3727441 h 3736003"/>
              <a:gd name="connsiteX5" fmla="*/ 1665941 w 3810000"/>
              <a:gd name="connsiteY5" fmla="*/ 3644413 h 3736003"/>
              <a:gd name="connsiteX6" fmla="*/ 1372197 w 3810000"/>
              <a:gd name="connsiteY6" fmla="*/ 3581231 h 3736003"/>
              <a:gd name="connsiteX7" fmla="*/ 937609 w 3810000"/>
              <a:gd name="connsiteY7" fmla="*/ 3434392 h 3736003"/>
              <a:gd name="connsiteX8" fmla="*/ 266650 w 3810000"/>
              <a:gd name="connsiteY8" fmla="*/ 3001646 h 3736003"/>
              <a:gd name="connsiteX9" fmla="*/ 152400 w 3810000"/>
              <a:gd name="connsiteY9" fmla="*/ 2559525 h 3736003"/>
              <a:gd name="connsiteX10" fmla="*/ 30480 w 3810000"/>
              <a:gd name="connsiteY10" fmla="*/ 2153125 h 3736003"/>
              <a:gd name="connsiteX11" fmla="*/ 0 w 3810000"/>
              <a:gd name="connsiteY11" fmla="*/ 1929605 h 3736003"/>
              <a:gd name="connsiteX12" fmla="*/ 61757 w 3810000"/>
              <a:gd name="connsiteY12" fmla="*/ 1344779 h 3736003"/>
              <a:gd name="connsiteX13" fmla="*/ 275913 w 3810000"/>
              <a:gd name="connsiteY13" fmla="*/ 940921 h 3736003"/>
              <a:gd name="connsiteX14" fmla="*/ 893683 w 3810000"/>
              <a:gd name="connsiteY14" fmla="*/ 210032 h 3736003"/>
              <a:gd name="connsiteX15" fmla="*/ 1625600 w 3810000"/>
              <a:gd name="connsiteY15" fmla="*/ 0 h 3736003"/>
              <a:gd name="connsiteX16" fmla="*/ 2407920 w 3810000"/>
              <a:gd name="connsiteY16" fmla="*/ 50005 h 3736003"/>
              <a:gd name="connsiteX17" fmla="*/ 3001978 w 3810000"/>
              <a:gd name="connsiteY17" fmla="*/ 370369 h 3736003"/>
              <a:gd name="connsiteX18" fmla="*/ 3359674 w 3810000"/>
              <a:gd name="connsiteY18" fmla="*/ 1171254 h 3736003"/>
              <a:gd name="connsiteX19" fmla="*/ 3436071 w 3810000"/>
              <a:gd name="connsiteY19" fmla="*/ 2214396 h 3736003"/>
              <a:gd name="connsiteX20" fmla="*/ 3373317 w 3810000"/>
              <a:gd name="connsiteY20" fmla="*/ 2660164 h 3736003"/>
              <a:gd name="connsiteX21" fmla="*/ 3306183 w 3810000"/>
              <a:gd name="connsiteY21" fmla="*/ 2911157 h 3736003"/>
              <a:gd name="connsiteX22" fmla="*/ 3277496 w 3810000"/>
              <a:gd name="connsiteY22" fmla="*/ 3007196 h 3736003"/>
              <a:gd name="connsiteX23" fmla="*/ 3809999 w 3810000"/>
              <a:gd name="connsiteY23" fmla="*/ 3236277 h 3736003"/>
              <a:gd name="connsiteX0" fmla="*/ 3810000 w 3810000"/>
              <a:gd name="connsiteY0" fmla="*/ 3219925 h 3730351"/>
              <a:gd name="connsiteX1" fmla="*/ 3474720 w 3810000"/>
              <a:gd name="connsiteY1" fmla="*/ 3524725 h 3730351"/>
              <a:gd name="connsiteX2" fmla="*/ 3062345 w 3810000"/>
              <a:gd name="connsiteY2" fmla="*/ 3693477 h 3730351"/>
              <a:gd name="connsiteX3" fmla="*/ 2384513 w 3810000"/>
              <a:gd name="connsiteY3" fmla="*/ 3727441 h 3730351"/>
              <a:gd name="connsiteX4" fmla="*/ 1665941 w 3810000"/>
              <a:gd name="connsiteY4" fmla="*/ 3644413 h 3730351"/>
              <a:gd name="connsiteX5" fmla="*/ 1372197 w 3810000"/>
              <a:gd name="connsiteY5" fmla="*/ 3581231 h 3730351"/>
              <a:gd name="connsiteX6" fmla="*/ 937609 w 3810000"/>
              <a:gd name="connsiteY6" fmla="*/ 3434392 h 3730351"/>
              <a:gd name="connsiteX7" fmla="*/ 266650 w 3810000"/>
              <a:gd name="connsiteY7" fmla="*/ 3001646 h 3730351"/>
              <a:gd name="connsiteX8" fmla="*/ 152400 w 3810000"/>
              <a:gd name="connsiteY8" fmla="*/ 2559525 h 3730351"/>
              <a:gd name="connsiteX9" fmla="*/ 30480 w 3810000"/>
              <a:gd name="connsiteY9" fmla="*/ 2153125 h 3730351"/>
              <a:gd name="connsiteX10" fmla="*/ 0 w 3810000"/>
              <a:gd name="connsiteY10" fmla="*/ 1929605 h 3730351"/>
              <a:gd name="connsiteX11" fmla="*/ 61757 w 3810000"/>
              <a:gd name="connsiteY11" fmla="*/ 1344779 h 3730351"/>
              <a:gd name="connsiteX12" fmla="*/ 275913 w 3810000"/>
              <a:gd name="connsiteY12" fmla="*/ 940921 h 3730351"/>
              <a:gd name="connsiteX13" fmla="*/ 893683 w 3810000"/>
              <a:gd name="connsiteY13" fmla="*/ 210032 h 3730351"/>
              <a:gd name="connsiteX14" fmla="*/ 1625600 w 3810000"/>
              <a:gd name="connsiteY14" fmla="*/ 0 h 3730351"/>
              <a:gd name="connsiteX15" fmla="*/ 2407920 w 3810000"/>
              <a:gd name="connsiteY15" fmla="*/ 50005 h 3730351"/>
              <a:gd name="connsiteX16" fmla="*/ 3001978 w 3810000"/>
              <a:gd name="connsiteY16" fmla="*/ 370369 h 3730351"/>
              <a:gd name="connsiteX17" fmla="*/ 3359674 w 3810000"/>
              <a:gd name="connsiteY17" fmla="*/ 1171254 h 3730351"/>
              <a:gd name="connsiteX18" fmla="*/ 3436071 w 3810000"/>
              <a:gd name="connsiteY18" fmla="*/ 2214396 h 3730351"/>
              <a:gd name="connsiteX19" fmla="*/ 3373317 w 3810000"/>
              <a:gd name="connsiteY19" fmla="*/ 2660164 h 3730351"/>
              <a:gd name="connsiteX20" fmla="*/ 3306183 w 3810000"/>
              <a:gd name="connsiteY20" fmla="*/ 2911157 h 3730351"/>
              <a:gd name="connsiteX21" fmla="*/ 3277496 w 3810000"/>
              <a:gd name="connsiteY21" fmla="*/ 3007196 h 3730351"/>
              <a:gd name="connsiteX22" fmla="*/ 3809999 w 3810000"/>
              <a:gd name="connsiteY22" fmla="*/ 3236277 h 3730351"/>
              <a:gd name="connsiteX0" fmla="*/ 3810000 w 3810000"/>
              <a:gd name="connsiteY0" fmla="*/ 3219925 h 3729628"/>
              <a:gd name="connsiteX1" fmla="*/ 3474720 w 3810000"/>
              <a:gd name="connsiteY1" fmla="*/ 3524725 h 3729628"/>
              <a:gd name="connsiteX2" fmla="*/ 3020211 w 3810000"/>
              <a:gd name="connsiteY2" fmla="*/ 3689508 h 3729628"/>
              <a:gd name="connsiteX3" fmla="*/ 2384513 w 3810000"/>
              <a:gd name="connsiteY3" fmla="*/ 3727441 h 3729628"/>
              <a:gd name="connsiteX4" fmla="*/ 1665941 w 3810000"/>
              <a:gd name="connsiteY4" fmla="*/ 3644413 h 3729628"/>
              <a:gd name="connsiteX5" fmla="*/ 1372197 w 3810000"/>
              <a:gd name="connsiteY5" fmla="*/ 3581231 h 3729628"/>
              <a:gd name="connsiteX6" fmla="*/ 937609 w 3810000"/>
              <a:gd name="connsiteY6" fmla="*/ 3434392 h 3729628"/>
              <a:gd name="connsiteX7" fmla="*/ 266650 w 3810000"/>
              <a:gd name="connsiteY7" fmla="*/ 3001646 h 3729628"/>
              <a:gd name="connsiteX8" fmla="*/ 152400 w 3810000"/>
              <a:gd name="connsiteY8" fmla="*/ 2559525 h 3729628"/>
              <a:gd name="connsiteX9" fmla="*/ 30480 w 3810000"/>
              <a:gd name="connsiteY9" fmla="*/ 2153125 h 3729628"/>
              <a:gd name="connsiteX10" fmla="*/ 0 w 3810000"/>
              <a:gd name="connsiteY10" fmla="*/ 1929605 h 3729628"/>
              <a:gd name="connsiteX11" fmla="*/ 61757 w 3810000"/>
              <a:gd name="connsiteY11" fmla="*/ 1344779 h 3729628"/>
              <a:gd name="connsiteX12" fmla="*/ 275913 w 3810000"/>
              <a:gd name="connsiteY12" fmla="*/ 940921 h 3729628"/>
              <a:gd name="connsiteX13" fmla="*/ 893683 w 3810000"/>
              <a:gd name="connsiteY13" fmla="*/ 210032 h 3729628"/>
              <a:gd name="connsiteX14" fmla="*/ 1625600 w 3810000"/>
              <a:gd name="connsiteY14" fmla="*/ 0 h 3729628"/>
              <a:gd name="connsiteX15" fmla="*/ 2407920 w 3810000"/>
              <a:gd name="connsiteY15" fmla="*/ 50005 h 3729628"/>
              <a:gd name="connsiteX16" fmla="*/ 3001978 w 3810000"/>
              <a:gd name="connsiteY16" fmla="*/ 370369 h 3729628"/>
              <a:gd name="connsiteX17" fmla="*/ 3359674 w 3810000"/>
              <a:gd name="connsiteY17" fmla="*/ 1171254 h 3729628"/>
              <a:gd name="connsiteX18" fmla="*/ 3436071 w 3810000"/>
              <a:gd name="connsiteY18" fmla="*/ 2214396 h 3729628"/>
              <a:gd name="connsiteX19" fmla="*/ 3373317 w 3810000"/>
              <a:gd name="connsiteY19" fmla="*/ 2660164 h 3729628"/>
              <a:gd name="connsiteX20" fmla="*/ 3306183 w 3810000"/>
              <a:gd name="connsiteY20" fmla="*/ 2911157 h 3729628"/>
              <a:gd name="connsiteX21" fmla="*/ 3277496 w 3810000"/>
              <a:gd name="connsiteY21" fmla="*/ 3007196 h 3729628"/>
              <a:gd name="connsiteX22" fmla="*/ 3809999 w 3810000"/>
              <a:gd name="connsiteY22" fmla="*/ 3236277 h 3729628"/>
              <a:gd name="connsiteX0" fmla="*/ 3810000 w 3810000"/>
              <a:gd name="connsiteY0" fmla="*/ 3219925 h 3729629"/>
              <a:gd name="connsiteX1" fmla="*/ 3474720 w 3810000"/>
              <a:gd name="connsiteY1" fmla="*/ 3524725 h 3729629"/>
              <a:gd name="connsiteX2" fmla="*/ 3020211 w 3810000"/>
              <a:gd name="connsiteY2" fmla="*/ 3689508 h 3729629"/>
              <a:gd name="connsiteX3" fmla="*/ 2309608 w 3810000"/>
              <a:gd name="connsiteY3" fmla="*/ 3727442 h 3729629"/>
              <a:gd name="connsiteX4" fmla="*/ 1665941 w 3810000"/>
              <a:gd name="connsiteY4" fmla="*/ 3644413 h 3729629"/>
              <a:gd name="connsiteX5" fmla="*/ 1372197 w 3810000"/>
              <a:gd name="connsiteY5" fmla="*/ 3581231 h 3729629"/>
              <a:gd name="connsiteX6" fmla="*/ 937609 w 3810000"/>
              <a:gd name="connsiteY6" fmla="*/ 3434392 h 3729629"/>
              <a:gd name="connsiteX7" fmla="*/ 266650 w 3810000"/>
              <a:gd name="connsiteY7" fmla="*/ 3001646 h 3729629"/>
              <a:gd name="connsiteX8" fmla="*/ 152400 w 3810000"/>
              <a:gd name="connsiteY8" fmla="*/ 2559525 h 3729629"/>
              <a:gd name="connsiteX9" fmla="*/ 30480 w 3810000"/>
              <a:gd name="connsiteY9" fmla="*/ 2153125 h 3729629"/>
              <a:gd name="connsiteX10" fmla="*/ 0 w 3810000"/>
              <a:gd name="connsiteY10" fmla="*/ 1929605 h 3729629"/>
              <a:gd name="connsiteX11" fmla="*/ 61757 w 3810000"/>
              <a:gd name="connsiteY11" fmla="*/ 1344779 h 3729629"/>
              <a:gd name="connsiteX12" fmla="*/ 275913 w 3810000"/>
              <a:gd name="connsiteY12" fmla="*/ 940921 h 3729629"/>
              <a:gd name="connsiteX13" fmla="*/ 893683 w 3810000"/>
              <a:gd name="connsiteY13" fmla="*/ 210032 h 3729629"/>
              <a:gd name="connsiteX14" fmla="*/ 1625600 w 3810000"/>
              <a:gd name="connsiteY14" fmla="*/ 0 h 3729629"/>
              <a:gd name="connsiteX15" fmla="*/ 2407920 w 3810000"/>
              <a:gd name="connsiteY15" fmla="*/ 50005 h 3729629"/>
              <a:gd name="connsiteX16" fmla="*/ 3001978 w 3810000"/>
              <a:gd name="connsiteY16" fmla="*/ 370369 h 3729629"/>
              <a:gd name="connsiteX17" fmla="*/ 3359674 w 3810000"/>
              <a:gd name="connsiteY17" fmla="*/ 1171254 h 3729629"/>
              <a:gd name="connsiteX18" fmla="*/ 3436071 w 3810000"/>
              <a:gd name="connsiteY18" fmla="*/ 2214396 h 3729629"/>
              <a:gd name="connsiteX19" fmla="*/ 3373317 w 3810000"/>
              <a:gd name="connsiteY19" fmla="*/ 2660164 h 3729629"/>
              <a:gd name="connsiteX20" fmla="*/ 3306183 w 3810000"/>
              <a:gd name="connsiteY20" fmla="*/ 2911157 h 3729629"/>
              <a:gd name="connsiteX21" fmla="*/ 3277496 w 3810000"/>
              <a:gd name="connsiteY21" fmla="*/ 3007196 h 3729629"/>
              <a:gd name="connsiteX22" fmla="*/ 3809999 w 3810000"/>
              <a:gd name="connsiteY22" fmla="*/ 3236277 h 3729629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152400 w 3810000"/>
              <a:gd name="connsiteY8" fmla="*/ 2559525 h 3729312"/>
              <a:gd name="connsiteX9" fmla="*/ 30480 w 3810000"/>
              <a:gd name="connsiteY9" fmla="*/ 2153125 h 3729312"/>
              <a:gd name="connsiteX10" fmla="*/ 0 w 3810000"/>
              <a:gd name="connsiteY10" fmla="*/ 1929605 h 3729312"/>
              <a:gd name="connsiteX11" fmla="*/ 61757 w 3810000"/>
              <a:gd name="connsiteY11" fmla="*/ 1344779 h 3729312"/>
              <a:gd name="connsiteX12" fmla="*/ 275913 w 3810000"/>
              <a:gd name="connsiteY12" fmla="*/ 940921 h 3729312"/>
              <a:gd name="connsiteX13" fmla="*/ 893683 w 3810000"/>
              <a:gd name="connsiteY13" fmla="*/ 210032 h 3729312"/>
              <a:gd name="connsiteX14" fmla="*/ 1625600 w 3810000"/>
              <a:gd name="connsiteY14" fmla="*/ 0 h 3729312"/>
              <a:gd name="connsiteX15" fmla="*/ 2407920 w 3810000"/>
              <a:gd name="connsiteY15" fmla="*/ 50005 h 3729312"/>
              <a:gd name="connsiteX16" fmla="*/ 3001978 w 3810000"/>
              <a:gd name="connsiteY16" fmla="*/ 370369 h 3729312"/>
              <a:gd name="connsiteX17" fmla="*/ 3359674 w 3810000"/>
              <a:gd name="connsiteY17" fmla="*/ 1171254 h 3729312"/>
              <a:gd name="connsiteX18" fmla="*/ 3436071 w 3810000"/>
              <a:gd name="connsiteY18" fmla="*/ 2214396 h 3729312"/>
              <a:gd name="connsiteX19" fmla="*/ 3373317 w 3810000"/>
              <a:gd name="connsiteY19" fmla="*/ 2660164 h 3729312"/>
              <a:gd name="connsiteX20" fmla="*/ 3306183 w 3810000"/>
              <a:gd name="connsiteY20" fmla="*/ 2911157 h 3729312"/>
              <a:gd name="connsiteX21" fmla="*/ 3277496 w 3810000"/>
              <a:gd name="connsiteY21" fmla="*/ 3007196 h 3729312"/>
              <a:gd name="connsiteX22" fmla="*/ 3809999 w 3810000"/>
              <a:gd name="connsiteY22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83357 w 3831600"/>
              <a:gd name="connsiteY9" fmla="*/ 1344779 h 3729312"/>
              <a:gd name="connsiteX10" fmla="*/ 297513 w 3831600"/>
              <a:gd name="connsiteY10" fmla="*/ 940921 h 3729312"/>
              <a:gd name="connsiteX11" fmla="*/ 915283 w 3831600"/>
              <a:gd name="connsiteY11" fmla="*/ 210032 h 3729312"/>
              <a:gd name="connsiteX12" fmla="*/ 1647200 w 3831600"/>
              <a:gd name="connsiteY12" fmla="*/ 0 h 3729312"/>
              <a:gd name="connsiteX13" fmla="*/ 2429520 w 3831600"/>
              <a:gd name="connsiteY13" fmla="*/ 50005 h 3729312"/>
              <a:gd name="connsiteX14" fmla="*/ 3023578 w 3831600"/>
              <a:gd name="connsiteY14" fmla="*/ 370369 h 3729312"/>
              <a:gd name="connsiteX15" fmla="*/ 3381274 w 3831600"/>
              <a:gd name="connsiteY15" fmla="*/ 1171254 h 3729312"/>
              <a:gd name="connsiteX16" fmla="*/ 3457671 w 3831600"/>
              <a:gd name="connsiteY16" fmla="*/ 2214396 h 3729312"/>
              <a:gd name="connsiteX17" fmla="*/ 3394917 w 3831600"/>
              <a:gd name="connsiteY17" fmla="*/ 2660164 h 3729312"/>
              <a:gd name="connsiteX18" fmla="*/ 3327783 w 3831600"/>
              <a:gd name="connsiteY18" fmla="*/ 2911157 h 3729312"/>
              <a:gd name="connsiteX19" fmla="*/ 3299096 w 3831600"/>
              <a:gd name="connsiteY19" fmla="*/ 3007196 h 3729312"/>
              <a:gd name="connsiteX20" fmla="*/ 3831599 w 38316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311558 w 3831600"/>
              <a:gd name="connsiteY9" fmla="*/ 841700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27607 w 3827607"/>
              <a:gd name="connsiteY0" fmla="*/ 3219925 h 3729312"/>
              <a:gd name="connsiteX1" fmla="*/ 3412740 w 3827607"/>
              <a:gd name="connsiteY1" fmla="*/ 3548539 h 3729312"/>
              <a:gd name="connsiteX2" fmla="*/ 3037818 w 3827607"/>
              <a:gd name="connsiteY2" fmla="*/ 3689508 h 3729312"/>
              <a:gd name="connsiteX3" fmla="*/ 2327215 w 3827607"/>
              <a:gd name="connsiteY3" fmla="*/ 3727442 h 3729312"/>
              <a:gd name="connsiteX4" fmla="*/ 1683548 w 3827607"/>
              <a:gd name="connsiteY4" fmla="*/ 3644413 h 3729312"/>
              <a:gd name="connsiteX5" fmla="*/ 1038687 w 3827607"/>
              <a:gd name="connsiteY5" fmla="*/ 3462165 h 3729312"/>
              <a:gd name="connsiteX6" fmla="*/ 260849 w 3827607"/>
              <a:gd name="connsiteY6" fmla="*/ 2950050 h 3729312"/>
              <a:gd name="connsiteX7" fmla="*/ 10635 w 3827607"/>
              <a:gd name="connsiteY7" fmla="*/ 2200752 h 3729312"/>
              <a:gd name="connsiteX8" fmla="*/ 17607 w 3827607"/>
              <a:gd name="connsiteY8" fmla="*/ 1854197 h 3729312"/>
              <a:gd name="connsiteX9" fmla="*/ 307565 w 3827607"/>
              <a:gd name="connsiteY9" fmla="*/ 841700 h 3729312"/>
              <a:gd name="connsiteX10" fmla="*/ 911290 w 3827607"/>
              <a:gd name="connsiteY10" fmla="*/ 210032 h 3729312"/>
              <a:gd name="connsiteX11" fmla="*/ 1643207 w 3827607"/>
              <a:gd name="connsiteY11" fmla="*/ 0 h 3729312"/>
              <a:gd name="connsiteX12" fmla="*/ 2425527 w 3827607"/>
              <a:gd name="connsiteY12" fmla="*/ 50005 h 3729312"/>
              <a:gd name="connsiteX13" fmla="*/ 3019585 w 3827607"/>
              <a:gd name="connsiteY13" fmla="*/ 370369 h 3729312"/>
              <a:gd name="connsiteX14" fmla="*/ 3377281 w 3827607"/>
              <a:gd name="connsiteY14" fmla="*/ 1171254 h 3729312"/>
              <a:gd name="connsiteX15" fmla="*/ 3453678 w 3827607"/>
              <a:gd name="connsiteY15" fmla="*/ 2214396 h 3729312"/>
              <a:gd name="connsiteX16" fmla="*/ 3390924 w 3827607"/>
              <a:gd name="connsiteY16" fmla="*/ 2660164 h 3729312"/>
              <a:gd name="connsiteX17" fmla="*/ 3323790 w 3827607"/>
              <a:gd name="connsiteY17" fmla="*/ 2911157 h 3729312"/>
              <a:gd name="connsiteX18" fmla="*/ 3295103 w 3827607"/>
              <a:gd name="connsiteY18" fmla="*/ 3007196 h 3729312"/>
              <a:gd name="connsiteX19" fmla="*/ 3827606 w 3827607"/>
              <a:gd name="connsiteY19" fmla="*/ 3236277 h 3729312"/>
              <a:gd name="connsiteX0" fmla="*/ 3833194 w 3833194"/>
              <a:gd name="connsiteY0" fmla="*/ 3219925 h 3729312"/>
              <a:gd name="connsiteX1" fmla="*/ 3418327 w 3833194"/>
              <a:gd name="connsiteY1" fmla="*/ 3548539 h 3729312"/>
              <a:gd name="connsiteX2" fmla="*/ 3043405 w 3833194"/>
              <a:gd name="connsiteY2" fmla="*/ 3689508 h 3729312"/>
              <a:gd name="connsiteX3" fmla="*/ 2332802 w 3833194"/>
              <a:gd name="connsiteY3" fmla="*/ 3727442 h 3729312"/>
              <a:gd name="connsiteX4" fmla="*/ 1689135 w 3833194"/>
              <a:gd name="connsiteY4" fmla="*/ 3644413 h 3729312"/>
              <a:gd name="connsiteX5" fmla="*/ 1044274 w 3833194"/>
              <a:gd name="connsiteY5" fmla="*/ 3462165 h 3729312"/>
              <a:gd name="connsiteX6" fmla="*/ 266436 w 3833194"/>
              <a:gd name="connsiteY6" fmla="*/ 2950050 h 3729312"/>
              <a:gd name="connsiteX7" fmla="*/ 16222 w 3833194"/>
              <a:gd name="connsiteY7" fmla="*/ 2200752 h 3729312"/>
              <a:gd name="connsiteX8" fmla="*/ 23194 w 3833194"/>
              <a:gd name="connsiteY8" fmla="*/ 1854197 h 3729312"/>
              <a:gd name="connsiteX9" fmla="*/ 313152 w 3833194"/>
              <a:gd name="connsiteY9" fmla="*/ 841700 h 3729312"/>
              <a:gd name="connsiteX10" fmla="*/ 916877 w 3833194"/>
              <a:gd name="connsiteY10" fmla="*/ 210032 h 3729312"/>
              <a:gd name="connsiteX11" fmla="*/ 1648794 w 3833194"/>
              <a:gd name="connsiteY11" fmla="*/ 0 h 3729312"/>
              <a:gd name="connsiteX12" fmla="*/ 2431114 w 3833194"/>
              <a:gd name="connsiteY12" fmla="*/ 50005 h 3729312"/>
              <a:gd name="connsiteX13" fmla="*/ 3025172 w 3833194"/>
              <a:gd name="connsiteY13" fmla="*/ 370369 h 3729312"/>
              <a:gd name="connsiteX14" fmla="*/ 3382868 w 3833194"/>
              <a:gd name="connsiteY14" fmla="*/ 1171254 h 3729312"/>
              <a:gd name="connsiteX15" fmla="*/ 3459265 w 3833194"/>
              <a:gd name="connsiteY15" fmla="*/ 2214396 h 3729312"/>
              <a:gd name="connsiteX16" fmla="*/ 3396511 w 3833194"/>
              <a:gd name="connsiteY16" fmla="*/ 2660164 h 3729312"/>
              <a:gd name="connsiteX17" fmla="*/ 3329377 w 3833194"/>
              <a:gd name="connsiteY17" fmla="*/ 2911157 h 3729312"/>
              <a:gd name="connsiteX18" fmla="*/ 3300690 w 3833194"/>
              <a:gd name="connsiteY18" fmla="*/ 3007196 h 3729312"/>
              <a:gd name="connsiteX19" fmla="*/ 3833193 w 3833194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15574 w 3835616"/>
              <a:gd name="connsiteY9" fmla="*/ 841700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171595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29746 w 3835616"/>
              <a:gd name="connsiteY19" fmla="*/ 3216376 h 3729312"/>
              <a:gd name="connsiteX0" fmla="*/ 3835616 w 3841659"/>
              <a:gd name="connsiteY0" fmla="*/ 3219925 h 3729312"/>
              <a:gd name="connsiteX1" fmla="*/ 3420749 w 3841659"/>
              <a:gd name="connsiteY1" fmla="*/ 3548539 h 3729312"/>
              <a:gd name="connsiteX2" fmla="*/ 3045827 w 3841659"/>
              <a:gd name="connsiteY2" fmla="*/ 3689508 h 3729312"/>
              <a:gd name="connsiteX3" fmla="*/ 2335224 w 3841659"/>
              <a:gd name="connsiteY3" fmla="*/ 3727442 h 3729312"/>
              <a:gd name="connsiteX4" fmla="*/ 1691557 w 3841659"/>
              <a:gd name="connsiteY4" fmla="*/ 3644413 h 3729312"/>
              <a:gd name="connsiteX5" fmla="*/ 1046696 w 3841659"/>
              <a:gd name="connsiteY5" fmla="*/ 3462165 h 3729312"/>
              <a:gd name="connsiteX6" fmla="*/ 268858 w 3841659"/>
              <a:gd name="connsiteY6" fmla="*/ 2950050 h 3729312"/>
              <a:gd name="connsiteX7" fmla="*/ 18644 w 3841659"/>
              <a:gd name="connsiteY7" fmla="*/ 2200752 h 3729312"/>
              <a:gd name="connsiteX8" fmla="*/ 30297 w 3841659"/>
              <a:gd name="connsiteY8" fmla="*/ 1762911 h 3729312"/>
              <a:gd name="connsiteX9" fmla="*/ 301529 w 3841659"/>
              <a:gd name="connsiteY9" fmla="*/ 901232 h 3729312"/>
              <a:gd name="connsiteX10" fmla="*/ 717992 w 3841659"/>
              <a:gd name="connsiteY10" fmla="*/ 341005 h 3729312"/>
              <a:gd name="connsiteX11" fmla="*/ 1651216 w 3841659"/>
              <a:gd name="connsiteY11" fmla="*/ 0 h 3729312"/>
              <a:gd name="connsiteX12" fmla="*/ 2433536 w 3841659"/>
              <a:gd name="connsiteY12" fmla="*/ 50005 h 3729312"/>
              <a:gd name="connsiteX13" fmla="*/ 3027594 w 3841659"/>
              <a:gd name="connsiteY13" fmla="*/ 370369 h 3729312"/>
              <a:gd name="connsiteX14" fmla="*/ 3385290 w 3841659"/>
              <a:gd name="connsiteY14" fmla="*/ 1171254 h 3729312"/>
              <a:gd name="connsiteX15" fmla="*/ 3461687 w 3841659"/>
              <a:gd name="connsiteY15" fmla="*/ 2214396 h 3729312"/>
              <a:gd name="connsiteX16" fmla="*/ 3398933 w 3841659"/>
              <a:gd name="connsiteY16" fmla="*/ 2660164 h 3729312"/>
              <a:gd name="connsiteX17" fmla="*/ 3331799 w 3841659"/>
              <a:gd name="connsiteY17" fmla="*/ 2911157 h 3729312"/>
              <a:gd name="connsiteX18" fmla="*/ 3303112 w 3841659"/>
              <a:gd name="connsiteY18" fmla="*/ 3007196 h 3729312"/>
              <a:gd name="connsiteX19" fmla="*/ 3841659 w 3841659"/>
              <a:gd name="connsiteY19" fmla="*/ 3223109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762243 w 3835616"/>
              <a:gd name="connsiteY19" fmla="*/ 3112020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65486"/>
              <a:gd name="connsiteY0" fmla="*/ 3219925 h 3729312"/>
              <a:gd name="connsiteX1" fmla="*/ 3420749 w 3865486"/>
              <a:gd name="connsiteY1" fmla="*/ 3548539 h 3729312"/>
              <a:gd name="connsiteX2" fmla="*/ 3045827 w 3865486"/>
              <a:gd name="connsiteY2" fmla="*/ 3689508 h 3729312"/>
              <a:gd name="connsiteX3" fmla="*/ 2335224 w 3865486"/>
              <a:gd name="connsiteY3" fmla="*/ 3727442 h 3729312"/>
              <a:gd name="connsiteX4" fmla="*/ 1691557 w 3865486"/>
              <a:gd name="connsiteY4" fmla="*/ 3644413 h 3729312"/>
              <a:gd name="connsiteX5" fmla="*/ 1046696 w 3865486"/>
              <a:gd name="connsiteY5" fmla="*/ 3462165 h 3729312"/>
              <a:gd name="connsiteX6" fmla="*/ 268858 w 3865486"/>
              <a:gd name="connsiteY6" fmla="*/ 2950050 h 3729312"/>
              <a:gd name="connsiteX7" fmla="*/ 18644 w 3865486"/>
              <a:gd name="connsiteY7" fmla="*/ 2200752 h 3729312"/>
              <a:gd name="connsiteX8" fmla="*/ 30297 w 3865486"/>
              <a:gd name="connsiteY8" fmla="*/ 1762911 h 3729312"/>
              <a:gd name="connsiteX9" fmla="*/ 301529 w 3865486"/>
              <a:gd name="connsiteY9" fmla="*/ 901232 h 3729312"/>
              <a:gd name="connsiteX10" fmla="*/ 717992 w 3865486"/>
              <a:gd name="connsiteY10" fmla="*/ 341005 h 3729312"/>
              <a:gd name="connsiteX11" fmla="*/ 1651216 w 3865486"/>
              <a:gd name="connsiteY11" fmla="*/ 0 h 3729312"/>
              <a:gd name="connsiteX12" fmla="*/ 2433536 w 3865486"/>
              <a:gd name="connsiteY12" fmla="*/ 50005 h 3729312"/>
              <a:gd name="connsiteX13" fmla="*/ 3027594 w 3865486"/>
              <a:gd name="connsiteY13" fmla="*/ 370369 h 3729312"/>
              <a:gd name="connsiteX14" fmla="*/ 3385290 w 3865486"/>
              <a:gd name="connsiteY14" fmla="*/ 1171254 h 3729312"/>
              <a:gd name="connsiteX15" fmla="*/ 3461687 w 3865486"/>
              <a:gd name="connsiteY15" fmla="*/ 2214396 h 3729312"/>
              <a:gd name="connsiteX16" fmla="*/ 3398933 w 3865486"/>
              <a:gd name="connsiteY16" fmla="*/ 2660164 h 3729312"/>
              <a:gd name="connsiteX17" fmla="*/ 3331799 w 3865486"/>
              <a:gd name="connsiteY17" fmla="*/ 2911157 h 3729312"/>
              <a:gd name="connsiteX18" fmla="*/ 3865486 w 3865486"/>
              <a:gd name="connsiteY18" fmla="*/ 313895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576"/>
              <a:gd name="connsiteX1" fmla="*/ 3416779 w 3837690"/>
              <a:gd name="connsiteY1" fmla="*/ 3528340 h 3729576"/>
              <a:gd name="connsiteX2" fmla="*/ 3045827 w 3837690"/>
              <a:gd name="connsiteY2" fmla="*/ 3689508 h 3729576"/>
              <a:gd name="connsiteX3" fmla="*/ 2335224 w 3837690"/>
              <a:gd name="connsiteY3" fmla="*/ 3727442 h 3729576"/>
              <a:gd name="connsiteX4" fmla="*/ 1691557 w 3837690"/>
              <a:gd name="connsiteY4" fmla="*/ 3644413 h 3729576"/>
              <a:gd name="connsiteX5" fmla="*/ 1046696 w 3837690"/>
              <a:gd name="connsiteY5" fmla="*/ 3462165 h 3729576"/>
              <a:gd name="connsiteX6" fmla="*/ 268858 w 3837690"/>
              <a:gd name="connsiteY6" fmla="*/ 2950050 h 3729576"/>
              <a:gd name="connsiteX7" fmla="*/ 18644 w 3837690"/>
              <a:gd name="connsiteY7" fmla="*/ 2200752 h 3729576"/>
              <a:gd name="connsiteX8" fmla="*/ 30297 w 3837690"/>
              <a:gd name="connsiteY8" fmla="*/ 1762911 h 3729576"/>
              <a:gd name="connsiteX9" fmla="*/ 301529 w 3837690"/>
              <a:gd name="connsiteY9" fmla="*/ 901232 h 3729576"/>
              <a:gd name="connsiteX10" fmla="*/ 717992 w 3837690"/>
              <a:gd name="connsiteY10" fmla="*/ 341005 h 3729576"/>
              <a:gd name="connsiteX11" fmla="*/ 1651216 w 3837690"/>
              <a:gd name="connsiteY11" fmla="*/ 0 h 3729576"/>
              <a:gd name="connsiteX12" fmla="*/ 2433536 w 3837690"/>
              <a:gd name="connsiteY12" fmla="*/ 50005 h 3729576"/>
              <a:gd name="connsiteX13" fmla="*/ 3027594 w 3837690"/>
              <a:gd name="connsiteY13" fmla="*/ 370369 h 3729576"/>
              <a:gd name="connsiteX14" fmla="*/ 3385290 w 3837690"/>
              <a:gd name="connsiteY14" fmla="*/ 1171254 h 3729576"/>
              <a:gd name="connsiteX15" fmla="*/ 3461687 w 3837690"/>
              <a:gd name="connsiteY15" fmla="*/ 2214396 h 3729576"/>
              <a:gd name="connsiteX16" fmla="*/ 3430700 w 3837690"/>
              <a:gd name="connsiteY16" fmla="*/ 2656798 h 3729576"/>
              <a:gd name="connsiteX17" fmla="*/ 3292091 w 3837690"/>
              <a:gd name="connsiteY17" fmla="*/ 2978484 h 3729576"/>
              <a:gd name="connsiteX18" fmla="*/ 3837690 w 3837690"/>
              <a:gd name="connsiteY18" fmla="*/ 3213012 h 3729576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13012 h 3727718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23110 h 3727718"/>
              <a:gd name="connsiteX0" fmla="*/ 3835616 w 3837690"/>
              <a:gd name="connsiteY0" fmla="*/ 3219925 h 3729804"/>
              <a:gd name="connsiteX1" fmla="*/ 3416779 w 3837690"/>
              <a:gd name="connsiteY1" fmla="*/ 3528340 h 3729804"/>
              <a:gd name="connsiteX2" fmla="*/ 2964477 w 3837690"/>
              <a:gd name="connsiteY2" fmla="*/ 3558897 h 3729804"/>
              <a:gd name="connsiteX3" fmla="*/ 2335224 w 3837690"/>
              <a:gd name="connsiteY3" fmla="*/ 3727442 h 3729804"/>
              <a:gd name="connsiteX4" fmla="*/ 1691557 w 3837690"/>
              <a:gd name="connsiteY4" fmla="*/ 3644413 h 3729804"/>
              <a:gd name="connsiteX5" fmla="*/ 1046696 w 3837690"/>
              <a:gd name="connsiteY5" fmla="*/ 3462165 h 3729804"/>
              <a:gd name="connsiteX6" fmla="*/ 268858 w 3837690"/>
              <a:gd name="connsiteY6" fmla="*/ 2950050 h 3729804"/>
              <a:gd name="connsiteX7" fmla="*/ 18644 w 3837690"/>
              <a:gd name="connsiteY7" fmla="*/ 2200752 h 3729804"/>
              <a:gd name="connsiteX8" fmla="*/ 30297 w 3837690"/>
              <a:gd name="connsiteY8" fmla="*/ 1762911 h 3729804"/>
              <a:gd name="connsiteX9" fmla="*/ 301529 w 3837690"/>
              <a:gd name="connsiteY9" fmla="*/ 901232 h 3729804"/>
              <a:gd name="connsiteX10" fmla="*/ 717992 w 3837690"/>
              <a:gd name="connsiteY10" fmla="*/ 341005 h 3729804"/>
              <a:gd name="connsiteX11" fmla="*/ 1651216 w 3837690"/>
              <a:gd name="connsiteY11" fmla="*/ 0 h 3729804"/>
              <a:gd name="connsiteX12" fmla="*/ 2433536 w 3837690"/>
              <a:gd name="connsiteY12" fmla="*/ 50005 h 3729804"/>
              <a:gd name="connsiteX13" fmla="*/ 3027594 w 3837690"/>
              <a:gd name="connsiteY13" fmla="*/ 370369 h 3729804"/>
              <a:gd name="connsiteX14" fmla="*/ 3385290 w 3837690"/>
              <a:gd name="connsiteY14" fmla="*/ 1171254 h 3729804"/>
              <a:gd name="connsiteX15" fmla="*/ 3461687 w 3837690"/>
              <a:gd name="connsiteY15" fmla="*/ 2214396 h 3729804"/>
              <a:gd name="connsiteX16" fmla="*/ 3430700 w 3837690"/>
              <a:gd name="connsiteY16" fmla="*/ 2656798 h 3729804"/>
              <a:gd name="connsiteX17" fmla="*/ 3292091 w 3837690"/>
              <a:gd name="connsiteY17" fmla="*/ 2978484 h 3729804"/>
              <a:gd name="connsiteX18" fmla="*/ 3837690 w 3837690"/>
              <a:gd name="connsiteY18" fmla="*/ 3223110 h 3729804"/>
              <a:gd name="connsiteX0" fmla="*/ 3835616 w 3837690"/>
              <a:gd name="connsiteY0" fmla="*/ 3219925 h 3728640"/>
              <a:gd name="connsiteX1" fmla="*/ 3416779 w 3837690"/>
              <a:gd name="connsiteY1" fmla="*/ 3528340 h 3728640"/>
              <a:gd name="connsiteX2" fmla="*/ 2964477 w 3837690"/>
              <a:gd name="connsiteY2" fmla="*/ 3558897 h 3728640"/>
              <a:gd name="connsiteX3" fmla="*/ 2335224 w 3837690"/>
              <a:gd name="connsiteY3" fmla="*/ 3727442 h 3728640"/>
              <a:gd name="connsiteX4" fmla="*/ 1046696 w 3837690"/>
              <a:gd name="connsiteY4" fmla="*/ 3462165 h 3728640"/>
              <a:gd name="connsiteX5" fmla="*/ 268858 w 3837690"/>
              <a:gd name="connsiteY5" fmla="*/ 2950050 h 3728640"/>
              <a:gd name="connsiteX6" fmla="*/ 18644 w 3837690"/>
              <a:gd name="connsiteY6" fmla="*/ 2200752 h 3728640"/>
              <a:gd name="connsiteX7" fmla="*/ 30297 w 3837690"/>
              <a:gd name="connsiteY7" fmla="*/ 1762911 h 3728640"/>
              <a:gd name="connsiteX8" fmla="*/ 301529 w 3837690"/>
              <a:gd name="connsiteY8" fmla="*/ 901232 h 3728640"/>
              <a:gd name="connsiteX9" fmla="*/ 717992 w 3837690"/>
              <a:gd name="connsiteY9" fmla="*/ 341005 h 3728640"/>
              <a:gd name="connsiteX10" fmla="*/ 1651216 w 3837690"/>
              <a:gd name="connsiteY10" fmla="*/ 0 h 3728640"/>
              <a:gd name="connsiteX11" fmla="*/ 2433536 w 3837690"/>
              <a:gd name="connsiteY11" fmla="*/ 50005 h 3728640"/>
              <a:gd name="connsiteX12" fmla="*/ 3027594 w 3837690"/>
              <a:gd name="connsiteY12" fmla="*/ 370369 h 3728640"/>
              <a:gd name="connsiteX13" fmla="*/ 3385290 w 3837690"/>
              <a:gd name="connsiteY13" fmla="*/ 1171254 h 3728640"/>
              <a:gd name="connsiteX14" fmla="*/ 3461687 w 3837690"/>
              <a:gd name="connsiteY14" fmla="*/ 2214396 h 3728640"/>
              <a:gd name="connsiteX15" fmla="*/ 3430700 w 3837690"/>
              <a:gd name="connsiteY15" fmla="*/ 2656798 h 3728640"/>
              <a:gd name="connsiteX16" fmla="*/ 3292091 w 3837690"/>
              <a:gd name="connsiteY16" fmla="*/ 2978484 h 3728640"/>
              <a:gd name="connsiteX17" fmla="*/ 3837690 w 3837690"/>
              <a:gd name="connsiteY17" fmla="*/ 3223110 h 3728640"/>
              <a:gd name="connsiteX0" fmla="*/ 3835616 w 3837690"/>
              <a:gd name="connsiteY0" fmla="*/ 3219925 h 3728656"/>
              <a:gd name="connsiteX1" fmla="*/ 3417487 w 3837690"/>
              <a:gd name="connsiteY1" fmla="*/ 3513956 h 3728656"/>
              <a:gd name="connsiteX2" fmla="*/ 2964477 w 3837690"/>
              <a:gd name="connsiteY2" fmla="*/ 3558897 h 3728656"/>
              <a:gd name="connsiteX3" fmla="*/ 2335224 w 3837690"/>
              <a:gd name="connsiteY3" fmla="*/ 3727442 h 3728656"/>
              <a:gd name="connsiteX4" fmla="*/ 1046696 w 3837690"/>
              <a:gd name="connsiteY4" fmla="*/ 3462165 h 3728656"/>
              <a:gd name="connsiteX5" fmla="*/ 268858 w 3837690"/>
              <a:gd name="connsiteY5" fmla="*/ 2950050 h 3728656"/>
              <a:gd name="connsiteX6" fmla="*/ 18644 w 3837690"/>
              <a:gd name="connsiteY6" fmla="*/ 2200752 h 3728656"/>
              <a:gd name="connsiteX7" fmla="*/ 30297 w 3837690"/>
              <a:gd name="connsiteY7" fmla="*/ 1762911 h 3728656"/>
              <a:gd name="connsiteX8" fmla="*/ 301529 w 3837690"/>
              <a:gd name="connsiteY8" fmla="*/ 901232 h 3728656"/>
              <a:gd name="connsiteX9" fmla="*/ 717992 w 3837690"/>
              <a:gd name="connsiteY9" fmla="*/ 341005 h 3728656"/>
              <a:gd name="connsiteX10" fmla="*/ 1651216 w 3837690"/>
              <a:gd name="connsiteY10" fmla="*/ 0 h 3728656"/>
              <a:gd name="connsiteX11" fmla="*/ 2433536 w 3837690"/>
              <a:gd name="connsiteY11" fmla="*/ 50005 h 3728656"/>
              <a:gd name="connsiteX12" fmla="*/ 3027594 w 3837690"/>
              <a:gd name="connsiteY12" fmla="*/ 370369 h 3728656"/>
              <a:gd name="connsiteX13" fmla="*/ 3385290 w 3837690"/>
              <a:gd name="connsiteY13" fmla="*/ 1171254 h 3728656"/>
              <a:gd name="connsiteX14" fmla="*/ 3461687 w 3837690"/>
              <a:gd name="connsiteY14" fmla="*/ 2214396 h 3728656"/>
              <a:gd name="connsiteX15" fmla="*/ 3430700 w 3837690"/>
              <a:gd name="connsiteY15" fmla="*/ 2656798 h 3728656"/>
              <a:gd name="connsiteX16" fmla="*/ 3292091 w 3837690"/>
              <a:gd name="connsiteY16" fmla="*/ 2978484 h 3728656"/>
              <a:gd name="connsiteX17" fmla="*/ 3837690 w 3837690"/>
              <a:gd name="connsiteY17" fmla="*/ 3223110 h 3728656"/>
              <a:gd name="connsiteX0" fmla="*/ 3835616 w 3835616"/>
              <a:gd name="connsiteY0" fmla="*/ 3219925 h 3728656"/>
              <a:gd name="connsiteX1" fmla="*/ 3417487 w 3835616"/>
              <a:gd name="connsiteY1" fmla="*/ 3513956 h 3728656"/>
              <a:gd name="connsiteX2" fmla="*/ 2964477 w 3835616"/>
              <a:gd name="connsiteY2" fmla="*/ 3558897 h 3728656"/>
              <a:gd name="connsiteX3" fmla="*/ 2335224 w 3835616"/>
              <a:gd name="connsiteY3" fmla="*/ 3727442 h 3728656"/>
              <a:gd name="connsiteX4" fmla="*/ 1046696 w 3835616"/>
              <a:gd name="connsiteY4" fmla="*/ 3462165 h 3728656"/>
              <a:gd name="connsiteX5" fmla="*/ 268858 w 3835616"/>
              <a:gd name="connsiteY5" fmla="*/ 2950050 h 3728656"/>
              <a:gd name="connsiteX6" fmla="*/ 18644 w 3835616"/>
              <a:gd name="connsiteY6" fmla="*/ 2200752 h 3728656"/>
              <a:gd name="connsiteX7" fmla="*/ 30297 w 3835616"/>
              <a:gd name="connsiteY7" fmla="*/ 1762911 h 3728656"/>
              <a:gd name="connsiteX8" fmla="*/ 301529 w 3835616"/>
              <a:gd name="connsiteY8" fmla="*/ 901232 h 3728656"/>
              <a:gd name="connsiteX9" fmla="*/ 717992 w 3835616"/>
              <a:gd name="connsiteY9" fmla="*/ 341005 h 3728656"/>
              <a:gd name="connsiteX10" fmla="*/ 1651216 w 3835616"/>
              <a:gd name="connsiteY10" fmla="*/ 0 h 3728656"/>
              <a:gd name="connsiteX11" fmla="*/ 2433536 w 3835616"/>
              <a:gd name="connsiteY11" fmla="*/ 50005 h 3728656"/>
              <a:gd name="connsiteX12" fmla="*/ 3027594 w 3835616"/>
              <a:gd name="connsiteY12" fmla="*/ 370369 h 3728656"/>
              <a:gd name="connsiteX13" fmla="*/ 3385290 w 3835616"/>
              <a:gd name="connsiteY13" fmla="*/ 1171254 h 3728656"/>
              <a:gd name="connsiteX14" fmla="*/ 3461687 w 3835616"/>
              <a:gd name="connsiteY14" fmla="*/ 2214396 h 3728656"/>
              <a:gd name="connsiteX15" fmla="*/ 3430700 w 3835616"/>
              <a:gd name="connsiteY15" fmla="*/ 2656798 h 3728656"/>
              <a:gd name="connsiteX16" fmla="*/ 3292091 w 3835616"/>
              <a:gd name="connsiteY16" fmla="*/ 2978484 h 3728656"/>
              <a:gd name="connsiteX17" fmla="*/ 3751780 w 3835616"/>
              <a:gd name="connsiteY17" fmla="*/ 3256428 h 3728656"/>
              <a:gd name="connsiteX0" fmla="*/ 3835616 w 3835616"/>
              <a:gd name="connsiteY0" fmla="*/ 3219925 h 3729924"/>
              <a:gd name="connsiteX1" fmla="*/ 3417487 w 3835616"/>
              <a:gd name="connsiteY1" fmla="*/ 3513956 h 3729924"/>
              <a:gd name="connsiteX2" fmla="*/ 2964477 w 3835616"/>
              <a:gd name="connsiteY2" fmla="*/ 3558897 h 3729924"/>
              <a:gd name="connsiteX3" fmla="*/ 2222800 w 3835616"/>
              <a:gd name="connsiteY3" fmla="*/ 3728717 h 3729924"/>
              <a:gd name="connsiteX4" fmla="*/ 1046696 w 3835616"/>
              <a:gd name="connsiteY4" fmla="*/ 3462165 h 3729924"/>
              <a:gd name="connsiteX5" fmla="*/ 268858 w 3835616"/>
              <a:gd name="connsiteY5" fmla="*/ 2950050 h 3729924"/>
              <a:gd name="connsiteX6" fmla="*/ 18644 w 3835616"/>
              <a:gd name="connsiteY6" fmla="*/ 2200752 h 3729924"/>
              <a:gd name="connsiteX7" fmla="*/ 30297 w 3835616"/>
              <a:gd name="connsiteY7" fmla="*/ 1762911 h 3729924"/>
              <a:gd name="connsiteX8" fmla="*/ 301529 w 3835616"/>
              <a:gd name="connsiteY8" fmla="*/ 901232 h 3729924"/>
              <a:gd name="connsiteX9" fmla="*/ 717992 w 3835616"/>
              <a:gd name="connsiteY9" fmla="*/ 341005 h 3729924"/>
              <a:gd name="connsiteX10" fmla="*/ 1651216 w 3835616"/>
              <a:gd name="connsiteY10" fmla="*/ 0 h 3729924"/>
              <a:gd name="connsiteX11" fmla="*/ 2433536 w 3835616"/>
              <a:gd name="connsiteY11" fmla="*/ 50005 h 3729924"/>
              <a:gd name="connsiteX12" fmla="*/ 3027594 w 3835616"/>
              <a:gd name="connsiteY12" fmla="*/ 370369 h 3729924"/>
              <a:gd name="connsiteX13" fmla="*/ 3385290 w 3835616"/>
              <a:gd name="connsiteY13" fmla="*/ 1171254 h 3729924"/>
              <a:gd name="connsiteX14" fmla="*/ 3461687 w 3835616"/>
              <a:gd name="connsiteY14" fmla="*/ 2214396 h 3729924"/>
              <a:gd name="connsiteX15" fmla="*/ 3430700 w 3835616"/>
              <a:gd name="connsiteY15" fmla="*/ 2656798 h 3729924"/>
              <a:gd name="connsiteX16" fmla="*/ 3292091 w 3835616"/>
              <a:gd name="connsiteY16" fmla="*/ 2978484 h 3729924"/>
              <a:gd name="connsiteX17" fmla="*/ 3751780 w 3835616"/>
              <a:gd name="connsiteY17" fmla="*/ 3256428 h 3729924"/>
              <a:gd name="connsiteX0" fmla="*/ 3835616 w 3835616"/>
              <a:gd name="connsiteY0" fmla="*/ 3219925 h 3731978"/>
              <a:gd name="connsiteX1" fmla="*/ 3417487 w 3835616"/>
              <a:gd name="connsiteY1" fmla="*/ 3513956 h 3731978"/>
              <a:gd name="connsiteX2" fmla="*/ 2964477 w 3835616"/>
              <a:gd name="connsiteY2" fmla="*/ 3558897 h 3731978"/>
              <a:gd name="connsiteX3" fmla="*/ 2222800 w 3835616"/>
              <a:gd name="connsiteY3" fmla="*/ 3728717 h 3731978"/>
              <a:gd name="connsiteX4" fmla="*/ 1046696 w 3835616"/>
              <a:gd name="connsiteY4" fmla="*/ 3462165 h 3731978"/>
              <a:gd name="connsiteX5" fmla="*/ 268858 w 3835616"/>
              <a:gd name="connsiteY5" fmla="*/ 2950050 h 3731978"/>
              <a:gd name="connsiteX6" fmla="*/ 18644 w 3835616"/>
              <a:gd name="connsiteY6" fmla="*/ 2200752 h 3731978"/>
              <a:gd name="connsiteX7" fmla="*/ 30297 w 3835616"/>
              <a:gd name="connsiteY7" fmla="*/ 1762911 h 3731978"/>
              <a:gd name="connsiteX8" fmla="*/ 301529 w 3835616"/>
              <a:gd name="connsiteY8" fmla="*/ 901232 h 3731978"/>
              <a:gd name="connsiteX9" fmla="*/ 717992 w 3835616"/>
              <a:gd name="connsiteY9" fmla="*/ 341005 h 3731978"/>
              <a:gd name="connsiteX10" fmla="*/ 1651216 w 3835616"/>
              <a:gd name="connsiteY10" fmla="*/ 0 h 3731978"/>
              <a:gd name="connsiteX11" fmla="*/ 2433536 w 3835616"/>
              <a:gd name="connsiteY11" fmla="*/ 50005 h 3731978"/>
              <a:gd name="connsiteX12" fmla="*/ 3027594 w 3835616"/>
              <a:gd name="connsiteY12" fmla="*/ 370369 h 3731978"/>
              <a:gd name="connsiteX13" fmla="*/ 3385290 w 3835616"/>
              <a:gd name="connsiteY13" fmla="*/ 1171254 h 3731978"/>
              <a:gd name="connsiteX14" fmla="*/ 3461687 w 3835616"/>
              <a:gd name="connsiteY14" fmla="*/ 2214396 h 3731978"/>
              <a:gd name="connsiteX15" fmla="*/ 3430700 w 3835616"/>
              <a:gd name="connsiteY15" fmla="*/ 2656798 h 3731978"/>
              <a:gd name="connsiteX16" fmla="*/ 3292091 w 3835616"/>
              <a:gd name="connsiteY16" fmla="*/ 2978484 h 3731978"/>
              <a:gd name="connsiteX17" fmla="*/ 3751780 w 3835616"/>
              <a:gd name="connsiteY17" fmla="*/ 3256428 h 3731978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717992 w 3835616"/>
              <a:gd name="connsiteY8" fmla="*/ 34100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542523 w 3835616"/>
              <a:gd name="connsiteY8" fmla="*/ 29147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188 w 3833188"/>
              <a:gd name="connsiteY0" fmla="*/ 3219925 h 3731979"/>
              <a:gd name="connsiteX1" fmla="*/ 3415059 w 3833188"/>
              <a:gd name="connsiteY1" fmla="*/ 3513956 h 3731979"/>
              <a:gd name="connsiteX2" fmla="*/ 2962049 w 3833188"/>
              <a:gd name="connsiteY2" fmla="*/ 3558897 h 3731979"/>
              <a:gd name="connsiteX3" fmla="*/ 2220372 w 3833188"/>
              <a:gd name="connsiteY3" fmla="*/ 3728717 h 3731979"/>
              <a:gd name="connsiteX4" fmla="*/ 1044268 w 3833188"/>
              <a:gd name="connsiteY4" fmla="*/ 3462165 h 3731979"/>
              <a:gd name="connsiteX5" fmla="*/ 261479 w 3833188"/>
              <a:gd name="connsiteY5" fmla="*/ 3050740 h 3731979"/>
              <a:gd name="connsiteX6" fmla="*/ 16216 w 3833188"/>
              <a:gd name="connsiteY6" fmla="*/ 2200752 h 3731979"/>
              <a:gd name="connsiteX7" fmla="*/ 34233 w 3833188"/>
              <a:gd name="connsiteY7" fmla="*/ 1633447 h 3731979"/>
              <a:gd name="connsiteX8" fmla="*/ 540095 w 3833188"/>
              <a:gd name="connsiteY8" fmla="*/ 291475 h 3731979"/>
              <a:gd name="connsiteX9" fmla="*/ 1648788 w 3833188"/>
              <a:gd name="connsiteY9" fmla="*/ 0 h 3731979"/>
              <a:gd name="connsiteX10" fmla="*/ 2431108 w 3833188"/>
              <a:gd name="connsiteY10" fmla="*/ 50005 h 3731979"/>
              <a:gd name="connsiteX11" fmla="*/ 3025166 w 3833188"/>
              <a:gd name="connsiteY11" fmla="*/ 370369 h 3731979"/>
              <a:gd name="connsiteX12" fmla="*/ 3382862 w 3833188"/>
              <a:gd name="connsiteY12" fmla="*/ 1171254 h 3731979"/>
              <a:gd name="connsiteX13" fmla="*/ 3459259 w 3833188"/>
              <a:gd name="connsiteY13" fmla="*/ 2214396 h 3731979"/>
              <a:gd name="connsiteX14" fmla="*/ 3428272 w 3833188"/>
              <a:gd name="connsiteY14" fmla="*/ 2656798 h 3731979"/>
              <a:gd name="connsiteX15" fmla="*/ 3289663 w 3833188"/>
              <a:gd name="connsiteY15" fmla="*/ 2978484 h 3731979"/>
              <a:gd name="connsiteX16" fmla="*/ 3749352 w 3833188"/>
              <a:gd name="connsiteY16" fmla="*/ 3256428 h 3731979"/>
              <a:gd name="connsiteX0" fmla="*/ 3833188 w 3833188"/>
              <a:gd name="connsiteY0" fmla="*/ 3219925 h 3729118"/>
              <a:gd name="connsiteX1" fmla="*/ 3415059 w 3833188"/>
              <a:gd name="connsiteY1" fmla="*/ 3513956 h 3729118"/>
              <a:gd name="connsiteX2" fmla="*/ 2962049 w 3833188"/>
              <a:gd name="connsiteY2" fmla="*/ 3558897 h 3729118"/>
              <a:gd name="connsiteX3" fmla="*/ 2220372 w 3833188"/>
              <a:gd name="connsiteY3" fmla="*/ 3728717 h 3729118"/>
              <a:gd name="connsiteX4" fmla="*/ 1042147 w 3833188"/>
              <a:gd name="connsiteY4" fmla="*/ 3505319 h 3729118"/>
              <a:gd name="connsiteX5" fmla="*/ 261479 w 3833188"/>
              <a:gd name="connsiteY5" fmla="*/ 3050740 h 3729118"/>
              <a:gd name="connsiteX6" fmla="*/ 16216 w 3833188"/>
              <a:gd name="connsiteY6" fmla="*/ 2200752 h 3729118"/>
              <a:gd name="connsiteX7" fmla="*/ 34233 w 3833188"/>
              <a:gd name="connsiteY7" fmla="*/ 1633447 h 3729118"/>
              <a:gd name="connsiteX8" fmla="*/ 540095 w 3833188"/>
              <a:gd name="connsiteY8" fmla="*/ 291475 h 3729118"/>
              <a:gd name="connsiteX9" fmla="*/ 1648788 w 3833188"/>
              <a:gd name="connsiteY9" fmla="*/ 0 h 3729118"/>
              <a:gd name="connsiteX10" fmla="*/ 2431108 w 3833188"/>
              <a:gd name="connsiteY10" fmla="*/ 50005 h 3729118"/>
              <a:gd name="connsiteX11" fmla="*/ 3025166 w 3833188"/>
              <a:gd name="connsiteY11" fmla="*/ 370369 h 3729118"/>
              <a:gd name="connsiteX12" fmla="*/ 3382862 w 3833188"/>
              <a:gd name="connsiteY12" fmla="*/ 1171254 h 3729118"/>
              <a:gd name="connsiteX13" fmla="*/ 3459259 w 3833188"/>
              <a:gd name="connsiteY13" fmla="*/ 2214396 h 3729118"/>
              <a:gd name="connsiteX14" fmla="*/ 3428272 w 3833188"/>
              <a:gd name="connsiteY14" fmla="*/ 2656798 h 3729118"/>
              <a:gd name="connsiteX15" fmla="*/ 3289663 w 3833188"/>
              <a:gd name="connsiteY15" fmla="*/ 2978484 h 3729118"/>
              <a:gd name="connsiteX16" fmla="*/ 3749352 w 3833188"/>
              <a:gd name="connsiteY16" fmla="*/ 3256428 h 3729118"/>
              <a:gd name="connsiteX0" fmla="*/ 3755903 w 3755903"/>
              <a:gd name="connsiteY0" fmla="*/ 3264410 h 3729117"/>
              <a:gd name="connsiteX1" fmla="*/ 3415059 w 3755903"/>
              <a:gd name="connsiteY1" fmla="*/ 3513956 h 3729117"/>
              <a:gd name="connsiteX2" fmla="*/ 2962049 w 3755903"/>
              <a:gd name="connsiteY2" fmla="*/ 3558897 h 3729117"/>
              <a:gd name="connsiteX3" fmla="*/ 2220372 w 3755903"/>
              <a:gd name="connsiteY3" fmla="*/ 3728717 h 3729117"/>
              <a:gd name="connsiteX4" fmla="*/ 1042147 w 3755903"/>
              <a:gd name="connsiteY4" fmla="*/ 3505319 h 3729117"/>
              <a:gd name="connsiteX5" fmla="*/ 261479 w 3755903"/>
              <a:gd name="connsiteY5" fmla="*/ 3050740 h 3729117"/>
              <a:gd name="connsiteX6" fmla="*/ 16216 w 3755903"/>
              <a:gd name="connsiteY6" fmla="*/ 2200752 h 3729117"/>
              <a:gd name="connsiteX7" fmla="*/ 34233 w 3755903"/>
              <a:gd name="connsiteY7" fmla="*/ 1633447 h 3729117"/>
              <a:gd name="connsiteX8" fmla="*/ 540095 w 3755903"/>
              <a:gd name="connsiteY8" fmla="*/ 291475 h 3729117"/>
              <a:gd name="connsiteX9" fmla="*/ 1648788 w 3755903"/>
              <a:gd name="connsiteY9" fmla="*/ 0 h 3729117"/>
              <a:gd name="connsiteX10" fmla="*/ 2431108 w 3755903"/>
              <a:gd name="connsiteY10" fmla="*/ 50005 h 3729117"/>
              <a:gd name="connsiteX11" fmla="*/ 3025166 w 3755903"/>
              <a:gd name="connsiteY11" fmla="*/ 370369 h 3729117"/>
              <a:gd name="connsiteX12" fmla="*/ 3382862 w 3755903"/>
              <a:gd name="connsiteY12" fmla="*/ 1171254 h 3729117"/>
              <a:gd name="connsiteX13" fmla="*/ 3459259 w 3755903"/>
              <a:gd name="connsiteY13" fmla="*/ 2214396 h 3729117"/>
              <a:gd name="connsiteX14" fmla="*/ 3428272 w 3755903"/>
              <a:gd name="connsiteY14" fmla="*/ 2656798 h 3729117"/>
              <a:gd name="connsiteX15" fmla="*/ 3289663 w 3755903"/>
              <a:gd name="connsiteY15" fmla="*/ 2978484 h 3729117"/>
              <a:gd name="connsiteX16" fmla="*/ 3749352 w 3755903"/>
              <a:gd name="connsiteY16" fmla="*/ 3256428 h 3729117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8272 w 3755903"/>
              <a:gd name="connsiteY14" fmla="*/ 2656798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2529 w 3755903"/>
              <a:gd name="connsiteY14" fmla="*/ 2656123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22529 w 3755903"/>
              <a:gd name="connsiteY13" fmla="*/ 2656123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8881"/>
              <a:gd name="connsiteX1" fmla="*/ 3391649 w 3755903"/>
              <a:gd name="connsiteY1" fmla="*/ 3520134 h 3728881"/>
              <a:gd name="connsiteX2" fmla="*/ 2962922 w 3755903"/>
              <a:gd name="connsiteY2" fmla="*/ 3541149 h 3728881"/>
              <a:gd name="connsiteX3" fmla="*/ 2220372 w 3755903"/>
              <a:gd name="connsiteY3" fmla="*/ 3728717 h 3728881"/>
              <a:gd name="connsiteX4" fmla="*/ 1042147 w 3755903"/>
              <a:gd name="connsiteY4" fmla="*/ 3505319 h 3728881"/>
              <a:gd name="connsiteX5" fmla="*/ 261479 w 3755903"/>
              <a:gd name="connsiteY5" fmla="*/ 3050740 h 3728881"/>
              <a:gd name="connsiteX6" fmla="*/ 16216 w 3755903"/>
              <a:gd name="connsiteY6" fmla="*/ 2200752 h 3728881"/>
              <a:gd name="connsiteX7" fmla="*/ 34233 w 3755903"/>
              <a:gd name="connsiteY7" fmla="*/ 1633447 h 3728881"/>
              <a:gd name="connsiteX8" fmla="*/ 540095 w 3755903"/>
              <a:gd name="connsiteY8" fmla="*/ 291475 h 3728881"/>
              <a:gd name="connsiteX9" fmla="*/ 1648788 w 3755903"/>
              <a:gd name="connsiteY9" fmla="*/ 0 h 3728881"/>
              <a:gd name="connsiteX10" fmla="*/ 2431108 w 3755903"/>
              <a:gd name="connsiteY10" fmla="*/ 50005 h 3728881"/>
              <a:gd name="connsiteX11" fmla="*/ 3025166 w 3755903"/>
              <a:gd name="connsiteY11" fmla="*/ 370369 h 3728881"/>
              <a:gd name="connsiteX12" fmla="*/ 3382862 w 3755903"/>
              <a:gd name="connsiteY12" fmla="*/ 1171254 h 3728881"/>
              <a:gd name="connsiteX13" fmla="*/ 3430454 w 3755903"/>
              <a:gd name="connsiteY13" fmla="*/ 2612424 h 3728881"/>
              <a:gd name="connsiteX14" fmla="*/ 3289663 w 3755903"/>
              <a:gd name="connsiteY14" fmla="*/ 2978484 h 3728881"/>
              <a:gd name="connsiteX15" fmla="*/ 3749352 w 3755903"/>
              <a:gd name="connsiteY15" fmla="*/ 3256428 h 3728881"/>
              <a:gd name="connsiteX0" fmla="*/ 3755903 w 3755903"/>
              <a:gd name="connsiteY0" fmla="*/ 3264410 h 3728816"/>
              <a:gd name="connsiteX1" fmla="*/ 3391649 w 3755903"/>
              <a:gd name="connsiteY1" fmla="*/ 3520134 h 3728816"/>
              <a:gd name="connsiteX2" fmla="*/ 2962922 w 3755903"/>
              <a:gd name="connsiteY2" fmla="*/ 3541149 h 3728816"/>
              <a:gd name="connsiteX3" fmla="*/ 2220372 w 3755903"/>
              <a:gd name="connsiteY3" fmla="*/ 3728717 h 3728816"/>
              <a:gd name="connsiteX4" fmla="*/ 1039530 w 3755903"/>
              <a:gd name="connsiteY4" fmla="*/ 3558566 h 3728816"/>
              <a:gd name="connsiteX5" fmla="*/ 261479 w 3755903"/>
              <a:gd name="connsiteY5" fmla="*/ 3050740 h 3728816"/>
              <a:gd name="connsiteX6" fmla="*/ 16216 w 3755903"/>
              <a:gd name="connsiteY6" fmla="*/ 2200752 h 3728816"/>
              <a:gd name="connsiteX7" fmla="*/ 34233 w 3755903"/>
              <a:gd name="connsiteY7" fmla="*/ 1633447 h 3728816"/>
              <a:gd name="connsiteX8" fmla="*/ 540095 w 3755903"/>
              <a:gd name="connsiteY8" fmla="*/ 291475 h 3728816"/>
              <a:gd name="connsiteX9" fmla="*/ 1648788 w 3755903"/>
              <a:gd name="connsiteY9" fmla="*/ 0 h 3728816"/>
              <a:gd name="connsiteX10" fmla="*/ 2431108 w 3755903"/>
              <a:gd name="connsiteY10" fmla="*/ 50005 h 3728816"/>
              <a:gd name="connsiteX11" fmla="*/ 3025166 w 3755903"/>
              <a:gd name="connsiteY11" fmla="*/ 370369 h 3728816"/>
              <a:gd name="connsiteX12" fmla="*/ 3382862 w 3755903"/>
              <a:gd name="connsiteY12" fmla="*/ 1171254 h 3728816"/>
              <a:gd name="connsiteX13" fmla="*/ 3430454 w 3755903"/>
              <a:gd name="connsiteY13" fmla="*/ 2612424 h 3728816"/>
              <a:gd name="connsiteX14" fmla="*/ 3289663 w 3755903"/>
              <a:gd name="connsiteY14" fmla="*/ 2978484 h 3728816"/>
              <a:gd name="connsiteX15" fmla="*/ 3749352 w 3755903"/>
              <a:gd name="connsiteY15" fmla="*/ 3256428 h 3728816"/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56E20-F8A2-4C45-BDE0-0E8785C43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1" y="750899"/>
            <a:ext cx="3288851" cy="204609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CREATE A DIORAMA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563242C-5859-4A22-98A4-ACE7A9E2B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315" y="3375348"/>
            <a:ext cx="3338285" cy="294016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USING AN OLD SHOE BOX, CREATE A DIORAMA REPRESENTING A SCENE </a:t>
            </a:r>
          </a:p>
          <a:p>
            <a:pPr algn="ctr"/>
            <a:r>
              <a:rPr lang="en-US" dirty="0"/>
              <a:t>FROM A BOOK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41A19E-2670-4878-B3CA-6160273C29C2}"/>
              </a:ext>
            </a:extLst>
          </p:cNvPr>
          <p:cNvSpPr/>
          <p:nvPr/>
        </p:nvSpPr>
        <p:spPr>
          <a:xfrm>
            <a:off x="4733013" y="750899"/>
            <a:ext cx="4425502" cy="2796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5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6511B-E514-4207-8EA0-95DD3122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015" y="747906"/>
            <a:ext cx="3811205" cy="205879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CREATE 2P MICROART </a:t>
            </a:r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3975754-B125-4FFC-9140-F88A16E3D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79013" y="303198"/>
            <a:ext cx="6631387" cy="59597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31470"/>
              <a:gd name="connsiteY0" fmla="*/ 6405352 h 6405386"/>
              <a:gd name="connsiteX1" fmla="*/ 6552830 w 7631470"/>
              <a:gd name="connsiteY1" fmla="*/ 6396252 h 6405386"/>
              <a:gd name="connsiteX2" fmla="*/ 987782 w 7631470"/>
              <a:gd name="connsiteY2" fmla="*/ 6365722 h 6405386"/>
              <a:gd name="connsiteX3" fmla="*/ 0 w 7631470"/>
              <a:gd name="connsiteY3" fmla="*/ 6336938 h 6405386"/>
              <a:gd name="connsiteX4" fmla="*/ 0 w 7631470"/>
              <a:gd name="connsiteY4" fmla="*/ 32372 h 6405386"/>
              <a:gd name="connsiteX5" fmla="*/ 157934 w 7631470"/>
              <a:gd name="connsiteY5" fmla="*/ 32797 h 6405386"/>
              <a:gd name="connsiteX6" fmla="*/ 6431319 w 7631470"/>
              <a:gd name="connsiteY6" fmla="*/ 0 h 6405386"/>
              <a:gd name="connsiteX7" fmla="*/ 7631470 w 7631470"/>
              <a:gd name="connsiteY7" fmla="*/ 30531 h 6405386"/>
              <a:gd name="connsiteX8" fmla="*/ 7560032 w 7631470"/>
              <a:gd name="connsiteY8" fmla="*/ 6274128 h 6405386"/>
              <a:gd name="connsiteX9" fmla="*/ 7394324 w 7631470"/>
              <a:gd name="connsiteY9" fmla="*/ 6402154 h 6405386"/>
              <a:gd name="connsiteX10" fmla="*/ 7142118 w 7631470"/>
              <a:gd name="connsiteY10" fmla="*/ 6405352 h 6405386"/>
              <a:gd name="connsiteX0" fmla="*/ 7154766 w 7644118"/>
              <a:gd name="connsiteY0" fmla="*/ 6405352 h 6405386"/>
              <a:gd name="connsiteX1" fmla="*/ 6565478 w 7644118"/>
              <a:gd name="connsiteY1" fmla="*/ 6396252 h 6405386"/>
              <a:gd name="connsiteX2" fmla="*/ 1000430 w 7644118"/>
              <a:gd name="connsiteY2" fmla="*/ 6365722 h 6405386"/>
              <a:gd name="connsiteX3" fmla="*/ 0 w 7644118"/>
              <a:gd name="connsiteY3" fmla="*/ 6324387 h 6405386"/>
              <a:gd name="connsiteX4" fmla="*/ 12648 w 7644118"/>
              <a:gd name="connsiteY4" fmla="*/ 32372 h 6405386"/>
              <a:gd name="connsiteX5" fmla="*/ 170582 w 7644118"/>
              <a:gd name="connsiteY5" fmla="*/ 32797 h 6405386"/>
              <a:gd name="connsiteX6" fmla="*/ 6443967 w 7644118"/>
              <a:gd name="connsiteY6" fmla="*/ 0 h 6405386"/>
              <a:gd name="connsiteX7" fmla="*/ 7644118 w 7644118"/>
              <a:gd name="connsiteY7" fmla="*/ 30531 h 6405386"/>
              <a:gd name="connsiteX8" fmla="*/ 7572680 w 7644118"/>
              <a:gd name="connsiteY8" fmla="*/ 6274128 h 6405386"/>
              <a:gd name="connsiteX9" fmla="*/ 7406972 w 7644118"/>
              <a:gd name="connsiteY9" fmla="*/ 6402154 h 6405386"/>
              <a:gd name="connsiteX10" fmla="*/ 7154766 w 7644118"/>
              <a:gd name="connsiteY10" fmla="*/ 6405352 h 6405386"/>
              <a:gd name="connsiteX0" fmla="*/ 7167747 w 7657099"/>
              <a:gd name="connsiteY0" fmla="*/ 6405352 h 6405386"/>
              <a:gd name="connsiteX1" fmla="*/ 6578459 w 7657099"/>
              <a:gd name="connsiteY1" fmla="*/ 6396252 h 6405386"/>
              <a:gd name="connsiteX2" fmla="*/ 1013411 w 7657099"/>
              <a:gd name="connsiteY2" fmla="*/ 6365722 h 6405386"/>
              <a:gd name="connsiteX3" fmla="*/ 12981 w 7657099"/>
              <a:gd name="connsiteY3" fmla="*/ 6324387 h 6405386"/>
              <a:gd name="connsiteX4" fmla="*/ 25629 w 7657099"/>
              <a:gd name="connsiteY4" fmla="*/ 32372 h 6405386"/>
              <a:gd name="connsiteX5" fmla="*/ 183563 w 7657099"/>
              <a:gd name="connsiteY5" fmla="*/ 32797 h 6405386"/>
              <a:gd name="connsiteX6" fmla="*/ 6456948 w 7657099"/>
              <a:gd name="connsiteY6" fmla="*/ 0 h 6405386"/>
              <a:gd name="connsiteX7" fmla="*/ 7657099 w 7657099"/>
              <a:gd name="connsiteY7" fmla="*/ 30531 h 6405386"/>
              <a:gd name="connsiteX8" fmla="*/ 7585661 w 7657099"/>
              <a:gd name="connsiteY8" fmla="*/ 6274128 h 6405386"/>
              <a:gd name="connsiteX9" fmla="*/ 7419953 w 7657099"/>
              <a:gd name="connsiteY9" fmla="*/ 6402154 h 6405386"/>
              <a:gd name="connsiteX10" fmla="*/ 7167747 w 7657099"/>
              <a:gd name="connsiteY10" fmla="*/ 6405352 h 6405386"/>
              <a:gd name="connsiteX0" fmla="*/ 7236700 w 7726052"/>
              <a:gd name="connsiteY0" fmla="*/ 6405352 h 6405386"/>
              <a:gd name="connsiteX1" fmla="*/ 6647412 w 7726052"/>
              <a:gd name="connsiteY1" fmla="*/ 6396252 h 6405386"/>
              <a:gd name="connsiteX2" fmla="*/ 1082364 w 7726052"/>
              <a:gd name="connsiteY2" fmla="*/ 6365722 h 6405386"/>
              <a:gd name="connsiteX3" fmla="*/ 6051 w 7726052"/>
              <a:gd name="connsiteY3" fmla="*/ 6324387 h 6405386"/>
              <a:gd name="connsiteX4" fmla="*/ 94582 w 7726052"/>
              <a:gd name="connsiteY4" fmla="*/ 32372 h 6405386"/>
              <a:gd name="connsiteX5" fmla="*/ 252516 w 7726052"/>
              <a:gd name="connsiteY5" fmla="*/ 32797 h 6405386"/>
              <a:gd name="connsiteX6" fmla="*/ 6525901 w 7726052"/>
              <a:gd name="connsiteY6" fmla="*/ 0 h 6405386"/>
              <a:gd name="connsiteX7" fmla="*/ 7726052 w 7726052"/>
              <a:gd name="connsiteY7" fmla="*/ 30531 h 6405386"/>
              <a:gd name="connsiteX8" fmla="*/ 7654614 w 7726052"/>
              <a:gd name="connsiteY8" fmla="*/ 6274128 h 6405386"/>
              <a:gd name="connsiteX9" fmla="*/ 7488906 w 7726052"/>
              <a:gd name="connsiteY9" fmla="*/ 6402154 h 6405386"/>
              <a:gd name="connsiteX10" fmla="*/ 7236700 w 7726052"/>
              <a:gd name="connsiteY10" fmla="*/ 6405352 h 6405386"/>
              <a:gd name="connsiteX0" fmla="*/ 7240058 w 7729410"/>
              <a:gd name="connsiteY0" fmla="*/ 6405352 h 6405386"/>
              <a:gd name="connsiteX1" fmla="*/ 6650770 w 7729410"/>
              <a:gd name="connsiteY1" fmla="*/ 6396252 h 6405386"/>
              <a:gd name="connsiteX2" fmla="*/ 1085722 w 7729410"/>
              <a:gd name="connsiteY2" fmla="*/ 6365722 h 6405386"/>
              <a:gd name="connsiteX3" fmla="*/ 9409 w 7729410"/>
              <a:gd name="connsiteY3" fmla="*/ 6324387 h 6405386"/>
              <a:gd name="connsiteX4" fmla="*/ 47351 w 7729410"/>
              <a:gd name="connsiteY4" fmla="*/ 32372 h 6405386"/>
              <a:gd name="connsiteX5" fmla="*/ 255874 w 7729410"/>
              <a:gd name="connsiteY5" fmla="*/ 32797 h 6405386"/>
              <a:gd name="connsiteX6" fmla="*/ 6529259 w 7729410"/>
              <a:gd name="connsiteY6" fmla="*/ 0 h 6405386"/>
              <a:gd name="connsiteX7" fmla="*/ 7729410 w 7729410"/>
              <a:gd name="connsiteY7" fmla="*/ 30531 h 6405386"/>
              <a:gd name="connsiteX8" fmla="*/ 7657972 w 7729410"/>
              <a:gd name="connsiteY8" fmla="*/ 6274128 h 6405386"/>
              <a:gd name="connsiteX9" fmla="*/ 7492264 w 7729410"/>
              <a:gd name="connsiteY9" fmla="*/ 6402154 h 6405386"/>
              <a:gd name="connsiteX10" fmla="*/ 7240058 w 772941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9410" h="6405386">
                <a:moveTo>
                  <a:pt x="7240058" y="6405352"/>
                </a:moveTo>
                <a:cubicBezTo>
                  <a:pt x="7065297" y="6404963"/>
                  <a:pt x="6846319" y="6401325"/>
                  <a:pt x="6650770" y="6396252"/>
                </a:cubicBezTo>
                <a:lnTo>
                  <a:pt x="1085722" y="6365722"/>
                </a:lnTo>
                <a:lnTo>
                  <a:pt x="9409" y="6324387"/>
                </a:lnTo>
                <a:cubicBezTo>
                  <a:pt x="-24317" y="4214496"/>
                  <a:pt x="43135" y="2129710"/>
                  <a:pt x="47351" y="32372"/>
                </a:cubicBezTo>
                <a:lnTo>
                  <a:pt x="255874" y="32797"/>
                </a:lnTo>
                <a:lnTo>
                  <a:pt x="6529259" y="0"/>
                </a:lnTo>
                <a:cubicBezTo>
                  <a:pt x="7029322" y="30531"/>
                  <a:pt x="7386510" y="-1"/>
                  <a:pt x="7729410" y="30531"/>
                </a:cubicBezTo>
                <a:cubicBezTo>
                  <a:pt x="7707716" y="2585987"/>
                  <a:pt x="7753223" y="4971471"/>
                  <a:pt x="7657972" y="6274128"/>
                </a:cubicBezTo>
                <a:cubicBezTo>
                  <a:pt x="7649782" y="6434165"/>
                  <a:pt x="7656570" y="6381800"/>
                  <a:pt x="7492264" y="6402154"/>
                </a:cubicBezTo>
                <a:cubicBezTo>
                  <a:pt x="7433854" y="6404650"/>
                  <a:pt x="7344915" y="6405586"/>
                  <a:pt x="724005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95ACF722-21FE-46DE-A56C-EE801C7CC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8" y="576268"/>
            <a:ext cx="6193116" cy="5465424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E717499-DDD5-4171-9938-5F9C0E219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900" y="2997200"/>
            <a:ext cx="3768403" cy="321671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CREATE A TINY ARTWORK THE SIZE OF A 2P BASED ON AN ASPECT OF YOUR CHOSEN BOOK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2F446-722F-4CA5-AD0B-8061045F29CB}"/>
              </a:ext>
            </a:extLst>
          </p:cNvPr>
          <p:cNvSpPr/>
          <p:nvPr/>
        </p:nvSpPr>
        <p:spPr>
          <a:xfrm>
            <a:off x="928914" y="576268"/>
            <a:ext cx="2743200" cy="24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8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D2A7128-270D-45DD-B0C7-24FF4622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1734980-3A14-4021-8D8C-42AC55C39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74"/>
            <a:ext cx="6364515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  <a:gd name="connsiteX0" fmla="*/ 7430701 w 7520786"/>
              <a:gd name="connsiteY0" fmla="*/ 6858000 h 6858000"/>
              <a:gd name="connsiteX1" fmla="*/ 0 w 7520786"/>
              <a:gd name="connsiteY1" fmla="*/ 6858000 h 6858000"/>
              <a:gd name="connsiteX2" fmla="*/ 0 w 7520786"/>
              <a:gd name="connsiteY2" fmla="*/ 0 h 6858000"/>
              <a:gd name="connsiteX3" fmla="*/ 7505795 w 7520786"/>
              <a:gd name="connsiteY3" fmla="*/ 0 h 6858000"/>
              <a:gd name="connsiteX4" fmla="*/ 7520785 w 7520786"/>
              <a:gd name="connsiteY4" fmla="*/ 379063 h 6858000"/>
              <a:gd name="connsiteX5" fmla="*/ 7433327 w 7520786"/>
              <a:gd name="connsiteY5" fmla="*/ 6803646 h 6858000"/>
              <a:gd name="connsiteX6" fmla="*/ 7430701 w 752078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0786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384101" y="2164699"/>
                  <a:pt x="7521128" y="5461844"/>
                  <a:pt x="7433327" y="6803646"/>
                </a:cubicBezTo>
                <a:lnTo>
                  <a:pt x="7430701" y="6858000"/>
                </a:ln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1D7BE2F-D450-4BB9-88A4-89117A39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3803">
            <a:off x="6669115" y="667365"/>
            <a:ext cx="4710726" cy="233744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3222 w 1217951"/>
              <a:gd name="connsiteY0" fmla="*/ 893096 h 893096"/>
              <a:gd name="connsiteX1" fmla="*/ 815627 w 1217951"/>
              <a:gd name="connsiteY1" fmla="*/ 823182 h 893096"/>
              <a:gd name="connsiteX2" fmla="*/ 1174433 w 1217951"/>
              <a:gd name="connsiteY2" fmla="*/ 650399 h 893096"/>
              <a:gd name="connsiteX3" fmla="*/ 1173386 w 1217951"/>
              <a:gd name="connsiteY3" fmla="*/ 212820 h 893096"/>
              <a:gd name="connsiteX4" fmla="*/ 952921 w 1217951"/>
              <a:gd name="connsiteY4" fmla="*/ 42449 h 893096"/>
              <a:gd name="connsiteX5" fmla="*/ 454058 w 1217951"/>
              <a:gd name="connsiteY5" fmla="*/ 52514 h 893096"/>
              <a:gd name="connsiteX6" fmla="*/ 1906 w 1217951"/>
              <a:gd name="connsiteY6" fmla="*/ 615251 h 893096"/>
              <a:gd name="connsiteX7" fmla="*/ 540259 w 1217951"/>
              <a:gd name="connsiteY7" fmla="*/ 757269 h 893096"/>
              <a:gd name="connsiteX8" fmla="*/ 623222 w 1217951"/>
              <a:gd name="connsiteY8" fmla="*/ 893096 h 893096"/>
              <a:gd name="connsiteX0" fmla="*/ 623222 w 1220978"/>
              <a:gd name="connsiteY0" fmla="*/ 893096 h 893096"/>
              <a:gd name="connsiteX1" fmla="*/ 815627 w 1220978"/>
              <a:gd name="connsiteY1" fmla="*/ 823182 h 893096"/>
              <a:gd name="connsiteX2" fmla="*/ 1174433 w 1220978"/>
              <a:gd name="connsiteY2" fmla="*/ 650399 h 893096"/>
              <a:gd name="connsiteX3" fmla="*/ 1173386 w 1220978"/>
              <a:gd name="connsiteY3" fmla="*/ 212820 h 893096"/>
              <a:gd name="connsiteX4" fmla="*/ 952921 w 1220978"/>
              <a:gd name="connsiteY4" fmla="*/ 42449 h 893096"/>
              <a:gd name="connsiteX5" fmla="*/ 454058 w 1220978"/>
              <a:gd name="connsiteY5" fmla="*/ 52514 h 893096"/>
              <a:gd name="connsiteX6" fmla="*/ 1906 w 1220978"/>
              <a:gd name="connsiteY6" fmla="*/ 615251 h 893096"/>
              <a:gd name="connsiteX7" fmla="*/ 540259 w 1220978"/>
              <a:gd name="connsiteY7" fmla="*/ 757269 h 893096"/>
              <a:gd name="connsiteX8" fmla="*/ 623222 w 1220978"/>
              <a:gd name="connsiteY8" fmla="*/ 893096 h 893096"/>
              <a:gd name="connsiteX0" fmla="*/ 624315 w 1222071"/>
              <a:gd name="connsiteY0" fmla="*/ 871608 h 871608"/>
              <a:gd name="connsiteX1" fmla="*/ 816720 w 1222071"/>
              <a:gd name="connsiteY1" fmla="*/ 801694 h 871608"/>
              <a:gd name="connsiteX2" fmla="*/ 1175526 w 1222071"/>
              <a:gd name="connsiteY2" fmla="*/ 628911 h 871608"/>
              <a:gd name="connsiteX3" fmla="*/ 1174479 w 1222071"/>
              <a:gd name="connsiteY3" fmla="*/ 191332 h 871608"/>
              <a:gd name="connsiteX4" fmla="*/ 954014 w 1222071"/>
              <a:gd name="connsiteY4" fmla="*/ 20961 h 871608"/>
              <a:gd name="connsiteX5" fmla="*/ 455151 w 1222071"/>
              <a:gd name="connsiteY5" fmla="*/ 31026 h 871608"/>
              <a:gd name="connsiteX6" fmla="*/ 2999 w 1222071"/>
              <a:gd name="connsiteY6" fmla="*/ 593763 h 871608"/>
              <a:gd name="connsiteX7" fmla="*/ 541352 w 1222071"/>
              <a:gd name="connsiteY7" fmla="*/ 735781 h 871608"/>
              <a:gd name="connsiteX8" fmla="*/ 624315 w 1222071"/>
              <a:gd name="connsiteY8" fmla="*/ 871608 h 871608"/>
              <a:gd name="connsiteX0" fmla="*/ 624980 w 1222736"/>
              <a:gd name="connsiteY0" fmla="*/ 870777 h 870777"/>
              <a:gd name="connsiteX1" fmla="*/ 817385 w 1222736"/>
              <a:gd name="connsiteY1" fmla="*/ 800863 h 870777"/>
              <a:gd name="connsiteX2" fmla="*/ 1176191 w 1222736"/>
              <a:gd name="connsiteY2" fmla="*/ 628080 h 870777"/>
              <a:gd name="connsiteX3" fmla="*/ 1175144 w 1222736"/>
              <a:gd name="connsiteY3" fmla="*/ 190501 h 870777"/>
              <a:gd name="connsiteX4" fmla="*/ 954679 w 1222736"/>
              <a:gd name="connsiteY4" fmla="*/ 20130 h 870777"/>
              <a:gd name="connsiteX5" fmla="*/ 414382 w 1222736"/>
              <a:gd name="connsiteY5" fmla="*/ 31976 h 870777"/>
              <a:gd name="connsiteX6" fmla="*/ 3664 w 1222736"/>
              <a:gd name="connsiteY6" fmla="*/ 592932 h 870777"/>
              <a:gd name="connsiteX7" fmla="*/ 542017 w 1222736"/>
              <a:gd name="connsiteY7" fmla="*/ 734950 h 870777"/>
              <a:gd name="connsiteX8" fmla="*/ 624980 w 1222736"/>
              <a:gd name="connsiteY8" fmla="*/ 870777 h 870777"/>
              <a:gd name="connsiteX0" fmla="*/ 624943 w 1222699"/>
              <a:gd name="connsiteY0" fmla="*/ 884146 h 884146"/>
              <a:gd name="connsiteX1" fmla="*/ 817348 w 1222699"/>
              <a:gd name="connsiteY1" fmla="*/ 814232 h 884146"/>
              <a:gd name="connsiteX2" fmla="*/ 1176154 w 1222699"/>
              <a:gd name="connsiteY2" fmla="*/ 641449 h 884146"/>
              <a:gd name="connsiteX3" fmla="*/ 1175107 w 1222699"/>
              <a:gd name="connsiteY3" fmla="*/ 203870 h 884146"/>
              <a:gd name="connsiteX4" fmla="*/ 954642 w 1222699"/>
              <a:gd name="connsiteY4" fmla="*/ 33499 h 884146"/>
              <a:gd name="connsiteX5" fmla="*/ 414345 w 1222699"/>
              <a:gd name="connsiteY5" fmla="*/ 45345 h 884146"/>
              <a:gd name="connsiteX6" fmla="*/ 3627 w 1222699"/>
              <a:gd name="connsiteY6" fmla="*/ 606301 h 884146"/>
              <a:gd name="connsiteX7" fmla="*/ 541980 w 1222699"/>
              <a:gd name="connsiteY7" fmla="*/ 748319 h 884146"/>
              <a:gd name="connsiteX8" fmla="*/ 624943 w 1222699"/>
              <a:gd name="connsiteY8" fmla="*/ 884146 h 884146"/>
              <a:gd name="connsiteX0" fmla="*/ 623477 w 1218278"/>
              <a:gd name="connsiteY0" fmla="*/ 904314 h 904314"/>
              <a:gd name="connsiteX1" fmla="*/ 815882 w 1218278"/>
              <a:gd name="connsiteY1" fmla="*/ 834400 h 904314"/>
              <a:gd name="connsiteX2" fmla="*/ 1174688 w 1218278"/>
              <a:gd name="connsiteY2" fmla="*/ 661617 h 904314"/>
              <a:gd name="connsiteX3" fmla="*/ 1173641 w 1218278"/>
              <a:gd name="connsiteY3" fmla="*/ 224038 h 904314"/>
              <a:gd name="connsiteX4" fmla="*/ 951744 w 1218278"/>
              <a:gd name="connsiteY4" fmla="*/ 29185 h 904314"/>
              <a:gd name="connsiteX5" fmla="*/ 412879 w 1218278"/>
              <a:gd name="connsiteY5" fmla="*/ 65513 h 904314"/>
              <a:gd name="connsiteX6" fmla="*/ 2161 w 1218278"/>
              <a:gd name="connsiteY6" fmla="*/ 626469 h 904314"/>
              <a:gd name="connsiteX7" fmla="*/ 540514 w 1218278"/>
              <a:gd name="connsiteY7" fmla="*/ 768487 h 904314"/>
              <a:gd name="connsiteX8" fmla="*/ 623477 w 1218278"/>
              <a:gd name="connsiteY8" fmla="*/ 904314 h 904314"/>
              <a:gd name="connsiteX0" fmla="*/ 630807 w 1225608"/>
              <a:gd name="connsiteY0" fmla="*/ 904314 h 904314"/>
              <a:gd name="connsiteX1" fmla="*/ 823212 w 1225608"/>
              <a:gd name="connsiteY1" fmla="*/ 834400 h 904314"/>
              <a:gd name="connsiteX2" fmla="*/ 1182018 w 1225608"/>
              <a:gd name="connsiteY2" fmla="*/ 661617 h 904314"/>
              <a:gd name="connsiteX3" fmla="*/ 1180971 w 1225608"/>
              <a:gd name="connsiteY3" fmla="*/ 224038 h 904314"/>
              <a:gd name="connsiteX4" fmla="*/ 959074 w 1225608"/>
              <a:gd name="connsiteY4" fmla="*/ 29185 h 904314"/>
              <a:gd name="connsiteX5" fmla="*/ 420209 w 1225608"/>
              <a:gd name="connsiteY5" fmla="*/ 65513 h 904314"/>
              <a:gd name="connsiteX6" fmla="*/ 9491 w 1225608"/>
              <a:gd name="connsiteY6" fmla="*/ 626469 h 904314"/>
              <a:gd name="connsiteX7" fmla="*/ 547844 w 1225608"/>
              <a:gd name="connsiteY7" fmla="*/ 768487 h 904314"/>
              <a:gd name="connsiteX8" fmla="*/ 630807 w 1225608"/>
              <a:gd name="connsiteY8" fmla="*/ 904314 h 904314"/>
              <a:gd name="connsiteX0" fmla="*/ 631450 w 1226251"/>
              <a:gd name="connsiteY0" fmla="*/ 896948 h 896948"/>
              <a:gd name="connsiteX1" fmla="*/ 823855 w 1226251"/>
              <a:gd name="connsiteY1" fmla="*/ 827034 h 896948"/>
              <a:gd name="connsiteX2" fmla="*/ 1182661 w 1226251"/>
              <a:gd name="connsiteY2" fmla="*/ 654251 h 896948"/>
              <a:gd name="connsiteX3" fmla="*/ 1181614 w 1226251"/>
              <a:gd name="connsiteY3" fmla="*/ 216672 h 896948"/>
              <a:gd name="connsiteX4" fmla="*/ 959717 w 1226251"/>
              <a:gd name="connsiteY4" fmla="*/ 21819 h 896948"/>
              <a:gd name="connsiteX5" fmla="*/ 420852 w 1226251"/>
              <a:gd name="connsiteY5" fmla="*/ 58147 h 896948"/>
              <a:gd name="connsiteX6" fmla="*/ 10134 w 1226251"/>
              <a:gd name="connsiteY6" fmla="*/ 619103 h 896948"/>
              <a:gd name="connsiteX7" fmla="*/ 548487 w 1226251"/>
              <a:gd name="connsiteY7" fmla="*/ 761121 h 896948"/>
              <a:gd name="connsiteX8" fmla="*/ 631450 w 1226251"/>
              <a:gd name="connsiteY8" fmla="*/ 896948 h 896948"/>
              <a:gd name="connsiteX0" fmla="*/ 631450 w 1240153"/>
              <a:gd name="connsiteY0" fmla="*/ 896948 h 896948"/>
              <a:gd name="connsiteX1" fmla="*/ 823855 w 1240153"/>
              <a:gd name="connsiteY1" fmla="*/ 827034 h 896948"/>
              <a:gd name="connsiteX2" fmla="*/ 1182661 w 1240153"/>
              <a:gd name="connsiteY2" fmla="*/ 654251 h 896948"/>
              <a:gd name="connsiteX3" fmla="*/ 1217456 w 1240153"/>
              <a:gd name="connsiteY3" fmla="*/ 220742 h 896948"/>
              <a:gd name="connsiteX4" fmla="*/ 959717 w 1240153"/>
              <a:gd name="connsiteY4" fmla="*/ 21819 h 896948"/>
              <a:gd name="connsiteX5" fmla="*/ 420852 w 1240153"/>
              <a:gd name="connsiteY5" fmla="*/ 58147 h 896948"/>
              <a:gd name="connsiteX6" fmla="*/ 10134 w 1240153"/>
              <a:gd name="connsiteY6" fmla="*/ 619103 h 896948"/>
              <a:gd name="connsiteX7" fmla="*/ 548487 w 1240153"/>
              <a:gd name="connsiteY7" fmla="*/ 761121 h 896948"/>
              <a:gd name="connsiteX8" fmla="*/ 631450 w 1240153"/>
              <a:gd name="connsiteY8" fmla="*/ 896948 h 896948"/>
              <a:gd name="connsiteX0" fmla="*/ 631450 w 1262945"/>
              <a:gd name="connsiteY0" fmla="*/ 896948 h 896948"/>
              <a:gd name="connsiteX1" fmla="*/ 823855 w 1262945"/>
              <a:gd name="connsiteY1" fmla="*/ 827034 h 896948"/>
              <a:gd name="connsiteX2" fmla="*/ 1182661 w 1262945"/>
              <a:gd name="connsiteY2" fmla="*/ 654251 h 896948"/>
              <a:gd name="connsiteX3" fmla="*/ 1247134 w 1262945"/>
              <a:gd name="connsiteY3" fmla="*/ 220869 h 896948"/>
              <a:gd name="connsiteX4" fmla="*/ 959717 w 1262945"/>
              <a:gd name="connsiteY4" fmla="*/ 21819 h 896948"/>
              <a:gd name="connsiteX5" fmla="*/ 420852 w 1262945"/>
              <a:gd name="connsiteY5" fmla="*/ 58147 h 896948"/>
              <a:gd name="connsiteX6" fmla="*/ 10134 w 1262945"/>
              <a:gd name="connsiteY6" fmla="*/ 619103 h 896948"/>
              <a:gd name="connsiteX7" fmla="*/ 548487 w 1262945"/>
              <a:gd name="connsiteY7" fmla="*/ 761121 h 896948"/>
              <a:gd name="connsiteX8" fmla="*/ 631450 w 1262945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3467 w 1268586"/>
              <a:gd name="connsiteY7" fmla="*/ 776764 h 896948"/>
              <a:gd name="connsiteX8" fmla="*/ 631450 w 1268586"/>
              <a:gd name="connsiteY8" fmla="*/ 896948 h 896948"/>
              <a:gd name="connsiteX0" fmla="*/ 613559 w 1250695"/>
              <a:gd name="connsiteY0" fmla="*/ 904135 h 904135"/>
              <a:gd name="connsiteX1" fmla="*/ 805964 w 1250695"/>
              <a:gd name="connsiteY1" fmla="*/ 834221 h 904135"/>
              <a:gd name="connsiteX2" fmla="*/ 1182405 w 1250695"/>
              <a:gd name="connsiteY2" fmla="*/ 658576 h 904135"/>
              <a:gd name="connsiteX3" fmla="*/ 1229243 w 1250695"/>
              <a:gd name="connsiteY3" fmla="*/ 228056 h 904135"/>
              <a:gd name="connsiteX4" fmla="*/ 941826 w 1250695"/>
              <a:gd name="connsiteY4" fmla="*/ 29006 h 904135"/>
              <a:gd name="connsiteX5" fmla="*/ 402961 w 1250695"/>
              <a:gd name="connsiteY5" fmla="*/ 65334 h 904135"/>
              <a:gd name="connsiteX6" fmla="*/ 9878 w 1250695"/>
              <a:gd name="connsiteY6" fmla="*/ 623429 h 904135"/>
              <a:gd name="connsiteX7" fmla="*/ 525576 w 1250695"/>
              <a:gd name="connsiteY7" fmla="*/ 783951 h 904135"/>
              <a:gd name="connsiteX8" fmla="*/ 613559 w 1250695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377 w 1243513"/>
              <a:gd name="connsiteY0" fmla="*/ 899488 h 899488"/>
              <a:gd name="connsiteX1" fmla="*/ 798782 w 1243513"/>
              <a:gd name="connsiteY1" fmla="*/ 829574 h 899488"/>
              <a:gd name="connsiteX2" fmla="*/ 1175223 w 1243513"/>
              <a:gd name="connsiteY2" fmla="*/ 653929 h 899488"/>
              <a:gd name="connsiteX3" fmla="*/ 1222061 w 1243513"/>
              <a:gd name="connsiteY3" fmla="*/ 223409 h 899488"/>
              <a:gd name="connsiteX4" fmla="*/ 934644 w 1243513"/>
              <a:gd name="connsiteY4" fmla="*/ 24359 h 899488"/>
              <a:gd name="connsiteX5" fmla="*/ 395779 w 1243513"/>
              <a:gd name="connsiteY5" fmla="*/ 60687 h 899488"/>
              <a:gd name="connsiteX6" fmla="*/ 2696 w 1243513"/>
              <a:gd name="connsiteY6" fmla="*/ 618782 h 899488"/>
              <a:gd name="connsiteX7" fmla="*/ 518394 w 1243513"/>
              <a:gd name="connsiteY7" fmla="*/ 779304 h 899488"/>
              <a:gd name="connsiteX8" fmla="*/ 606377 w 1243513"/>
              <a:gd name="connsiteY8" fmla="*/ 899488 h 899488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8394 w 1243513"/>
              <a:gd name="connsiteY7" fmla="*/ 779304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32641"/>
              <a:gd name="connsiteY0" fmla="*/ 917993 h 917993"/>
              <a:gd name="connsiteX1" fmla="*/ 798782 w 1232641"/>
              <a:gd name="connsiteY1" fmla="*/ 829574 h 917993"/>
              <a:gd name="connsiteX2" fmla="*/ 1134836 w 1232641"/>
              <a:gd name="connsiteY2" fmla="*/ 659403 h 917993"/>
              <a:gd name="connsiteX3" fmla="*/ 1222061 w 1232641"/>
              <a:gd name="connsiteY3" fmla="*/ 223409 h 917993"/>
              <a:gd name="connsiteX4" fmla="*/ 934644 w 1232641"/>
              <a:gd name="connsiteY4" fmla="*/ 24359 h 917993"/>
              <a:gd name="connsiteX5" fmla="*/ 395779 w 1232641"/>
              <a:gd name="connsiteY5" fmla="*/ 60687 h 917993"/>
              <a:gd name="connsiteX6" fmla="*/ 2696 w 1232641"/>
              <a:gd name="connsiteY6" fmla="*/ 618782 h 917993"/>
              <a:gd name="connsiteX7" fmla="*/ 519825 w 1232641"/>
              <a:gd name="connsiteY7" fmla="*/ 803786 h 917993"/>
              <a:gd name="connsiteX8" fmla="*/ 583723 w 1232641"/>
              <a:gd name="connsiteY8" fmla="*/ 917993 h 917993"/>
              <a:gd name="connsiteX0" fmla="*/ 583723 w 1187264"/>
              <a:gd name="connsiteY0" fmla="*/ 917993 h 917993"/>
              <a:gd name="connsiteX1" fmla="*/ 798782 w 1187264"/>
              <a:gd name="connsiteY1" fmla="*/ 829574 h 917993"/>
              <a:gd name="connsiteX2" fmla="*/ 1134836 w 1187264"/>
              <a:gd name="connsiteY2" fmla="*/ 659403 h 917993"/>
              <a:gd name="connsiteX3" fmla="*/ 1166273 w 1187264"/>
              <a:gd name="connsiteY3" fmla="*/ 220655 h 917993"/>
              <a:gd name="connsiteX4" fmla="*/ 934644 w 1187264"/>
              <a:gd name="connsiteY4" fmla="*/ 24359 h 917993"/>
              <a:gd name="connsiteX5" fmla="*/ 395779 w 1187264"/>
              <a:gd name="connsiteY5" fmla="*/ 60687 h 917993"/>
              <a:gd name="connsiteX6" fmla="*/ 2696 w 1187264"/>
              <a:gd name="connsiteY6" fmla="*/ 618782 h 917993"/>
              <a:gd name="connsiteX7" fmla="*/ 519825 w 1187264"/>
              <a:gd name="connsiteY7" fmla="*/ 803786 h 917993"/>
              <a:gd name="connsiteX8" fmla="*/ 583723 w 1187264"/>
              <a:gd name="connsiteY8" fmla="*/ 917993 h 917993"/>
              <a:gd name="connsiteX0" fmla="*/ 583723 w 1177003"/>
              <a:gd name="connsiteY0" fmla="*/ 917993 h 917993"/>
              <a:gd name="connsiteX1" fmla="*/ 798782 w 1177003"/>
              <a:gd name="connsiteY1" fmla="*/ 829574 h 917993"/>
              <a:gd name="connsiteX2" fmla="*/ 1103676 w 1177003"/>
              <a:gd name="connsiteY2" fmla="*/ 637838 h 917993"/>
              <a:gd name="connsiteX3" fmla="*/ 1166273 w 1177003"/>
              <a:gd name="connsiteY3" fmla="*/ 220655 h 917993"/>
              <a:gd name="connsiteX4" fmla="*/ 934644 w 1177003"/>
              <a:gd name="connsiteY4" fmla="*/ 24359 h 917993"/>
              <a:gd name="connsiteX5" fmla="*/ 395779 w 1177003"/>
              <a:gd name="connsiteY5" fmla="*/ 60687 h 917993"/>
              <a:gd name="connsiteX6" fmla="*/ 2696 w 1177003"/>
              <a:gd name="connsiteY6" fmla="*/ 618782 h 917993"/>
              <a:gd name="connsiteX7" fmla="*/ 519825 w 1177003"/>
              <a:gd name="connsiteY7" fmla="*/ 803786 h 917993"/>
              <a:gd name="connsiteX8" fmla="*/ 583723 w 1177003"/>
              <a:gd name="connsiteY8" fmla="*/ 917993 h 917993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729 w 1176933"/>
              <a:gd name="connsiteY0" fmla="*/ 903086 h 903086"/>
              <a:gd name="connsiteX1" fmla="*/ 798788 w 1176933"/>
              <a:gd name="connsiteY1" fmla="*/ 814667 h 903086"/>
              <a:gd name="connsiteX2" fmla="*/ 1103682 w 1176933"/>
              <a:gd name="connsiteY2" fmla="*/ 622931 h 903086"/>
              <a:gd name="connsiteX3" fmla="*/ 1166279 w 1176933"/>
              <a:gd name="connsiteY3" fmla="*/ 205748 h 903086"/>
              <a:gd name="connsiteX4" fmla="*/ 935723 w 1176933"/>
              <a:gd name="connsiteY4" fmla="*/ 24779 h 903086"/>
              <a:gd name="connsiteX5" fmla="*/ 395785 w 1176933"/>
              <a:gd name="connsiteY5" fmla="*/ 45780 h 903086"/>
              <a:gd name="connsiteX6" fmla="*/ 2702 w 1176933"/>
              <a:gd name="connsiteY6" fmla="*/ 603875 h 903086"/>
              <a:gd name="connsiteX7" fmla="*/ 519831 w 1176933"/>
              <a:gd name="connsiteY7" fmla="*/ 788879 h 903086"/>
              <a:gd name="connsiteX8" fmla="*/ 583729 w 1176933"/>
              <a:gd name="connsiteY8" fmla="*/ 903086 h 903086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7 w 1144041"/>
              <a:gd name="connsiteY0" fmla="*/ 905437 h 905437"/>
              <a:gd name="connsiteX1" fmla="*/ 765896 w 1144041"/>
              <a:gd name="connsiteY1" fmla="*/ 817018 h 905437"/>
              <a:gd name="connsiteX2" fmla="*/ 1070790 w 1144041"/>
              <a:gd name="connsiteY2" fmla="*/ 625282 h 905437"/>
              <a:gd name="connsiteX3" fmla="*/ 1133387 w 1144041"/>
              <a:gd name="connsiteY3" fmla="*/ 208099 h 905437"/>
              <a:gd name="connsiteX4" fmla="*/ 902831 w 1144041"/>
              <a:gd name="connsiteY4" fmla="*/ 27130 h 905437"/>
              <a:gd name="connsiteX5" fmla="*/ 362893 w 1144041"/>
              <a:gd name="connsiteY5" fmla="*/ 48131 h 905437"/>
              <a:gd name="connsiteX6" fmla="*/ 2854 w 1144041"/>
              <a:gd name="connsiteY6" fmla="*/ 601748 h 905437"/>
              <a:gd name="connsiteX7" fmla="*/ 486939 w 1144041"/>
              <a:gd name="connsiteY7" fmla="*/ 791230 h 905437"/>
              <a:gd name="connsiteX8" fmla="*/ 550837 w 1144041"/>
              <a:gd name="connsiteY8" fmla="*/ 905437 h 9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041" h="905437">
                <a:moveTo>
                  <a:pt x="550837" y="905437"/>
                </a:moveTo>
                <a:cubicBezTo>
                  <a:pt x="625126" y="903802"/>
                  <a:pt x="679237" y="863710"/>
                  <a:pt x="765896" y="817018"/>
                </a:cubicBezTo>
                <a:cubicBezTo>
                  <a:pt x="852555" y="770326"/>
                  <a:pt x="1009542" y="726768"/>
                  <a:pt x="1070790" y="625282"/>
                </a:cubicBezTo>
                <a:cubicBezTo>
                  <a:pt x="1132038" y="523796"/>
                  <a:pt x="1161380" y="307791"/>
                  <a:pt x="1133387" y="208099"/>
                </a:cubicBezTo>
                <a:cubicBezTo>
                  <a:pt x="1105394" y="108407"/>
                  <a:pt x="1022719" y="53848"/>
                  <a:pt x="902831" y="27130"/>
                </a:cubicBezTo>
                <a:cubicBezTo>
                  <a:pt x="782943" y="412"/>
                  <a:pt x="513213" y="-25440"/>
                  <a:pt x="362893" y="48131"/>
                </a:cubicBezTo>
                <a:cubicBezTo>
                  <a:pt x="212573" y="121702"/>
                  <a:pt x="-28964" y="168558"/>
                  <a:pt x="2854" y="601748"/>
                </a:cubicBezTo>
                <a:cubicBezTo>
                  <a:pt x="40207" y="875873"/>
                  <a:pt x="350499" y="788031"/>
                  <a:pt x="486939" y="791230"/>
                </a:cubicBezTo>
                <a:cubicBezTo>
                  <a:pt x="640409" y="814584"/>
                  <a:pt x="550837" y="905437"/>
                  <a:pt x="550837" y="905437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FB6307F-6A94-41F5-B00A-92BE5D3C7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3803">
            <a:off x="6738158" y="624106"/>
            <a:ext cx="4710726" cy="233744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3222 w 1217951"/>
              <a:gd name="connsiteY0" fmla="*/ 893096 h 893096"/>
              <a:gd name="connsiteX1" fmla="*/ 815627 w 1217951"/>
              <a:gd name="connsiteY1" fmla="*/ 823182 h 893096"/>
              <a:gd name="connsiteX2" fmla="*/ 1174433 w 1217951"/>
              <a:gd name="connsiteY2" fmla="*/ 650399 h 893096"/>
              <a:gd name="connsiteX3" fmla="*/ 1173386 w 1217951"/>
              <a:gd name="connsiteY3" fmla="*/ 212820 h 893096"/>
              <a:gd name="connsiteX4" fmla="*/ 952921 w 1217951"/>
              <a:gd name="connsiteY4" fmla="*/ 42449 h 893096"/>
              <a:gd name="connsiteX5" fmla="*/ 454058 w 1217951"/>
              <a:gd name="connsiteY5" fmla="*/ 52514 h 893096"/>
              <a:gd name="connsiteX6" fmla="*/ 1906 w 1217951"/>
              <a:gd name="connsiteY6" fmla="*/ 615251 h 893096"/>
              <a:gd name="connsiteX7" fmla="*/ 540259 w 1217951"/>
              <a:gd name="connsiteY7" fmla="*/ 757269 h 893096"/>
              <a:gd name="connsiteX8" fmla="*/ 623222 w 1217951"/>
              <a:gd name="connsiteY8" fmla="*/ 893096 h 893096"/>
              <a:gd name="connsiteX0" fmla="*/ 623222 w 1220978"/>
              <a:gd name="connsiteY0" fmla="*/ 893096 h 893096"/>
              <a:gd name="connsiteX1" fmla="*/ 815627 w 1220978"/>
              <a:gd name="connsiteY1" fmla="*/ 823182 h 893096"/>
              <a:gd name="connsiteX2" fmla="*/ 1174433 w 1220978"/>
              <a:gd name="connsiteY2" fmla="*/ 650399 h 893096"/>
              <a:gd name="connsiteX3" fmla="*/ 1173386 w 1220978"/>
              <a:gd name="connsiteY3" fmla="*/ 212820 h 893096"/>
              <a:gd name="connsiteX4" fmla="*/ 952921 w 1220978"/>
              <a:gd name="connsiteY4" fmla="*/ 42449 h 893096"/>
              <a:gd name="connsiteX5" fmla="*/ 454058 w 1220978"/>
              <a:gd name="connsiteY5" fmla="*/ 52514 h 893096"/>
              <a:gd name="connsiteX6" fmla="*/ 1906 w 1220978"/>
              <a:gd name="connsiteY6" fmla="*/ 615251 h 893096"/>
              <a:gd name="connsiteX7" fmla="*/ 540259 w 1220978"/>
              <a:gd name="connsiteY7" fmla="*/ 757269 h 893096"/>
              <a:gd name="connsiteX8" fmla="*/ 623222 w 1220978"/>
              <a:gd name="connsiteY8" fmla="*/ 893096 h 893096"/>
              <a:gd name="connsiteX0" fmla="*/ 624315 w 1222071"/>
              <a:gd name="connsiteY0" fmla="*/ 871608 h 871608"/>
              <a:gd name="connsiteX1" fmla="*/ 816720 w 1222071"/>
              <a:gd name="connsiteY1" fmla="*/ 801694 h 871608"/>
              <a:gd name="connsiteX2" fmla="*/ 1175526 w 1222071"/>
              <a:gd name="connsiteY2" fmla="*/ 628911 h 871608"/>
              <a:gd name="connsiteX3" fmla="*/ 1174479 w 1222071"/>
              <a:gd name="connsiteY3" fmla="*/ 191332 h 871608"/>
              <a:gd name="connsiteX4" fmla="*/ 954014 w 1222071"/>
              <a:gd name="connsiteY4" fmla="*/ 20961 h 871608"/>
              <a:gd name="connsiteX5" fmla="*/ 455151 w 1222071"/>
              <a:gd name="connsiteY5" fmla="*/ 31026 h 871608"/>
              <a:gd name="connsiteX6" fmla="*/ 2999 w 1222071"/>
              <a:gd name="connsiteY6" fmla="*/ 593763 h 871608"/>
              <a:gd name="connsiteX7" fmla="*/ 541352 w 1222071"/>
              <a:gd name="connsiteY7" fmla="*/ 735781 h 871608"/>
              <a:gd name="connsiteX8" fmla="*/ 624315 w 1222071"/>
              <a:gd name="connsiteY8" fmla="*/ 871608 h 871608"/>
              <a:gd name="connsiteX0" fmla="*/ 624980 w 1222736"/>
              <a:gd name="connsiteY0" fmla="*/ 870777 h 870777"/>
              <a:gd name="connsiteX1" fmla="*/ 817385 w 1222736"/>
              <a:gd name="connsiteY1" fmla="*/ 800863 h 870777"/>
              <a:gd name="connsiteX2" fmla="*/ 1176191 w 1222736"/>
              <a:gd name="connsiteY2" fmla="*/ 628080 h 870777"/>
              <a:gd name="connsiteX3" fmla="*/ 1175144 w 1222736"/>
              <a:gd name="connsiteY3" fmla="*/ 190501 h 870777"/>
              <a:gd name="connsiteX4" fmla="*/ 954679 w 1222736"/>
              <a:gd name="connsiteY4" fmla="*/ 20130 h 870777"/>
              <a:gd name="connsiteX5" fmla="*/ 414382 w 1222736"/>
              <a:gd name="connsiteY5" fmla="*/ 31976 h 870777"/>
              <a:gd name="connsiteX6" fmla="*/ 3664 w 1222736"/>
              <a:gd name="connsiteY6" fmla="*/ 592932 h 870777"/>
              <a:gd name="connsiteX7" fmla="*/ 542017 w 1222736"/>
              <a:gd name="connsiteY7" fmla="*/ 734950 h 870777"/>
              <a:gd name="connsiteX8" fmla="*/ 624980 w 1222736"/>
              <a:gd name="connsiteY8" fmla="*/ 870777 h 870777"/>
              <a:gd name="connsiteX0" fmla="*/ 624943 w 1222699"/>
              <a:gd name="connsiteY0" fmla="*/ 884146 h 884146"/>
              <a:gd name="connsiteX1" fmla="*/ 817348 w 1222699"/>
              <a:gd name="connsiteY1" fmla="*/ 814232 h 884146"/>
              <a:gd name="connsiteX2" fmla="*/ 1176154 w 1222699"/>
              <a:gd name="connsiteY2" fmla="*/ 641449 h 884146"/>
              <a:gd name="connsiteX3" fmla="*/ 1175107 w 1222699"/>
              <a:gd name="connsiteY3" fmla="*/ 203870 h 884146"/>
              <a:gd name="connsiteX4" fmla="*/ 954642 w 1222699"/>
              <a:gd name="connsiteY4" fmla="*/ 33499 h 884146"/>
              <a:gd name="connsiteX5" fmla="*/ 414345 w 1222699"/>
              <a:gd name="connsiteY5" fmla="*/ 45345 h 884146"/>
              <a:gd name="connsiteX6" fmla="*/ 3627 w 1222699"/>
              <a:gd name="connsiteY6" fmla="*/ 606301 h 884146"/>
              <a:gd name="connsiteX7" fmla="*/ 541980 w 1222699"/>
              <a:gd name="connsiteY7" fmla="*/ 748319 h 884146"/>
              <a:gd name="connsiteX8" fmla="*/ 624943 w 1222699"/>
              <a:gd name="connsiteY8" fmla="*/ 884146 h 884146"/>
              <a:gd name="connsiteX0" fmla="*/ 623477 w 1218278"/>
              <a:gd name="connsiteY0" fmla="*/ 904314 h 904314"/>
              <a:gd name="connsiteX1" fmla="*/ 815882 w 1218278"/>
              <a:gd name="connsiteY1" fmla="*/ 834400 h 904314"/>
              <a:gd name="connsiteX2" fmla="*/ 1174688 w 1218278"/>
              <a:gd name="connsiteY2" fmla="*/ 661617 h 904314"/>
              <a:gd name="connsiteX3" fmla="*/ 1173641 w 1218278"/>
              <a:gd name="connsiteY3" fmla="*/ 224038 h 904314"/>
              <a:gd name="connsiteX4" fmla="*/ 951744 w 1218278"/>
              <a:gd name="connsiteY4" fmla="*/ 29185 h 904314"/>
              <a:gd name="connsiteX5" fmla="*/ 412879 w 1218278"/>
              <a:gd name="connsiteY5" fmla="*/ 65513 h 904314"/>
              <a:gd name="connsiteX6" fmla="*/ 2161 w 1218278"/>
              <a:gd name="connsiteY6" fmla="*/ 626469 h 904314"/>
              <a:gd name="connsiteX7" fmla="*/ 540514 w 1218278"/>
              <a:gd name="connsiteY7" fmla="*/ 768487 h 904314"/>
              <a:gd name="connsiteX8" fmla="*/ 623477 w 1218278"/>
              <a:gd name="connsiteY8" fmla="*/ 904314 h 904314"/>
              <a:gd name="connsiteX0" fmla="*/ 630807 w 1225608"/>
              <a:gd name="connsiteY0" fmla="*/ 904314 h 904314"/>
              <a:gd name="connsiteX1" fmla="*/ 823212 w 1225608"/>
              <a:gd name="connsiteY1" fmla="*/ 834400 h 904314"/>
              <a:gd name="connsiteX2" fmla="*/ 1182018 w 1225608"/>
              <a:gd name="connsiteY2" fmla="*/ 661617 h 904314"/>
              <a:gd name="connsiteX3" fmla="*/ 1180971 w 1225608"/>
              <a:gd name="connsiteY3" fmla="*/ 224038 h 904314"/>
              <a:gd name="connsiteX4" fmla="*/ 959074 w 1225608"/>
              <a:gd name="connsiteY4" fmla="*/ 29185 h 904314"/>
              <a:gd name="connsiteX5" fmla="*/ 420209 w 1225608"/>
              <a:gd name="connsiteY5" fmla="*/ 65513 h 904314"/>
              <a:gd name="connsiteX6" fmla="*/ 9491 w 1225608"/>
              <a:gd name="connsiteY6" fmla="*/ 626469 h 904314"/>
              <a:gd name="connsiteX7" fmla="*/ 547844 w 1225608"/>
              <a:gd name="connsiteY7" fmla="*/ 768487 h 904314"/>
              <a:gd name="connsiteX8" fmla="*/ 630807 w 1225608"/>
              <a:gd name="connsiteY8" fmla="*/ 904314 h 904314"/>
              <a:gd name="connsiteX0" fmla="*/ 631450 w 1226251"/>
              <a:gd name="connsiteY0" fmla="*/ 896948 h 896948"/>
              <a:gd name="connsiteX1" fmla="*/ 823855 w 1226251"/>
              <a:gd name="connsiteY1" fmla="*/ 827034 h 896948"/>
              <a:gd name="connsiteX2" fmla="*/ 1182661 w 1226251"/>
              <a:gd name="connsiteY2" fmla="*/ 654251 h 896948"/>
              <a:gd name="connsiteX3" fmla="*/ 1181614 w 1226251"/>
              <a:gd name="connsiteY3" fmla="*/ 216672 h 896948"/>
              <a:gd name="connsiteX4" fmla="*/ 959717 w 1226251"/>
              <a:gd name="connsiteY4" fmla="*/ 21819 h 896948"/>
              <a:gd name="connsiteX5" fmla="*/ 420852 w 1226251"/>
              <a:gd name="connsiteY5" fmla="*/ 58147 h 896948"/>
              <a:gd name="connsiteX6" fmla="*/ 10134 w 1226251"/>
              <a:gd name="connsiteY6" fmla="*/ 619103 h 896948"/>
              <a:gd name="connsiteX7" fmla="*/ 548487 w 1226251"/>
              <a:gd name="connsiteY7" fmla="*/ 761121 h 896948"/>
              <a:gd name="connsiteX8" fmla="*/ 631450 w 1226251"/>
              <a:gd name="connsiteY8" fmla="*/ 896948 h 896948"/>
              <a:gd name="connsiteX0" fmla="*/ 631450 w 1240153"/>
              <a:gd name="connsiteY0" fmla="*/ 896948 h 896948"/>
              <a:gd name="connsiteX1" fmla="*/ 823855 w 1240153"/>
              <a:gd name="connsiteY1" fmla="*/ 827034 h 896948"/>
              <a:gd name="connsiteX2" fmla="*/ 1182661 w 1240153"/>
              <a:gd name="connsiteY2" fmla="*/ 654251 h 896948"/>
              <a:gd name="connsiteX3" fmla="*/ 1217456 w 1240153"/>
              <a:gd name="connsiteY3" fmla="*/ 220742 h 896948"/>
              <a:gd name="connsiteX4" fmla="*/ 959717 w 1240153"/>
              <a:gd name="connsiteY4" fmla="*/ 21819 h 896948"/>
              <a:gd name="connsiteX5" fmla="*/ 420852 w 1240153"/>
              <a:gd name="connsiteY5" fmla="*/ 58147 h 896948"/>
              <a:gd name="connsiteX6" fmla="*/ 10134 w 1240153"/>
              <a:gd name="connsiteY6" fmla="*/ 619103 h 896948"/>
              <a:gd name="connsiteX7" fmla="*/ 548487 w 1240153"/>
              <a:gd name="connsiteY7" fmla="*/ 761121 h 896948"/>
              <a:gd name="connsiteX8" fmla="*/ 631450 w 1240153"/>
              <a:gd name="connsiteY8" fmla="*/ 896948 h 896948"/>
              <a:gd name="connsiteX0" fmla="*/ 631450 w 1262945"/>
              <a:gd name="connsiteY0" fmla="*/ 896948 h 896948"/>
              <a:gd name="connsiteX1" fmla="*/ 823855 w 1262945"/>
              <a:gd name="connsiteY1" fmla="*/ 827034 h 896948"/>
              <a:gd name="connsiteX2" fmla="*/ 1182661 w 1262945"/>
              <a:gd name="connsiteY2" fmla="*/ 654251 h 896948"/>
              <a:gd name="connsiteX3" fmla="*/ 1247134 w 1262945"/>
              <a:gd name="connsiteY3" fmla="*/ 220869 h 896948"/>
              <a:gd name="connsiteX4" fmla="*/ 959717 w 1262945"/>
              <a:gd name="connsiteY4" fmla="*/ 21819 h 896948"/>
              <a:gd name="connsiteX5" fmla="*/ 420852 w 1262945"/>
              <a:gd name="connsiteY5" fmla="*/ 58147 h 896948"/>
              <a:gd name="connsiteX6" fmla="*/ 10134 w 1262945"/>
              <a:gd name="connsiteY6" fmla="*/ 619103 h 896948"/>
              <a:gd name="connsiteX7" fmla="*/ 548487 w 1262945"/>
              <a:gd name="connsiteY7" fmla="*/ 761121 h 896948"/>
              <a:gd name="connsiteX8" fmla="*/ 631450 w 1262945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3467 w 1268586"/>
              <a:gd name="connsiteY7" fmla="*/ 776764 h 896948"/>
              <a:gd name="connsiteX8" fmla="*/ 631450 w 1268586"/>
              <a:gd name="connsiteY8" fmla="*/ 896948 h 896948"/>
              <a:gd name="connsiteX0" fmla="*/ 613559 w 1250695"/>
              <a:gd name="connsiteY0" fmla="*/ 904135 h 904135"/>
              <a:gd name="connsiteX1" fmla="*/ 805964 w 1250695"/>
              <a:gd name="connsiteY1" fmla="*/ 834221 h 904135"/>
              <a:gd name="connsiteX2" fmla="*/ 1182405 w 1250695"/>
              <a:gd name="connsiteY2" fmla="*/ 658576 h 904135"/>
              <a:gd name="connsiteX3" fmla="*/ 1229243 w 1250695"/>
              <a:gd name="connsiteY3" fmla="*/ 228056 h 904135"/>
              <a:gd name="connsiteX4" fmla="*/ 941826 w 1250695"/>
              <a:gd name="connsiteY4" fmla="*/ 29006 h 904135"/>
              <a:gd name="connsiteX5" fmla="*/ 402961 w 1250695"/>
              <a:gd name="connsiteY5" fmla="*/ 65334 h 904135"/>
              <a:gd name="connsiteX6" fmla="*/ 9878 w 1250695"/>
              <a:gd name="connsiteY6" fmla="*/ 623429 h 904135"/>
              <a:gd name="connsiteX7" fmla="*/ 525576 w 1250695"/>
              <a:gd name="connsiteY7" fmla="*/ 783951 h 904135"/>
              <a:gd name="connsiteX8" fmla="*/ 613559 w 1250695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377 w 1243513"/>
              <a:gd name="connsiteY0" fmla="*/ 899488 h 899488"/>
              <a:gd name="connsiteX1" fmla="*/ 798782 w 1243513"/>
              <a:gd name="connsiteY1" fmla="*/ 829574 h 899488"/>
              <a:gd name="connsiteX2" fmla="*/ 1175223 w 1243513"/>
              <a:gd name="connsiteY2" fmla="*/ 653929 h 899488"/>
              <a:gd name="connsiteX3" fmla="*/ 1222061 w 1243513"/>
              <a:gd name="connsiteY3" fmla="*/ 223409 h 899488"/>
              <a:gd name="connsiteX4" fmla="*/ 934644 w 1243513"/>
              <a:gd name="connsiteY4" fmla="*/ 24359 h 899488"/>
              <a:gd name="connsiteX5" fmla="*/ 395779 w 1243513"/>
              <a:gd name="connsiteY5" fmla="*/ 60687 h 899488"/>
              <a:gd name="connsiteX6" fmla="*/ 2696 w 1243513"/>
              <a:gd name="connsiteY6" fmla="*/ 618782 h 899488"/>
              <a:gd name="connsiteX7" fmla="*/ 518394 w 1243513"/>
              <a:gd name="connsiteY7" fmla="*/ 779304 h 899488"/>
              <a:gd name="connsiteX8" fmla="*/ 606377 w 1243513"/>
              <a:gd name="connsiteY8" fmla="*/ 899488 h 899488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8394 w 1243513"/>
              <a:gd name="connsiteY7" fmla="*/ 779304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32641"/>
              <a:gd name="connsiteY0" fmla="*/ 917993 h 917993"/>
              <a:gd name="connsiteX1" fmla="*/ 798782 w 1232641"/>
              <a:gd name="connsiteY1" fmla="*/ 829574 h 917993"/>
              <a:gd name="connsiteX2" fmla="*/ 1134836 w 1232641"/>
              <a:gd name="connsiteY2" fmla="*/ 659403 h 917993"/>
              <a:gd name="connsiteX3" fmla="*/ 1222061 w 1232641"/>
              <a:gd name="connsiteY3" fmla="*/ 223409 h 917993"/>
              <a:gd name="connsiteX4" fmla="*/ 934644 w 1232641"/>
              <a:gd name="connsiteY4" fmla="*/ 24359 h 917993"/>
              <a:gd name="connsiteX5" fmla="*/ 395779 w 1232641"/>
              <a:gd name="connsiteY5" fmla="*/ 60687 h 917993"/>
              <a:gd name="connsiteX6" fmla="*/ 2696 w 1232641"/>
              <a:gd name="connsiteY6" fmla="*/ 618782 h 917993"/>
              <a:gd name="connsiteX7" fmla="*/ 519825 w 1232641"/>
              <a:gd name="connsiteY7" fmla="*/ 803786 h 917993"/>
              <a:gd name="connsiteX8" fmla="*/ 583723 w 1232641"/>
              <a:gd name="connsiteY8" fmla="*/ 917993 h 917993"/>
              <a:gd name="connsiteX0" fmla="*/ 583723 w 1187264"/>
              <a:gd name="connsiteY0" fmla="*/ 917993 h 917993"/>
              <a:gd name="connsiteX1" fmla="*/ 798782 w 1187264"/>
              <a:gd name="connsiteY1" fmla="*/ 829574 h 917993"/>
              <a:gd name="connsiteX2" fmla="*/ 1134836 w 1187264"/>
              <a:gd name="connsiteY2" fmla="*/ 659403 h 917993"/>
              <a:gd name="connsiteX3" fmla="*/ 1166273 w 1187264"/>
              <a:gd name="connsiteY3" fmla="*/ 220655 h 917993"/>
              <a:gd name="connsiteX4" fmla="*/ 934644 w 1187264"/>
              <a:gd name="connsiteY4" fmla="*/ 24359 h 917993"/>
              <a:gd name="connsiteX5" fmla="*/ 395779 w 1187264"/>
              <a:gd name="connsiteY5" fmla="*/ 60687 h 917993"/>
              <a:gd name="connsiteX6" fmla="*/ 2696 w 1187264"/>
              <a:gd name="connsiteY6" fmla="*/ 618782 h 917993"/>
              <a:gd name="connsiteX7" fmla="*/ 519825 w 1187264"/>
              <a:gd name="connsiteY7" fmla="*/ 803786 h 917993"/>
              <a:gd name="connsiteX8" fmla="*/ 583723 w 1187264"/>
              <a:gd name="connsiteY8" fmla="*/ 917993 h 917993"/>
              <a:gd name="connsiteX0" fmla="*/ 583723 w 1177003"/>
              <a:gd name="connsiteY0" fmla="*/ 917993 h 917993"/>
              <a:gd name="connsiteX1" fmla="*/ 798782 w 1177003"/>
              <a:gd name="connsiteY1" fmla="*/ 829574 h 917993"/>
              <a:gd name="connsiteX2" fmla="*/ 1103676 w 1177003"/>
              <a:gd name="connsiteY2" fmla="*/ 637838 h 917993"/>
              <a:gd name="connsiteX3" fmla="*/ 1166273 w 1177003"/>
              <a:gd name="connsiteY3" fmla="*/ 220655 h 917993"/>
              <a:gd name="connsiteX4" fmla="*/ 934644 w 1177003"/>
              <a:gd name="connsiteY4" fmla="*/ 24359 h 917993"/>
              <a:gd name="connsiteX5" fmla="*/ 395779 w 1177003"/>
              <a:gd name="connsiteY5" fmla="*/ 60687 h 917993"/>
              <a:gd name="connsiteX6" fmla="*/ 2696 w 1177003"/>
              <a:gd name="connsiteY6" fmla="*/ 618782 h 917993"/>
              <a:gd name="connsiteX7" fmla="*/ 519825 w 1177003"/>
              <a:gd name="connsiteY7" fmla="*/ 803786 h 917993"/>
              <a:gd name="connsiteX8" fmla="*/ 583723 w 1177003"/>
              <a:gd name="connsiteY8" fmla="*/ 917993 h 917993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729 w 1176933"/>
              <a:gd name="connsiteY0" fmla="*/ 903086 h 903086"/>
              <a:gd name="connsiteX1" fmla="*/ 798788 w 1176933"/>
              <a:gd name="connsiteY1" fmla="*/ 814667 h 903086"/>
              <a:gd name="connsiteX2" fmla="*/ 1103682 w 1176933"/>
              <a:gd name="connsiteY2" fmla="*/ 622931 h 903086"/>
              <a:gd name="connsiteX3" fmla="*/ 1166279 w 1176933"/>
              <a:gd name="connsiteY3" fmla="*/ 205748 h 903086"/>
              <a:gd name="connsiteX4" fmla="*/ 935723 w 1176933"/>
              <a:gd name="connsiteY4" fmla="*/ 24779 h 903086"/>
              <a:gd name="connsiteX5" fmla="*/ 395785 w 1176933"/>
              <a:gd name="connsiteY5" fmla="*/ 45780 h 903086"/>
              <a:gd name="connsiteX6" fmla="*/ 2702 w 1176933"/>
              <a:gd name="connsiteY6" fmla="*/ 603875 h 903086"/>
              <a:gd name="connsiteX7" fmla="*/ 519831 w 1176933"/>
              <a:gd name="connsiteY7" fmla="*/ 788879 h 903086"/>
              <a:gd name="connsiteX8" fmla="*/ 583729 w 1176933"/>
              <a:gd name="connsiteY8" fmla="*/ 903086 h 903086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7 w 1144041"/>
              <a:gd name="connsiteY0" fmla="*/ 905437 h 905437"/>
              <a:gd name="connsiteX1" fmla="*/ 765896 w 1144041"/>
              <a:gd name="connsiteY1" fmla="*/ 817018 h 905437"/>
              <a:gd name="connsiteX2" fmla="*/ 1070790 w 1144041"/>
              <a:gd name="connsiteY2" fmla="*/ 625282 h 905437"/>
              <a:gd name="connsiteX3" fmla="*/ 1133387 w 1144041"/>
              <a:gd name="connsiteY3" fmla="*/ 208099 h 905437"/>
              <a:gd name="connsiteX4" fmla="*/ 902831 w 1144041"/>
              <a:gd name="connsiteY4" fmla="*/ 27130 h 905437"/>
              <a:gd name="connsiteX5" fmla="*/ 362893 w 1144041"/>
              <a:gd name="connsiteY5" fmla="*/ 48131 h 905437"/>
              <a:gd name="connsiteX6" fmla="*/ 2854 w 1144041"/>
              <a:gd name="connsiteY6" fmla="*/ 601748 h 905437"/>
              <a:gd name="connsiteX7" fmla="*/ 486939 w 1144041"/>
              <a:gd name="connsiteY7" fmla="*/ 791230 h 905437"/>
              <a:gd name="connsiteX8" fmla="*/ 550837 w 1144041"/>
              <a:gd name="connsiteY8" fmla="*/ 905437 h 9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041" h="905437">
                <a:moveTo>
                  <a:pt x="550837" y="905437"/>
                </a:moveTo>
                <a:cubicBezTo>
                  <a:pt x="625126" y="903802"/>
                  <a:pt x="679237" y="863710"/>
                  <a:pt x="765896" y="817018"/>
                </a:cubicBezTo>
                <a:cubicBezTo>
                  <a:pt x="852555" y="770326"/>
                  <a:pt x="1009542" y="726768"/>
                  <a:pt x="1070790" y="625282"/>
                </a:cubicBezTo>
                <a:cubicBezTo>
                  <a:pt x="1132038" y="523796"/>
                  <a:pt x="1161380" y="307791"/>
                  <a:pt x="1133387" y="208099"/>
                </a:cubicBezTo>
                <a:cubicBezTo>
                  <a:pt x="1105394" y="108407"/>
                  <a:pt x="1022719" y="53848"/>
                  <a:pt x="902831" y="27130"/>
                </a:cubicBezTo>
                <a:cubicBezTo>
                  <a:pt x="782943" y="412"/>
                  <a:pt x="513213" y="-25440"/>
                  <a:pt x="362893" y="48131"/>
                </a:cubicBezTo>
                <a:cubicBezTo>
                  <a:pt x="212573" y="121702"/>
                  <a:pt x="-28964" y="168558"/>
                  <a:pt x="2854" y="601748"/>
                </a:cubicBezTo>
                <a:cubicBezTo>
                  <a:pt x="40207" y="875873"/>
                  <a:pt x="350499" y="788031"/>
                  <a:pt x="486939" y="791230"/>
                </a:cubicBezTo>
                <a:cubicBezTo>
                  <a:pt x="640409" y="814584"/>
                  <a:pt x="550837" y="905437"/>
                  <a:pt x="550837" y="90543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7DD83-A752-441E-A540-7826DF36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033" y="1047145"/>
            <a:ext cx="3901621" cy="159026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GB" sz="5300" dirty="0"/>
              <a:t>ANYTHING EGGBOX</a:t>
            </a:r>
            <a:br>
              <a:rPr lang="en-GB" sz="3400" dirty="0"/>
            </a:br>
            <a:br>
              <a:rPr lang="en-GB" sz="3400" dirty="0"/>
            </a:br>
            <a:endParaRPr lang="en-GB" sz="3400" dirty="0"/>
          </a:p>
        </p:txBody>
      </p:sp>
      <p:pic>
        <p:nvPicPr>
          <p:cNvPr id="5" name="Content Placeholder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D976D40-C850-4C1D-AB43-B78FC6150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8" y="201478"/>
            <a:ext cx="5947641" cy="6199322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8952FA6-7F1A-4593-8B59-4AFBC39B8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2150" y="3227650"/>
            <a:ext cx="4378153" cy="3030029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Create something relating to a story by recycling </a:t>
            </a:r>
            <a:br>
              <a:rPr lang="en-GB" sz="4000" dirty="0"/>
            </a:br>
            <a:r>
              <a:rPr lang="en-GB" sz="4000" dirty="0"/>
              <a:t> old egg boxes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BD905E-6517-432A-A91B-BFB443757207}"/>
              </a:ext>
            </a:extLst>
          </p:cNvPr>
          <p:cNvSpPr/>
          <p:nvPr/>
        </p:nvSpPr>
        <p:spPr>
          <a:xfrm>
            <a:off x="478971" y="201478"/>
            <a:ext cx="2641600" cy="3936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57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1">
            <a:extLst>
              <a:ext uri="{FF2B5EF4-FFF2-40B4-BE49-F238E27FC236}">
                <a16:creationId xmlns:a16="http://schemas.microsoft.com/office/drawing/2014/main" id="{BD2A7128-270D-45DD-B0C7-24FF4622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4C99370-A94F-4BDC-8528-004DAE8BB5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r="6831" b="1"/>
          <a:stretch/>
        </p:blipFill>
        <p:spPr>
          <a:xfrm>
            <a:off x="456628" y="527514"/>
            <a:ext cx="6539979" cy="5802972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</p:spPr>
      </p:pic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6625" y="518378"/>
            <a:ext cx="6539978" cy="5802971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45">
            <a:extLst>
              <a:ext uri="{FF2B5EF4-FFF2-40B4-BE49-F238E27FC236}">
                <a16:creationId xmlns:a16="http://schemas.microsoft.com/office/drawing/2014/main" id="{78F7AE4B-9747-4033-A691-63FD7B896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09820" y="974489"/>
            <a:ext cx="5081278" cy="2363876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2741" h="837403">
                <a:moveTo>
                  <a:pt x="616922" y="713064"/>
                </a:moveTo>
                <a:cubicBezTo>
                  <a:pt x="762304" y="719329"/>
                  <a:pt x="1000887" y="725688"/>
                  <a:pt x="1164018" y="711636"/>
                </a:cubicBezTo>
                <a:cubicBezTo>
                  <a:pt x="1327149" y="697584"/>
                  <a:pt x="1510650" y="723647"/>
                  <a:pt x="1595711" y="628754"/>
                </a:cubicBezTo>
                <a:cubicBezTo>
                  <a:pt x="1680773" y="533861"/>
                  <a:pt x="1786020" y="373543"/>
                  <a:pt x="1674387" y="142276"/>
                </a:cubicBezTo>
                <a:cubicBezTo>
                  <a:pt x="1607083" y="7214"/>
                  <a:pt x="993699" y="7418"/>
                  <a:pt x="721925" y="1516"/>
                </a:cubicBezTo>
                <a:cubicBezTo>
                  <a:pt x="450151" y="-4386"/>
                  <a:pt x="145668" y="2365"/>
                  <a:pt x="43741" y="106863"/>
                </a:cubicBezTo>
                <a:cubicBezTo>
                  <a:pt x="-58186" y="211361"/>
                  <a:pt x="40754" y="528159"/>
                  <a:pt x="110364" y="628502"/>
                </a:cubicBezTo>
                <a:cubicBezTo>
                  <a:pt x="179974" y="728845"/>
                  <a:pt x="415302" y="708922"/>
                  <a:pt x="461403" y="708922"/>
                </a:cubicBezTo>
                <a:cubicBezTo>
                  <a:pt x="497262" y="793797"/>
                  <a:pt x="576077" y="833355"/>
                  <a:pt x="634344" y="837403"/>
                </a:cubicBezTo>
                <a:cubicBezTo>
                  <a:pt x="624272" y="819480"/>
                  <a:pt x="621082" y="807406"/>
                  <a:pt x="616463" y="789973"/>
                </a:cubicBezTo>
                <a:cubicBezTo>
                  <a:pt x="606610" y="760826"/>
                  <a:pt x="616922" y="713064"/>
                  <a:pt x="616922" y="71306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2CCE5-3631-4FD1-A3F1-23F8131C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912" y="1178891"/>
            <a:ext cx="4621048" cy="16788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/>
              <a:t>STORY IN A JAR</a:t>
            </a:r>
          </a:p>
        </p:txBody>
      </p:sp>
      <p:sp>
        <p:nvSpPr>
          <p:cNvPr id="53" name="Freeform: Shape 47">
            <a:extLst>
              <a:ext uri="{FF2B5EF4-FFF2-40B4-BE49-F238E27FC236}">
                <a16:creationId xmlns:a16="http://schemas.microsoft.com/office/drawing/2014/main" id="{3DE94331-B9BD-4D14-A13A-2868661FB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2887" y="926489"/>
            <a:ext cx="5081278" cy="2363876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2741" h="837403">
                <a:moveTo>
                  <a:pt x="616922" y="713064"/>
                </a:moveTo>
                <a:cubicBezTo>
                  <a:pt x="762304" y="719329"/>
                  <a:pt x="1000887" y="725688"/>
                  <a:pt x="1164018" y="711636"/>
                </a:cubicBezTo>
                <a:cubicBezTo>
                  <a:pt x="1327149" y="697584"/>
                  <a:pt x="1510650" y="723647"/>
                  <a:pt x="1595711" y="628754"/>
                </a:cubicBezTo>
                <a:cubicBezTo>
                  <a:pt x="1680773" y="533861"/>
                  <a:pt x="1786020" y="373543"/>
                  <a:pt x="1674387" y="142276"/>
                </a:cubicBezTo>
                <a:cubicBezTo>
                  <a:pt x="1607083" y="7214"/>
                  <a:pt x="993699" y="7418"/>
                  <a:pt x="721925" y="1516"/>
                </a:cubicBezTo>
                <a:cubicBezTo>
                  <a:pt x="450151" y="-4386"/>
                  <a:pt x="145668" y="2365"/>
                  <a:pt x="43741" y="106863"/>
                </a:cubicBezTo>
                <a:cubicBezTo>
                  <a:pt x="-58186" y="211361"/>
                  <a:pt x="40754" y="528159"/>
                  <a:pt x="110364" y="628502"/>
                </a:cubicBezTo>
                <a:cubicBezTo>
                  <a:pt x="179974" y="728845"/>
                  <a:pt x="415302" y="708922"/>
                  <a:pt x="461403" y="708922"/>
                </a:cubicBezTo>
                <a:cubicBezTo>
                  <a:pt x="497262" y="793797"/>
                  <a:pt x="576077" y="833355"/>
                  <a:pt x="634344" y="837403"/>
                </a:cubicBezTo>
                <a:cubicBezTo>
                  <a:pt x="624272" y="819480"/>
                  <a:pt x="621082" y="807406"/>
                  <a:pt x="616463" y="789973"/>
                </a:cubicBezTo>
                <a:cubicBezTo>
                  <a:pt x="606610" y="760826"/>
                  <a:pt x="616922" y="713064"/>
                  <a:pt x="616922" y="71306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Content Placeholder 38">
            <a:extLst>
              <a:ext uri="{FF2B5EF4-FFF2-40B4-BE49-F238E27FC236}">
                <a16:creationId xmlns:a16="http://schemas.microsoft.com/office/drawing/2014/main" id="{D7FE1C2E-3E93-4D5A-9226-CA92D20E4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799" y="3542767"/>
            <a:ext cx="3847009" cy="2839418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CREATE A SCENE FROM </a:t>
            </a:r>
          </a:p>
          <a:p>
            <a:pPr algn="ctr"/>
            <a:r>
              <a:rPr lang="en-US" sz="4400" dirty="0"/>
              <a:t>A STORY IN A JAR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574DA8-2E9E-4477-B3E3-6C2C1CF55AD2}"/>
              </a:ext>
            </a:extLst>
          </p:cNvPr>
          <p:cNvSpPr/>
          <p:nvPr/>
        </p:nvSpPr>
        <p:spPr>
          <a:xfrm>
            <a:off x="3541486" y="667657"/>
            <a:ext cx="2633566" cy="2588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31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D2A7128-270D-45DD-B0C7-24FF4622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1734980-3A14-4021-8D8C-42AC55C39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74"/>
            <a:ext cx="6364515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  <a:gd name="connsiteX0" fmla="*/ 7430701 w 7520786"/>
              <a:gd name="connsiteY0" fmla="*/ 6858000 h 6858000"/>
              <a:gd name="connsiteX1" fmla="*/ 0 w 7520786"/>
              <a:gd name="connsiteY1" fmla="*/ 6858000 h 6858000"/>
              <a:gd name="connsiteX2" fmla="*/ 0 w 7520786"/>
              <a:gd name="connsiteY2" fmla="*/ 0 h 6858000"/>
              <a:gd name="connsiteX3" fmla="*/ 7505795 w 7520786"/>
              <a:gd name="connsiteY3" fmla="*/ 0 h 6858000"/>
              <a:gd name="connsiteX4" fmla="*/ 7520785 w 7520786"/>
              <a:gd name="connsiteY4" fmla="*/ 379063 h 6858000"/>
              <a:gd name="connsiteX5" fmla="*/ 7433327 w 7520786"/>
              <a:gd name="connsiteY5" fmla="*/ 6803646 h 6858000"/>
              <a:gd name="connsiteX6" fmla="*/ 7430701 w 752078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0786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384101" y="2164699"/>
                  <a:pt x="7521128" y="5461844"/>
                  <a:pt x="7433327" y="6803646"/>
                </a:cubicBezTo>
                <a:lnTo>
                  <a:pt x="7430701" y="6858000"/>
                </a:ln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1D7BE2F-D450-4BB9-88A4-89117A39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3803">
            <a:off x="6669115" y="667365"/>
            <a:ext cx="4710726" cy="233744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3222 w 1217951"/>
              <a:gd name="connsiteY0" fmla="*/ 893096 h 893096"/>
              <a:gd name="connsiteX1" fmla="*/ 815627 w 1217951"/>
              <a:gd name="connsiteY1" fmla="*/ 823182 h 893096"/>
              <a:gd name="connsiteX2" fmla="*/ 1174433 w 1217951"/>
              <a:gd name="connsiteY2" fmla="*/ 650399 h 893096"/>
              <a:gd name="connsiteX3" fmla="*/ 1173386 w 1217951"/>
              <a:gd name="connsiteY3" fmla="*/ 212820 h 893096"/>
              <a:gd name="connsiteX4" fmla="*/ 952921 w 1217951"/>
              <a:gd name="connsiteY4" fmla="*/ 42449 h 893096"/>
              <a:gd name="connsiteX5" fmla="*/ 454058 w 1217951"/>
              <a:gd name="connsiteY5" fmla="*/ 52514 h 893096"/>
              <a:gd name="connsiteX6" fmla="*/ 1906 w 1217951"/>
              <a:gd name="connsiteY6" fmla="*/ 615251 h 893096"/>
              <a:gd name="connsiteX7" fmla="*/ 540259 w 1217951"/>
              <a:gd name="connsiteY7" fmla="*/ 757269 h 893096"/>
              <a:gd name="connsiteX8" fmla="*/ 623222 w 1217951"/>
              <a:gd name="connsiteY8" fmla="*/ 893096 h 893096"/>
              <a:gd name="connsiteX0" fmla="*/ 623222 w 1220978"/>
              <a:gd name="connsiteY0" fmla="*/ 893096 h 893096"/>
              <a:gd name="connsiteX1" fmla="*/ 815627 w 1220978"/>
              <a:gd name="connsiteY1" fmla="*/ 823182 h 893096"/>
              <a:gd name="connsiteX2" fmla="*/ 1174433 w 1220978"/>
              <a:gd name="connsiteY2" fmla="*/ 650399 h 893096"/>
              <a:gd name="connsiteX3" fmla="*/ 1173386 w 1220978"/>
              <a:gd name="connsiteY3" fmla="*/ 212820 h 893096"/>
              <a:gd name="connsiteX4" fmla="*/ 952921 w 1220978"/>
              <a:gd name="connsiteY4" fmla="*/ 42449 h 893096"/>
              <a:gd name="connsiteX5" fmla="*/ 454058 w 1220978"/>
              <a:gd name="connsiteY5" fmla="*/ 52514 h 893096"/>
              <a:gd name="connsiteX6" fmla="*/ 1906 w 1220978"/>
              <a:gd name="connsiteY6" fmla="*/ 615251 h 893096"/>
              <a:gd name="connsiteX7" fmla="*/ 540259 w 1220978"/>
              <a:gd name="connsiteY7" fmla="*/ 757269 h 893096"/>
              <a:gd name="connsiteX8" fmla="*/ 623222 w 1220978"/>
              <a:gd name="connsiteY8" fmla="*/ 893096 h 893096"/>
              <a:gd name="connsiteX0" fmla="*/ 624315 w 1222071"/>
              <a:gd name="connsiteY0" fmla="*/ 871608 h 871608"/>
              <a:gd name="connsiteX1" fmla="*/ 816720 w 1222071"/>
              <a:gd name="connsiteY1" fmla="*/ 801694 h 871608"/>
              <a:gd name="connsiteX2" fmla="*/ 1175526 w 1222071"/>
              <a:gd name="connsiteY2" fmla="*/ 628911 h 871608"/>
              <a:gd name="connsiteX3" fmla="*/ 1174479 w 1222071"/>
              <a:gd name="connsiteY3" fmla="*/ 191332 h 871608"/>
              <a:gd name="connsiteX4" fmla="*/ 954014 w 1222071"/>
              <a:gd name="connsiteY4" fmla="*/ 20961 h 871608"/>
              <a:gd name="connsiteX5" fmla="*/ 455151 w 1222071"/>
              <a:gd name="connsiteY5" fmla="*/ 31026 h 871608"/>
              <a:gd name="connsiteX6" fmla="*/ 2999 w 1222071"/>
              <a:gd name="connsiteY6" fmla="*/ 593763 h 871608"/>
              <a:gd name="connsiteX7" fmla="*/ 541352 w 1222071"/>
              <a:gd name="connsiteY7" fmla="*/ 735781 h 871608"/>
              <a:gd name="connsiteX8" fmla="*/ 624315 w 1222071"/>
              <a:gd name="connsiteY8" fmla="*/ 871608 h 871608"/>
              <a:gd name="connsiteX0" fmla="*/ 624980 w 1222736"/>
              <a:gd name="connsiteY0" fmla="*/ 870777 h 870777"/>
              <a:gd name="connsiteX1" fmla="*/ 817385 w 1222736"/>
              <a:gd name="connsiteY1" fmla="*/ 800863 h 870777"/>
              <a:gd name="connsiteX2" fmla="*/ 1176191 w 1222736"/>
              <a:gd name="connsiteY2" fmla="*/ 628080 h 870777"/>
              <a:gd name="connsiteX3" fmla="*/ 1175144 w 1222736"/>
              <a:gd name="connsiteY3" fmla="*/ 190501 h 870777"/>
              <a:gd name="connsiteX4" fmla="*/ 954679 w 1222736"/>
              <a:gd name="connsiteY4" fmla="*/ 20130 h 870777"/>
              <a:gd name="connsiteX5" fmla="*/ 414382 w 1222736"/>
              <a:gd name="connsiteY5" fmla="*/ 31976 h 870777"/>
              <a:gd name="connsiteX6" fmla="*/ 3664 w 1222736"/>
              <a:gd name="connsiteY6" fmla="*/ 592932 h 870777"/>
              <a:gd name="connsiteX7" fmla="*/ 542017 w 1222736"/>
              <a:gd name="connsiteY7" fmla="*/ 734950 h 870777"/>
              <a:gd name="connsiteX8" fmla="*/ 624980 w 1222736"/>
              <a:gd name="connsiteY8" fmla="*/ 870777 h 870777"/>
              <a:gd name="connsiteX0" fmla="*/ 624943 w 1222699"/>
              <a:gd name="connsiteY0" fmla="*/ 884146 h 884146"/>
              <a:gd name="connsiteX1" fmla="*/ 817348 w 1222699"/>
              <a:gd name="connsiteY1" fmla="*/ 814232 h 884146"/>
              <a:gd name="connsiteX2" fmla="*/ 1176154 w 1222699"/>
              <a:gd name="connsiteY2" fmla="*/ 641449 h 884146"/>
              <a:gd name="connsiteX3" fmla="*/ 1175107 w 1222699"/>
              <a:gd name="connsiteY3" fmla="*/ 203870 h 884146"/>
              <a:gd name="connsiteX4" fmla="*/ 954642 w 1222699"/>
              <a:gd name="connsiteY4" fmla="*/ 33499 h 884146"/>
              <a:gd name="connsiteX5" fmla="*/ 414345 w 1222699"/>
              <a:gd name="connsiteY5" fmla="*/ 45345 h 884146"/>
              <a:gd name="connsiteX6" fmla="*/ 3627 w 1222699"/>
              <a:gd name="connsiteY6" fmla="*/ 606301 h 884146"/>
              <a:gd name="connsiteX7" fmla="*/ 541980 w 1222699"/>
              <a:gd name="connsiteY7" fmla="*/ 748319 h 884146"/>
              <a:gd name="connsiteX8" fmla="*/ 624943 w 1222699"/>
              <a:gd name="connsiteY8" fmla="*/ 884146 h 884146"/>
              <a:gd name="connsiteX0" fmla="*/ 623477 w 1218278"/>
              <a:gd name="connsiteY0" fmla="*/ 904314 h 904314"/>
              <a:gd name="connsiteX1" fmla="*/ 815882 w 1218278"/>
              <a:gd name="connsiteY1" fmla="*/ 834400 h 904314"/>
              <a:gd name="connsiteX2" fmla="*/ 1174688 w 1218278"/>
              <a:gd name="connsiteY2" fmla="*/ 661617 h 904314"/>
              <a:gd name="connsiteX3" fmla="*/ 1173641 w 1218278"/>
              <a:gd name="connsiteY3" fmla="*/ 224038 h 904314"/>
              <a:gd name="connsiteX4" fmla="*/ 951744 w 1218278"/>
              <a:gd name="connsiteY4" fmla="*/ 29185 h 904314"/>
              <a:gd name="connsiteX5" fmla="*/ 412879 w 1218278"/>
              <a:gd name="connsiteY5" fmla="*/ 65513 h 904314"/>
              <a:gd name="connsiteX6" fmla="*/ 2161 w 1218278"/>
              <a:gd name="connsiteY6" fmla="*/ 626469 h 904314"/>
              <a:gd name="connsiteX7" fmla="*/ 540514 w 1218278"/>
              <a:gd name="connsiteY7" fmla="*/ 768487 h 904314"/>
              <a:gd name="connsiteX8" fmla="*/ 623477 w 1218278"/>
              <a:gd name="connsiteY8" fmla="*/ 904314 h 904314"/>
              <a:gd name="connsiteX0" fmla="*/ 630807 w 1225608"/>
              <a:gd name="connsiteY0" fmla="*/ 904314 h 904314"/>
              <a:gd name="connsiteX1" fmla="*/ 823212 w 1225608"/>
              <a:gd name="connsiteY1" fmla="*/ 834400 h 904314"/>
              <a:gd name="connsiteX2" fmla="*/ 1182018 w 1225608"/>
              <a:gd name="connsiteY2" fmla="*/ 661617 h 904314"/>
              <a:gd name="connsiteX3" fmla="*/ 1180971 w 1225608"/>
              <a:gd name="connsiteY3" fmla="*/ 224038 h 904314"/>
              <a:gd name="connsiteX4" fmla="*/ 959074 w 1225608"/>
              <a:gd name="connsiteY4" fmla="*/ 29185 h 904314"/>
              <a:gd name="connsiteX5" fmla="*/ 420209 w 1225608"/>
              <a:gd name="connsiteY5" fmla="*/ 65513 h 904314"/>
              <a:gd name="connsiteX6" fmla="*/ 9491 w 1225608"/>
              <a:gd name="connsiteY6" fmla="*/ 626469 h 904314"/>
              <a:gd name="connsiteX7" fmla="*/ 547844 w 1225608"/>
              <a:gd name="connsiteY7" fmla="*/ 768487 h 904314"/>
              <a:gd name="connsiteX8" fmla="*/ 630807 w 1225608"/>
              <a:gd name="connsiteY8" fmla="*/ 904314 h 904314"/>
              <a:gd name="connsiteX0" fmla="*/ 631450 w 1226251"/>
              <a:gd name="connsiteY0" fmla="*/ 896948 h 896948"/>
              <a:gd name="connsiteX1" fmla="*/ 823855 w 1226251"/>
              <a:gd name="connsiteY1" fmla="*/ 827034 h 896948"/>
              <a:gd name="connsiteX2" fmla="*/ 1182661 w 1226251"/>
              <a:gd name="connsiteY2" fmla="*/ 654251 h 896948"/>
              <a:gd name="connsiteX3" fmla="*/ 1181614 w 1226251"/>
              <a:gd name="connsiteY3" fmla="*/ 216672 h 896948"/>
              <a:gd name="connsiteX4" fmla="*/ 959717 w 1226251"/>
              <a:gd name="connsiteY4" fmla="*/ 21819 h 896948"/>
              <a:gd name="connsiteX5" fmla="*/ 420852 w 1226251"/>
              <a:gd name="connsiteY5" fmla="*/ 58147 h 896948"/>
              <a:gd name="connsiteX6" fmla="*/ 10134 w 1226251"/>
              <a:gd name="connsiteY6" fmla="*/ 619103 h 896948"/>
              <a:gd name="connsiteX7" fmla="*/ 548487 w 1226251"/>
              <a:gd name="connsiteY7" fmla="*/ 761121 h 896948"/>
              <a:gd name="connsiteX8" fmla="*/ 631450 w 1226251"/>
              <a:gd name="connsiteY8" fmla="*/ 896948 h 896948"/>
              <a:gd name="connsiteX0" fmla="*/ 631450 w 1240153"/>
              <a:gd name="connsiteY0" fmla="*/ 896948 h 896948"/>
              <a:gd name="connsiteX1" fmla="*/ 823855 w 1240153"/>
              <a:gd name="connsiteY1" fmla="*/ 827034 h 896948"/>
              <a:gd name="connsiteX2" fmla="*/ 1182661 w 1240153"/>
              <a:gd name="connsiteY2" fmla="*/ 654251 h 896948"/>
              <a:gd name="connsiteX3" fmla="*/ 1217456 w 1240153"/>
              <a:gd name="connsiteY3" fmla="*/ 220742 h 896948"/>
              <a:gd name="connsiteX4" fmla="*/ 959717 w 1240153"/>
              <a:gd name="connsiteY4" fmla="*/ 21819 h 896948"/>
              <a:gd name="connsiteX5" fmla="*/ 420852 w 1240153"/>
              <a:gd name="connsiteY5" fmla="*/ 58147 h 896948"/>
              <a:gd name="connsiteX6" fmla="*/ 10134 w 1240153"/>
              <a:gd name="connsiteY6" fmla="*/ 619103 h 896948"/>
              <a:gd name="connsiteX7" fmla="*/ 548487 w 1240153"/>
              <a:gd name="connsiteY7" fmla="*/ 761121 h 896948"/>
              <a:gd name="connsiteX8" fmla="*/ 631450 w 1240153"/>
              <a:gd name="connsiteY8" fmla="*/ 896948 h 896948"/>
              <a:gd name="connsiteX0" fmla="*/ 631450 w 1262945"/>
              <a:gd name="connsiteY0" fmla="*/ 896948 h 896948"/>
              <a:gd name="connsiteX1" fmla="*/ 823855 w 1262945"/>
              <a:gd name="connsiteY1" fmla="*/ 827034 h 896948"/>
              <a:gd name="connsiteX2" fmla="*/ 1182661 w 1262945"/>
              <a:gd name="connsiteY2" fmla="*/ 654251 h 896948"/>
              <a:gd name="connsiteX3" fmla="*/ 1247134 w 1262945"/>
              <a:gd name="connsiteY3" fmla="*/ 220869 h 896948"/>
              <a:gd name="connsiteX4" fmla="*/ 959717 w 1262945"/>
              <a:gd name="connsiteY4" fmla="*/ 21819 h 896948"/>
              <a:gd name="connsiteX5" fmla="*/ 420852 w 1262945"/>
              <a:gd name="connsiteY5" fmla="*/ 58147 h 896948"/>
              <a:gd name="connsiteX6" fmla="*/ 10134 w 1262945"/>
              <a:gd name="connsiteY6" fmla="*/ 619103 h 896948"/>
              <a:gd name="connsiteX7" fmla="*/ 548487 w 1262945"/>
              <a:gd name="connsiteY7" fmla="*/ 761121 h 896948"/>
              <a:gd name="connsiteX8" fmla="*/ 631450 w 1262945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3467 w 1268586"/>
              <a:gd name="connsiteY7" fmla="*/ 776764 h 896948"/>
              <a:gd name="connsiteX8" fmla="*/ 631450 w 1268586"/>
              <a:gd name="connsiteY8" fmla="*/ 896948 h 896948"/>
              <a:gd name="connsiteX0" fmla="*/ 613559 w 1250695"/>
              <a:gd name="connsiteY0" fmla="*/ 904135 h 904135"/>
              <a:gd name="connsiteX1" fmla="*/ 805964 w 1250695"/>
              <a:gd name="connsiteY1" fmla="*/ 834221 h 904135"/>
              <a:gd name="connsiteX2" fmla="*/ 1182405 w 1250695"/>
              <a:gd name="connsiteY2" fmla="*/ 658576 h 904135"/>
              <a:gd name="connsiteX3" fmla="*/ 1229243 w 1250695"/>
              <a:gd name="connsiteY3" fmla="*/ 228056 h 904135"/>
              <a:gd name="connsiteX4" fmla="*/ 941826 w 1250695"/>
              <a:gd name="connsiteY4" fmla="*/ 29006 h 904135"/>
              <a:gd name="connsiteX5" fmla="*/ 402961 w 1250695"/>
              <a:gd name="connsiteY5" fmla="*/ 65334 h 904135"/>
              <a:gd name="connsiteX6" fmla="*/ 9878 w 1250695"/>
              <a:gd name="connsiteY6" fmla="*/ 623429 h 904135"/>
              <a:gd name="connsiteX7" fmla="*/ 525576 w 1250695"/>
              <a:gd name="connsiteY7" fmla="*/ 783951 h 904135"/>
              <a:gd name="connsiteX8" fmla="*/ 613559 w 1250695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377 w 1243513"/>
              <a:gd name="connsiteY0" fmla="*/ 899488 h 899488"/>
              <a:gd name="connsiteX1" fmla="*/ 798782 w 1243513"/>
              <a:gd name="connsiteY1" fmla="*/ 829574 h 899488"/>
              <a:gd name="connsiteX2" fmla="*/ 1175223 w 1243513"/>
              <a:gd name="connsiteY2" fmla="*/ 653929 h 899488"/>
              <a:gd name="connsiteX3" fmla="*/ 1222061 w 1243513"/>
              <a:gd name="connsiteY3" fmla="*/ 223409 h 899488"/>
              <a:gd name="connsiteX4" fmla="*/ 934644 w 1243513"/>
              <a:gd name="connsiteY4" fmla="*/ 24359 h 899488"/>
              <a:gd name="connsiteX5" fmla="*/ 395779 w 1243513"/>
              <a:gd name="connsiteY5" fmla="*/ 60687 h 899488"/>
              <a:gd name="connsiteX6" fmla="*/ 2696 w 1243513"/>
              <a:gd name="connsiteY6" fmla="*/ 618782 h 899488"/>
              <a:gd name="connsiteX7" fmla="*/ 518394 w 1243513"/>
              <a:gd name="connsiteY7" fmla="*/ 779304 h 899488"/>
              <a:gd name="connsiteX8" fmla="*/ 606377 w 1243513"/>
              <a:gd name="connsiteY8" fmla="*/ 899488 h 899488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8394 w 1243513"/>
              <a:gd name="connsiteY7" fmla="*/ 779304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32641"/>
              <a:gd name="connsiteY0" fmla="*/ 917993 h 917993"/>
              <a:gd name="connsiteX1" fmla="*/ 798782 w 1232641"/>
              <a:gd name="connsiteY1" fmla="*/ 829574 h 917993"/>
              <a:gd name="connsiteX2" fmla="*/ 1134836 w 1232641"/>
              <a:gd name="connsiteY2" fmla="*/ 659403 h 917993"/>
              <a:gd name="connsiteX3" fmla="*/ 1222061 w 1232641"/>
              <a:gd name="connsiteY3" fmla="*/ 223409 h 917993"/>
              <a:gd name="connsiteX4" fmla="*/ 934644 w 1232641"/>
              <a:gd name="connsiteY4" fmla="*/ 24359 h 917993"/>
              <a:gd name="connsiteX5" fmla="*/ 395779 w 1232641"/>
              <a:gd name="connsiteY5" fmla="*/ 60687 h 917993"/>
              <a:gd name="connsiteX6" fmla="*/ 2696 w 1232641"/>
              <a:gd name="connsiteY6" fmla="*/ 618782 h 917993"/>
              <a:gd name="connsiteX7" fmla="*/ 519825 w 1232641"/>
              <a:gd name="connsiteY7" fmla="*/ 803786 h 917993"/>
              <a:gd name="connsiteX8" fmla="*/ 583723 w 1232641"/>
              <a:gd name="connsiteY8" fmla="*/ 917993 h 917993"/>
              <a:gd name="connsiteX0" fmla="*/ 583723 w 1187264"/>
              <a:gd name="connsiteY0" fmla="*/ 917993 h 917993"/>
              <a:gd name="connsiteX1" fmla="*/ 798782 w 1187264"/>
              <a:gd name="connsiteY1" fmla="*/ 829574 h 917993"/>
              <a:gd name="connsiteX2" fmla="*/ 1134836 w 1187264"/>
              <a:gd name="connsiteY2" fmla="*/ 659403 h 917993"/>
              <a:gd name="connsiteX3" fmla="*/ 1166273 w 1187264"/>
              <a:gd name="connsiteY3" fmla="*/ 220655 h 917993"/>
              <a:gd name="connsiteX4" fmla="*/ 934644 w 1187264"/>
              <a:gd name="connsiteY4" fmla="*/ 24359 h 917993"/>
              <a:gd name="connsiteX5" fmla="*/ 395779 w 1187264"/>
              <a:gd name="connsiteY5" fmla="*/ 60687 h 917993"/>
              <a:gd name="connsiteX6" fmla="*/ 2696 w 1187264"/>
              <a:gd name="connsiteY6" fmla="*/ 618782 h 917993"/>
              <a:gd name="connsiteX7" fmla="*/ 519825 w 1187264"/>
              <a:gd name="connsiteY7" fmla="*/ 803786 h 917993"/>
              <a:gd name="connsiteX8" fmla="*/ 583723 w 1187264"/>
              <a:gd name="connsiteY8" fmla="*/ 917993 h 917993"/>
              <a:gd name="connsiteX0" fmla="*/ 583723 w 1177003"/>
              <a:gd name="connsiteY0" fmla="*/ 917993 h 917993"/>
              <a:gd name="connsiteX1" fmla="*/ 798782 w 1177003"/>
              <a:gd name="connsiteY1" fmla="*/ 829574 h 917993"/>
              <a:gd name="connsiteX2" fmla="*/ 1103676 w 1177003"/>
              <a:gd name="connsiteY2" fmla="*/ 637838 h 917993"/>
              <a:gd name="connsiteX3" fmla="*/ 1166273 w 1177003"/>
              <a:gd name="connsiteY3" fmla="*/ 220655 h 917993"/>
              <a:gd name="connsiteX4" fmla="*/ 934644 w 1177003"/>
              <a:gd name="connsiteY4" fmla="*/ 24359 h 917993"/>
              <a:gd name="connsiteX5" fmla="*/ 395779 w 1177003"/>
              <a:gd name="connsiteY5" fmla="*/ 60687 h 917993"/>
              <a:gd name="connsiteX6" fmla="*/ 2696 w 1177003"/>
              <a:gd name="connsiteY6" fmla="*/ 618782 h 917993"/>
              <a:gd name="connsiteX7" fmla="*/ 519825 w 1177003"/>
              <a:gd name="connsiteY7" fmla="*/ 803786 h 917993"/>
              <a:gd name="connsiteX8" fmla="*/ 583723 w 1177003"/>
              <a:gd name="connsiteY8" fmla="*/ 917993 h 917993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729 w 1176933"/>
              <a:gd name="connsiteY0" fmla="*/ 903086 h 903086"/>
              <a:gd name="connsiteX1" fmla="*/ 798788 w 1176933"/>
              <a:gd name="connsiteY1" fmla="*/ 814667 h 903086"/>
              <a:gd name="connsiteX2" fmla="*/ 1103682 w 1176933"/>
              <a:gd name="connsiteY2" fmla="*/ 622931 h 903086"/>
              <a:gd name="connsiteX3" fmla="*/ 1166279 w 1176933"/>
              <a:gd name="connsiteY3" fmla="*/ 205748 h 903086"/>
              <a:gd name="connsiteX4" fmla="*/ 935723 w 1176933"/>
              <a:gd name="connsiteY4" fmla="*/ 24779 h 903086"/>
              <a:gd name="connsiteX5" fmla="*/ 395785 w 1176933"/>
              <a:gd name="connsiteY5" fmla="*/ 45780 h 903086"/>
              <a:gd name="connsiteX6" fmla="*/ 2702 w 1176933"/>
              <a:gd name="connsiteY6" fmla="*/ 603875 h 903086"/>
              <a:gd name="connsiteX7" fmla="*/ 519831 w 1176933"/>
              <a:gd name="connsiteY7" fmla="*/ 788879 h 903086"/>
              <a:gd name="connsiteX8" fmla="*/ 583729 w 1176933"/>
              <a:gd name="connsiteY8" fmla="*/ 903086 h 903086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7 w 1144041"/>
              <a:gd name="connsiteY0" fmla="*/ 905437 h 905437"/>
              <a:gd name="connsiteX1" fmla="*/ 765896 w 1144041"/>
              <a:gd name="connsiteY1" fmla="*/ 817018 h 905437"/>
              <a:gd name="connsiteX2" fmla="*/ 1070790 w 1144041"/>
              <a:gd name="connsiteY2" fmla="*/ 625282 h 905437"/>
              <a:gd name="connsiteX3" fmla="*/ 1133387 w 1144041"/>
              <a:gd name="connsiteY3" fmla="*/ 208099 h 905437"/>
              <a:gd name="connsiteX4" fmla="*/ 902831 w 1144041"/>
              <a:gd name="connsiteY4" fmla="*/ 27130 h 905437"/>
              <a:gd name="connsiteX5" fmla="*/ 362893 w 1144041"/>
              <a:gd name="connsiteY5" fmla="*/ 48131 h 905437"/>
              <a:gd name="connsiteX6" fmla="*/ 2854 w 1144041"/>
              <a:gd name="connsiteY6" fmla="*/ 601748 h 905437"/>
              <a:gd name="connsiteX7" fmla="*/ 486939 w 1144041"/>
              <a:gd name="connsiteY7" fmla="*/ 791230 h 905437"/>
              <a:gd name="connsiteX8" fmla="*/ 550837 w 1144041"/>
              <a:gd name="connsiteY8" fmla="*/ 905437 h 9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041" h="905437">
                <a:moveTo>
                  <a:pt x="550837" y="905437"/>
                </a:moveTo>
                <a:cubicBezTo>
                  <a:pt x="625126" y="903802"/>
                  <a:pt x="679237" y="863710"/>
                  <a:pt x="765896" y="817018"/>
                </a:cubicBezTo>
                <a:cubicBezTo>
                  <a:pt x="852555" y="770326"/>
                  <a:pt x="1009542" y="726768"/>
                  <a:pt x="1070790" y="625282"/>
                </a:cubicBezTo>
                <a:cubicBezTo>
                  <a:pt x="1132038" y="523796"/>
                  <a:pt x="1161380" y="307791"/>
                  <a:pt x="1133387" y="208099"/>
                </a:cubicBezTo>
                <a:cubicBezTo>
                  <a:pt x="1105394" y="108407"/>
                  <a:pt x="1022719" y="53848"/>
                  <a:pt x="902831" y="27130"/>
                </a:cubicBezTo>
                <a:cubicBezTo>
                  <a:pt x="782943" y="412"/>
                  <a:pt x="513213" y="-25440"/>
                  <a:pt x="362893" y="48131"/>
                </a:cubicBezTo>
                <a:cubicBezTo>
                  <a:pt x="212573" y="121702"/>
                  <a:pt x="-28964" y="168558"/>
                  <a:pt x="2854" y="601748"/>
                </a:cubicBezTo>
                <a:cubicBezTo>
                  <a:pt x="40207" y="875873"/>
                  <a:pt x="350499" y="788031"/>
                  <a:pt x="486939" y="791230"/>
                </a:cubicBezTo>
                <a:cubicBezTo>
                  <a:pt x="640409" y="814584"/>
                  <a:pt x="550837" y="905437"/>
                  <a:pt x="550837" y="905437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FB6307F-6A94-41F5-B00A-92BE5D3C7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3803">
            <a:off x="6738158" y="624106"/>
            <a:ext cx="4710726" cy="233744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3222 w 1217951"/>
              <a:gd name="connsiteY0" fmla="*/ 893096 h 893096"/>
              <a:gd name="connsiteX1" fmla="*/ 815627 w 1217951"/>
              <a:gd name="connsiteY1" fmla="*/ 823182 h 893096"/>
              <a:gd name="connsiteX2" fmla="*/ 1174433 w 1217951"/>
              <a:gd name="connsiteY2" fmla="*/ 650399 h 893096"/>
              <a:gd name="connsiteX3" fmla="*/ 1173386 w 1217951"/>
              <a:gd name="connsiteY3" fmla="*/ 212820 h 893096"/>
              <a:gd name="connsiteX4" fmla="*/ 952921 w 1217951"/>
              <a:gd name="connsiteY4" fmla="*/ 42449 h 893096"/>
              <a:gd name="connsiteX5" fmla="*/ 454058 w 1217951"/>
              <a:gd name="connsiteY5" fmla="*/ 52514 h 893096"/>
              <a:gd name="connsiteX6" fmla="*/ 1906 w 1217951"/>
              <a:gd name="connsiteY6" fmla="*/ 615251 h 893096"/>
              <a:gd name="connsiteX7" fmla="*/ 540259 w 1217951"/>
              <a:gd name="connsiteY7" fmla="*/ 757269 h 893096"/>
              <a:gd name="connsiteX8" fmla="*/ 623222 w 1217951"/>
              <a:gd name="connsiteY8" fmla="*/ 893096 h 893096"/>
              <a:gd name="connsiteX0" fmla="*/ 623222 w 1220978"/>
              <a:gd name="connsiteY0" fmla="*/ 893096 h 893096"/>
              <a:gd name="connsiteX1" fmla="*/ 815627 w 1220978"/>
              <a:gd name="connsiteY1" fmla="*/ 823182 h 893096"/>
              <a:gd name="connsiteX2" fmla="*/ 1174433 w 1220978"/>
              <a:gd name="connsiteY2" fmla="*/ 650399 h 893096"/>
              <a:gd name="connsiteX3" fmla="*/ 1173386 w 1220978"/>
              <a:gd name="connsiteY3" fmla="*/ 212820 h 893096"/>
              <a:gd name="connsiteX4" fmla="*/ 952921 w 1220978"/>
              <a:gd name="connsiteY4" fmla="*/ 42449 h 893096"/>
              <a:gd name="connsiteX5" fmla="*/ 454058 w 1220978"/>
              <a:gd name="connsiteY5" fmla="*/ 52514 h 893096"/>
              <a:gd name="connsiteX6" fmla="*/ 1906 w 1220978"/>
              <a:gd name="connsiteY6" fmla="*/ 615251 h 893096"/>
              <a:gd name="connsiteX7" fmla="*/ 540259 w 1220978"/>
              <a:gd name="connsiteY7" fmla="*/ 757269 h 893096"/>
              <a:gd name="connsiteX8" fmla="*/ 623222 w 1220978"/>
              <a:gd name="connsiteY8" fmla="*/ 893096 h 893096"/>
              <a:gd name="connsiteX0" fmla="*/ 624315 w 1222071"/>
              <a:gd name="connsiteY0" fmla="*/ 871608 h 871608"/>
              <a:gd name="connsiteX1" fmla="*/ 816720 w 1222071"/>
              <a:gd name="connsiteY1" fmla="*/ 801694 h 871608"/>
              <a:gd name="connsiteX2" fmla="*/ 1175526 w 1222071"/>
              <a:gd name="connsiteY2" fmla="*/ 628911 h 871608"/>
              <a:gd name="connsiteX3" fmla="*/ 1174479 w 1222071"/>
              <a:gd name="connsiteY3" fmla="*/ 191332 h 871608"/>
              <a:gd name="connsiteX4" fmla="*/ 954014 w 1222071"/>
              <a:gd name="connsiteY4" fmla="*/ 20961 h 871608"/>
              <a:gd name="connsiteX5" fmla="*/ 455151 w 1222071"/>
              <a:gd name="connsiteY5" fmla="*/ 31026 h 871608"/>
              <a:gd name="connsiteX6" fmla="*/ 2999 w 1222071"/>
              <a:gd name="connsiteY6" fmla="*/ 593763 h 871608"/>
              <a:gd name="connsiteX7" fmla="*/ 541352 w 1222071"/>
              <a:gd name="connsiteY7" fmla="*/ 735781 h 871608"/>
              <a:gd name="connsiteX8" fmla="*/ 624315 w 1222071"/>
              <a:gd name="connsiteY8" fmla="*/ 871608 h 871608"/>
              <a:gd name="connsiteX0" fmla="*/ 624980 w 1222736"/>
              <a:gd name="connsiteY0" fmla="*/ 870777 h 870777"/>
              <a:gd name="connsiteX1" fmla="*/ 817385 w 1222736"/>
              <a:gd name="connsiteY1" fmla="*/ 800863 h 870777"/>
              <a:gd name="connsiteX2" fmla="*/ 1176191 w 1222736"/>
              <a:gd name="connsiteY2" fmla="*/ 628080 h 870777"/>
              <a:gd name="connsiteX3" fmla="*/ 1175144 w 1222736"/>
              <a:gd name="connsiteY3" fmla="*/ 190501 h 870777"/>
              <a:gd name="connsiteX4" fmla="*/ 954679 w 1222736"/>
              <a:gd name="connsiteY4" fmla="*/ 20130 h 870777"/>
              <a:gd name="connsiteX5" fmla="*/ 414382 w 1222736"/>
              <a:gd name="connsiteY5" fmla="*/ 31976 h 870777"/>
              <a:gd name="connsiteX6" fmla="*/ 3664 w 1222736"/>
              <a:gd name="connsiteY6" fmla="*/ 592932 h 870777"/>
              <a:gd name="connsiteX7" fmla="*/ 542017 w 1222736"/>
              <a:gd name="connsiteY7" fmla="*/ 734950 h 870777"/>
              <a:gd name="connsiteX8" fmla="*/ 624980 w 1222736"/>
              <a:gd name="connsiteY8" fmla="*/ 870777 h 870777"/>
              <a:gd name="connsiteX0" fmla="*/ 624943 w 1222699"/>
              <a:gd name="connsiteY0" fmla="*/ 884146 h 884146"/>
              <a:gd name="connsiteX1" fmla="*/ 817348 w 1222699"/>
              <a:gd name="connsiteY1" fmla="*/ 814232 h 884146"/>
              <a:gd name="connsiteX2" fmla="*/ 1176154 w 1222699"/>
              <a:gd name="connsiteY2" fmla="*/ 641449 h 884146"/>
              <a:gd name="connsiteX3" fmla="*/ 1175107 w 1222699"/>
              <a:gd name="connsiteY3" fmla="*/ 203870 h 884146"/>
              <a:gd name="connsiteX4" fmla="*/ 954642 w 1222699"/>
              <a:gd name="connsiteY4" fmla="*/ 33499 h 884146"/>
              <a:gd name="connsiteX5" fmla="*/ 414345 w 1222699"/>
              <a:gd name="connsiteY5" fmla="*/ 45345 h 884146"/>
              <a:gd name="connsiteX6" fmla="*/ 3627 w 1222699"/>
              <a:gd name="connsiteY6" fmla="*/ 606301 h 884146"/>
              <a:gd name="connsiteX7" fmla="*/ 541980 w 1222699"/>
              <a:gd name="connsiteY7" fmla="*/ 748319 h 884146"/>
              <a:gd name="connsiteX8" fmla="*/ 624943 w 1222699"/>
              <a:gd name="connsiteY8" fmla="*/ 884146 h 884146"/>
              <a:gd name="connsiteX0" fmla="*/ 623477 w 1218278"/>
              <a:gd name="connsiteY0" fmla="*/ 904314 h 904314"/>
              <a:gd name="connsiteX1" fmla="*/ 815882 w 1218278"/>
              <a:gd name="connsiteY1" fmla="*/ 834400 h 904314"/>
              <a:gd name="connsiteX2" fmla="*/ 1174688 w 1218278"/>
              <a:gd name="connsiteY2" fmla="*/ 661617 h 904314"/>
              <a:gd name="connsiteX3" fmla="*/ 1173641 w 1218278"/>
              <a:gd name="connsiteY3" fmla="*/ 224038 h 904314"/>
              <a:gd name="connsiteX4" fmla="*/ 951744 w 1218278"/>
              <a:gd name="connsiteY4" fmla="*/ 29185 h 904314"/>
              <a:gd name="connsiteX5" fmla="*/ 412879 w 1218278"/>
              <a:gd name="connsiteY5" fmla="*/ 65513 h 904314"/>
              <a:gd name="connsiteX6" fmla="*/ 2161 w 1218278"/>
              <a:gd name="connsiteY6" fmla="*/ 626469 h 904314"/>
              <a:gd name="connsiteX7" fmla="*/ 540514 w 1218278"/>
              <a:gd name="connsiteY7" fmla="*/ 768487 h 904314"/>
              <a:gd name="connsiteX8" fmla="*/ 623477 w 1218278"/>
              <a:gd name="connsiteY8" fmla="*/ 904314 h 904314"/>
              <a:gd name="connsiteX0" fmla="*/ 630807 w 1225608"/>
              <a:gd name="connsiteY0" fmla="*/ 904314 h 904314"/>
              <a:gd name="connsiteX1" fmla="*/ 823212 w 1225608"/>
              <a:gd name="connsiteY1" fmla="*/ 834400 h 904314"/>
              <a:gd name="connsiteX2" fmla="*/ 1182018 w 1225608"/>
              <a:gd name="connsiteY2" fmla="*/ 661617 h 904314"/>
              <a:gd name="connsiteX3" fmla="*/ 1180971 w 1225608"/>
              <a:gd name="connsiteY3" fmla="*/ 224038 h 904314"/>
              <a:gd name="connsiteX4" fmla="*/ 959074 w 1225608"/>
              <a:gd name="connsiteY4" fmla="*/ 29185 h 904314"/>
              <a:gd name="connsiteX5" fmla="*/ 420209 w 1225608"/>
              <a:gd name="connsiteY5" fmla="*/ 65513 h 904314"/>
              <a:gd name="connsiteX6" fmla="*/ 9491 w 1225608"/>
              <a:gd name="connsiteY6" fmla="*/ 626469 h 904314"/>
              <a:gd name="connsiteX7" fmla="*/ 547844 w 1225608"/>
              <a:gd name="connsiteY7" fmla="*/ 768487 h 904314"/>
              <a:gd name="connsiteX8" fmla="*/ 630807 w 1225608"/>
              <a:gd name="connsiteY8" fmla="*/ 904314 h 904314"/>
              <a:gd name="connsiteX0" fmla="*/ 631450 w 1226251"/>
              <a:gd name="connsiteY0" fmla="*/ 896948 h 896948"/>
              <a:gd name="connsiteX1" fmla="*/ 823855 w 1226251"/>
              <a:gd name="connsiteY1" fmla="*/ 827034 h 896948"/>
              <a:gd name="connsiteX2" fmla="*/ 1182661 w 1226251"/>
              <a:gd name="connsiteY2" fmla="*/ 654251 h 896948"/>
              <a:gd name="connsiteX3" fmla="*/ 1181614 w 1226251"/>
              <a:gd name="connsiteY3" fmla="*/ 216672 h 896948"/>
              <a:gd name="connsiteX4" fmla="*/ 959717 w 1226251"/>
              <a:gd name="connsiteY4" fmla="*/ 21819 h 896948"/>
              <a:gd name="connsiteX5" fmla="*/ 420852 w 1226251"/>
              <a:gd name="connsiteY5" fmla="*/ 58147 h 896948"/>
              <a:gd name="connsiteX6" fmla="*/ 10134 w 1226251"/>
              <a:gd name="connsiteY6" fmla="*/ 619103 h 896948"/>
              <a:gd name="connsiteX7" fmla="*/ 548487 w 1226251"/>
              <a:gd name="connsiteY7" fmla="*/ 761121 h 896948"/>
              <a:gd name="connsiteX8" fmla="*/ 631450 w 1226251"/>
              <a:gd name="connsiteY8" fmla="*/ 896948 h 896948"/>
              <a:gd name="connsiteX0" fmla="*/ 631450 w 1240153"/>
              <a:gd name="connsiteY0" fmla="*/ 896948 h 896948"/>
              <a:gd name="connsiteX1" fmla="*/ 823855 w 1240153"/>
              <a:gd name="connsiteY1" fmla="*/ 827034 h 896948"/>
              <a:gd name="connsiteX2" fmla="*/ 1182661 w 1240153"/>
              <a:gd name="connsiteY2" fmla="*/ 654251 h 896948"/>
              <a:gd name="connsiteX3" fmla="*/ 1217456 w 1240153"/>
              <a:gd name="connsiteY3" fmla="*/ 220742 h 896948"/>
              <a:gd name="connsiteX4" fmla="*/ 959717 w 1240153"/>
              <a:gd name="connsiteY4" fmla="*/ 21819 h 896948"/>
              <a:gd name="connsiteX5" fmla="*/ 420852 w 1240153"/>
              <a:gd name="connsiteY5" fmla="*/ 58147 h 896948"/>
              <a:gd name="connsiteX6" fmla="*/ 10134 w 1240153"/>
              <a:gd name="connsiteY6" fmla="*/ 619103 h 896948"/>
              <a:gd name="connsiteX7" fmla="*/ 548487 w 1240153"/>
              <a:gd name="connsiteY7" fmla="*/ 761121 h 896948"/>
              <a:gd name="connsiteX8" fmla="*/ 631450 w 1240153"/>
              <a:gd name="connsiteY8" fmla="*/ 896948 h 896948"/>
              <a:gd name="connsiteX0" fmla="*/ 631450 w 1262945"/>
              <a:gd name="connsiteY0" fmla="*/ 896948 h 896948"/>
              <a:gd name="connsiteX1" fmla="*/ 823855 w 1262945"/>
              <a:gd name="connsiteY1" fmla="*/ 827034 h 896948"/>
              <a:gd name="connsiteX2" fmla="*/ 1182661 w 1262945"/>
              <a:gd name="connsiteY2" fmla="*/ 654251 h 896948"/>
              <a:gd name="connsiteX3" fmla="*/ 1247134 w 1262945"/>
              <a:gd name="connsiteY3" fmla="*/ 220869 h 896948"/>
              <a:gd name="connsiteX4" fmla="*/ 959717 w 1262945"/>
              <a:gd name="connsiteY4" fmla="*/ 21819 h 896948"/>
              <a:gd name="connsiteX5" fmla="*/ 420852 w 1262945"/>
              <a:gd name="connsiteY5" fmla="*/ 58147 h 896948"/>
              <a:gd name="connsiteX6" fmla="*/ 10134 w 1262945"/>
              <a:gd name="connsiteY6" fmla="*/ 619103 h 896948"/>
              <a:gd name="connsiteX7" fmla="*/ 548487 w 1262945"/>
              <a:gd name="connsiteY7" fmla="*/ 761121 h 896948"/>
              <a:gd name="connsiteX8" fmla="*/ 631450 w 1262945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3467 w 1268586"/>
              <a:gd name="connsiteY7" fmla="*/ 776764 h 896948"/>
              <a:gd name="connsiteX8" fmla="*/ 631450 w 1268586"/>
              <a:gd name="connsiteY8" fmla="*/ 896948 h 896948"/>
              <a:gd name="connsiteX0" fmla="*/ 613559 w 1250695"/>
              <a:gd name="connsiteY0" fmla="*/ 904135 h 904135"/>
              <a:gd name="connsiteX1" fmla="*/ 805964 w 1250695"/>
              <a:gd name="connsiteY1" fmla="*/ 834221 h 904135"/>
              <a:gd name="connsiteX2" fmla="*/ 1182405 w 1250695"/>
              <a:gd name="connsiteY2" fmla="*/ 658576 h 904135"/>
              <a:gd name="connsiteX3" fmla="*/ 1229243 w 1250695"/>
              <a:gd name="connsiteY3" fmla="*/ 228056 h 904135"/>
              <a:gd name="connsiteX4" fmla="*/ 941826 w 1250695"/>
              <a:gd name="connsiteY4" fmla="*/ 29006 h 904135"/>
              <a:gd name="connsiteX5" fmla="*/ 402961 w 1250695"/>
              <a:gd name="connsiteY5" fmla="*/ 65334 h 904135"/>
              <a:gd name="connsiteX6" fmla="*/ 9878 w 1250695"/>
              <a:gd name="connsiteY6" fmla="*/ 623429 h 904135"/>
              <a:gd name="connsiteX7" fmla="*/ 525576 w 1250695"/>
              <a:gd name="connsiteY7" fmla="*/ 783951 h 904135"/>
              <a:gd name="connsiteX8" fmla="*/ 613559 w 1250695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377 w 1243513"/>
              <a:gd name="connsiteY0" fmla="*/ 899488 h 899488"/>
              <a:gd name="connsiteX1" fmla="*/ 798782 w 1243513"/>
              <a:gd name="connsiteY1" fmla="*/ 829574 h 899488"/>
              <a:gd name="connsiteX2" fmla="*/ 1175223 w 1243513"/>
              <a:gd name="connsiteY2" fmla="*/ 653929 h 899488"/>
              <a:gd name="connsiteX3" fmla="*/ 1222061 w 1243513"/>
              <a:gd name="connsiteY3" fmla="*/ 223409 h 899488"/>
              <a:gd name="connsiteX4" fmla="*/ 934644 w 1243513"/>
              <a:gd name="connsiteY4" fmla="*/ 24359 h 899488"/>
              <a:gd name="connsiteX5" fmla="*/ 395779 w 1243513"/>
              <a:gd name="connsiteY5" fmla="*/ 60687 h 899488"/>
              <a:gd name="connsiteX6" fmla="*/ 2696 w 1243513"/>
              <a:gd name="connsiteY6" fmla="*/ 618782 h 899488"/>
              <a:gd name="connsiteX7" fmla="*/ 518394 w 1243513"/>
              <a:gd name="connsiteY7" fmla="*/ 779304 h 899488"/>
              <a:gd name="connsiteX8" fmla="*/ 606377 w 1243513"/>
              <a:gd name="connsiteY8" fmla="*/ 899488 h 899488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8394 w 1243513"/>
              <a:gd name="connsiteY7" fmla="*/ 779304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32641"/>
              <a:gd name="connsiteY0" fmla="*/ 917993 h 917993"/>
              <a:gd name="connsiteX1" fmla="*/ 798782 w 1232641"/>
              <a:gd name="connsiteY1" fmla="*/ 829574 h 917993"/>
              <a:gd name="connsiteX2" fmla="*/ 1134836 w 1232641"/>
              <a:gd name="connsiteY2" fmla="*/ 659403 h 917993"/>
              <a:gd name="connsiteX3" fmla="*/ 1222061 w 1232641"/>
              <a:gd name="connsiteY3" fmla="*/ 223409 h 917993"/>
              <a:gd name="connsiteX4" fmla="*/ 934644 w 1232641"/>
              <a:gd name="connsiteY4" fmla="*/ 24359 h 917993"/>
              <a:gd name="connsiteX5" fmla="*/ 395779 w 1232641"/>
              <a:gd name="connsiteY5" fmla="*/ 60687 h 917993"/>
              <a:gd name="connsiteX6" fmla="*/ 2696 w 1232641"/>
              <a:gd name="connsiteY6" fmla="*/ 618782 h 917993"/>
              <a:gd name="connsiteX7" fmla="*/ 519825 w 1232641"/>
              <a:gd name="connsiteY7" fmla="*/ 803786 h 917993"/>
              <a:gd name="connsiteX8" fmla="*/ 583723 w 1232641"/>
              <a:gd name="connsiteY8" fmla="*/ 917993 h 917993"/>
              <a:gd name="connsiteX0" fmla="*/ 583723 w 1187264"/>
              <a:gd name="connsiteY0" fmla="*/ 917993 h 917993"/>
              <a:gd name="connsiteX1" fmla="*/ 798782 w 1187264"/>
              <a:gd name="connsiteY1" fmla="*/ 829574 h 917993"/>
              <a:gd name="connsiteX2" fmla="*/ 1134836 w 1187264"/>
              <a:gd name="connsiteY2" fmla="*/ 659403 h 917993"/>
              <a:gd name="connsiteX3" fmla="*/ 1166273 w 1187264"/>
              <a:gd name="connsiteY3" fmla="*/ 220655 h 917993"/>
              <a:gd name="connsiteX4" fmla="*/ 934644 w 1187264"/>
              <a:gd name="connsiteY4" fmla="*/ 24359 h 917993"/>
              <a:gd name="connsiteX5" fmla="*/ 395779 w 1187264"/>
              <a:gd name="connsiteY5" fmla="*/ 60687 h 917993"/>
              <a:gd name="connsiteX6" fmla="*/ 2696 w 1187264"/>
              <a:gd name="connsiteY6" fmla="*/ 618782 h 917993"/>
              <a:gd name="connsiteX7" fmla="*/ 519825 w 1187264"/>
              <a:gd name="connsiteY7" fmla="*/ 803786 h 917993"/>
              <a:gd name="connsiteX8" fmla="*/ 583723 w 1187264"/>
              <a:gd name="connsiteY8" fmla="*/ 917993 h 917993"/>
              <a:gd name="connsiteX0" fmla="*/ 583723 w 1177003"/>
              <a:gd name="connsiteY0" fmla="*/ 917993 h 917993"/>
              <a:gd name="connsiteX1" fmla="*/ 798782 w 1177003"/>
              <a:gd name="connsiteY1" fmla="*/ 829574 h 917993"/>
              <a:gd name="connsiteX2" fmla="*/ 1103676 w 1177003"/>
              <a:gd name="connsiteY2" fmla="*/ 637838 h 917993"/>
              <a:gd name="connsiteX3" fmla="*/ 1166273 w 1177003"/>
              <a:gd name="connsiteY3" fmla="*/ 220655 h 917993"/>
              <a:gd name="connsiteX4" fmla="*/ 934644 w 1177003"/>
              <a:gd name="connsiteY4" fmla="*/ 24359 h 917993"/>
              <a:gd name="connsiteX5" fmla="*/ 395779 w 1177003"/>
              <a:gd name="connsiteY5" fmla="*/ 60687 h 917993"/>
              <a:gd name="connsiteX6" fmla="*/ 2696 w 1177003"/>
              <a:gd name="connsiteY6" fmla="*/ 618782 h 917993"/>
              <a:gd name="connsiteX7" fmla="*/ 519825 w 1177003"/>
              <a:gd name="connsiteY7" fmla="*/ 803786 h 917993"/>
              <a:gd name="connsiteX8" fmla="*/ 583723 w 1177003"/>
              <a:gd name="connsiteY8" fmla="*/ 917993 h 917993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729 w 1176933"/>
              <a:gd name="connsiteY0" fmla="*/ 903086 h 903086"/>
              <a:gd name="connsiteX1" fmla="*/ 798788 w 1176933"/>
              <a:gd name="connsiteY1" fmla="*/ 814667 h 903086"/>
              <a:gd name="connsiteX2" fmla="*/ 1103682 w 1176933"/>
              <a:gd name="connsiteY2" fmla="*/ 622931 h 903086"/>
              <a:gd name="connsiteX3" fmla="*/ 1166279 w 1176933"/>
              <a:gd name="connsiteY3" fmla="*/ 205748 h 903086"/>
              <a:gd name="connsiteX4" fmla="*/ 935723 w 1176933"/>
              <a:gd name="connsiteY4" fmla="*/ 24779 h 903086"/>
              <a:gd name="connsiteX5" fmla="*/ 395785 w 1176933"/>
              <a:gd name="connsiteY5" fmla="*/ 45780 h 903086"/>
              <a:gd name="connsiteX6" fmla="*/ 2702 w 1176933"/>
              <a:gd name="connsiteY6" fmla="*/ 603875 h 903086"/>
              <a:gd name="connsiteX7" fmla="*/ 519831 w 1176933"/>
              <a:gd name="connsiteY7" fmla="*/ 788879 h 903086"/>
              <a:gd name="connsiteX8" fmla="*/ 583729 w 1176933"/>
              <a:gd name="connsiteY8" fmla="*/ 903086 h 903086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7 w 1144041"/>
              <a:gd name="connsiteY0" fmla="*/ 905437 h 905437"/>
              <a:gd name="connsiteX1" fmla="*/ 765896 w 1144041"/>
              <a:gd name="connsiteY1" fmla="*/ 817018 h 905437"/>
              <a:gd name="connsiteX2" fmla="*/ 1070790 w 1144041"/>
              <a:gd name="connsiteY2" fmla="*/ 625282 h 905437"/>
              <a:gd name="connsiteX3" fmla="*/ 1133387 w 1144041"/>
              <a:gd name="connsiteY3" fmla="*/ 208099 h 905437"/>
              <a:gd name="connsiteX4" fmla="*/ 902831 w 1144041"/>
              <a:gd name="connsiteY4" fmla="*/ 27130 h 905437"/>
              <a:gd name="connsiteX5" fmla="*/ 362893 w 1144041"/>
              <a:gd name="connsiteY5" fmla="*/ 48131 h 905437"/>
              <a:gd name="connsiteX6" fmla="*/ 2854 w 1144041"/>
              <a:gd name="connsiteY6" fmla="*/ 601748 h 905437"/>
              <a:gd name="connsiteX7" fmla="*/ 486939 w 1144041"/>
              <a:gd name="connsiteY7" fmla="*/ 791230 h 905437"/>
              <a:gd name="connsiteX8" fmla="*/ 550837 w 1144041"/>
              <a:gd name="connsiteY8" fmla="*/ 905437 h 9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041" h="905437">
                <a:moveTo>
                  <a:pt x="550837" y="905437"/>
                </a:moveTo>
                <a:cubicBezTo>
                  <a:pt x="625126" y="903802"/>
                  <a:pt x="679237" y="863710"/>
                  <a:pt x="765896" y="817018"/>
                </a:cubicBezTo>
                <a:cubicBezTo>
                  <a:pt x="852555" y="770326"/>
                  <a:pt x="1009542" y="726768"/>
                  <a:pt x="1070790" y="625282"/>
                </a:cubicBezTo>
                <a:cubicBezTo>
                  <a:pt x="1132038" y="523796"/>
                  <a:pt x="1161380" y="307791"/>
                  <a:pt x="1133387" y="208099"/>
                </a:cubicBezTo>
                <a:cubicBezTo>
                  <a:pt x="1105394" y="108407"/>
                  <a:pt x="1022719" y="53848"/>
                  <a:pt x="902831" y="27130"/>
                </a:cubicBezTo>
                <a:cubicBezTo>
                  <a:pt x="782943" y="412"/>
                  <a:pt x="513213" y="-25440"/>
                  <a:pt x="362893" y="48131"/>
                </a:cubicBezTo>
                <a:cubicBezTo>
                  <a:pt x="212573" y="121702"/>
                  <a:pt x="-28964" y="168558"/>
                  <a:pt x="2854" y="601748"/>
                </a:cubicBezTo>
                <a:cubicBezTo>
                  <a:pt x="40207" y="875873"/>
                  <a:pt x="350499" y="788031"/>
                  <a:pt x="486939" y="791230"/>
                </a:cubicBezTo>
                <a:cubicBezTo>
                  <a:pt x="640409" y="814584"/>
                  <a:pt x="550837" y="905437"/>
                  <a:pt x="550837" y="90543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10038-5E47-4035-A57F-D790CD24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033" y="954157"/>
            <a:ext cx="3901621" cy="159026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ON WORLD BOOK DAY IN SCHOOL</a:t>
            </a:r>
          </a:p>
        </p:txBody>
      </p:sp>
      <p:pic>
        <p:nvPicPr>
          <p:cNvPr id="5" name="Content Placeholder 4" descr="A group of people wearing clothing&#10;&#10;Description automatically generated with medium confidence">
            <a:extLst>
              <a:ext uri="{FF2B5EF4-FFF2-40B4-BE49-F238E27FC236}">
                <a16:creationId xmlns:a16="http://schemas.microsoft.com/office/drawing/2014/main" id="{DA3C6645-7830-4D9D-93D9-05764A19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3" y="2173910"/>
            <a:ext cx="5246535" cy="2400289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634E471-786B-4F9C-8C8A-8D8138728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2150" y="3971572"/>
            <a:ext cx="4378153" cy="303002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DRESS UP AS </a:t>
            </a:r>
          </a:p>
          <a:p>
            <a:pPr algn="ctr"/>
            <a:r>
              <a:rPr lang="en-US" sz="4800" dirty="0"/>
              <a:t>A BOOK CHARACTER</a:t>
            </a:r>
          </a:p>
        </p:txBody>
      </p:sp>
    </p:spTree>
    <p:extLst>
      <p:ext uri="{BB962C8B-B14F-4D97-AF65-F5344CB8AC3E}">
        <p14:creationId xmlns:p14="http://schemas.microsoft.com/office/powerpoint/2010/main" val="189532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A45C45-9A06-4A05-B826-FAA93382A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549" y="1407381"/>
            <a:ext cx="3330106" cy="29041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ON WORLD BOOK DAY IN SCHOOL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6907A5D-75F9-4FE6-A363-512DA152A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0559" y="5300330"/>
            <a:ext cx="3381956" cy="10845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000"/>
              <a:t>BRING A FAVOURITE BOOK TO SCHOOL TO SHARE WITH OTHERS</a:t>
            </a:r>
          </a:p>
        </p:txBody>
      </p:sp>
      <p:pic>
        <p:nvPicPr>
          <p:cNvPr id="5" name="Content Placeholder 4" descr="Engineering drawing&#10;&#10;Description automatically generated with medium confidence">
            <a:extLst>
              <a:ext uri="{FF2B5EF4-FFF2-40B4-BE49-F238E27FC236}">
                <a16:creationId xmlns:a16="http://schemas.microsoft.com/office/drawing/2014/main" id="{18183815-3CAF-4343-AA5C-3862C4D0A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50" y="597925"/>
            <a:ext cx="5578838" cy="5425420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04B363-C632-4810-B533-13AF2F5A0552}"/>
              </a:ext>
            </a:extLst>
          </p:cNvPr>
          <p:cNvSpPr/>
          <p:nvPr/>
        </p:nvSpPr>
        <p:spPr>
          <a:xfrm>
            <a:off x="986971" y="5442857"/>
            <a:ext cx="6521830" cy="7094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84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A7DF7BDF-FAD9-4A76-AF9B-3C31C77146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r="10031" b="-1"/>
          <a:stretch/>
        </p:blipFill>
        <p:spPr>
          <a:xfrm>
            <a:off x="4561582" y="404592"/>
            <a:ext cx="7177672" cy="5810149"/>
          </a:xfrm>
          <a:custGeom>
            <a:avLst/>
            <a:gdLst/>
            <a:ahLst/>
            <a:cxnLst/>
            <a:rect l="l" t="t" r="r" b="b"/>
            <a:pathLst>
              <a:path w="7401982" h="6180550">
                <a:moveTo>
                  <a:pt x="468623" y="34"/>
                </a:moveTo>
                <a:cubicBezTo>
                  <a:pt x="635980" y="409"/>
                  <a:pt x="845682" y="3920"/>
                  <a:pt x="1032947" y="8815"/>
                </a:cubicBezTo>
                <a:lnTo>
                  <a:pt x="6362252" y="38273"/>
                </a:lnTo>
                <a:lnTo>
                  <a:pt x="7392971" y="78157"/>
                </a:lnTo>
                <a:cubicBezTo>
                  <a:pt x="7425268" y="2113988"/>
                  <a:pt x="7360673" y="4125596"/>
                  <a:pt x="7356636" y="6149315"/>
                </a:cubicBezTo>
                <a:lnTo>
                  <a:pt x="7156946" y="6148904"/>
                </a:lnTo>
                <a:lnTo>
                  <a:pt x="1149311" y="6180550"/>
                </a:lnTo>
                <a:cubicBezTo>
                  <a:pt x="670432" y="6151091"/>
                  <a:pt x="328375" y="6180551"/>
                  <a:pt x="0" y="6151091"/>
                </a:cubicBezTo>
                <a:cubicBezTo>
                  <a:pt x="20775" y="3685334"/>
                  <a:pt x="-22804" y="1383584"/>
                  <a:pt x="68412" y="126652"/>
                </a:cubicBezTo>
                <a:cubicBezTo>
                  <a:pt x="76255" y="-27768"/>
                  <a:pt x="69755" y="22759"/>
                  <a:pt x="227100" y="3120"/>
                </a:cubicBezTo>
                <a:cubicBezTo>
                  <a:pt x="283036" y="711"/>
                  <a:pt x="368207" y="-192"/>
                  <a:pt x="468623" y="34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3975754-B125-4FFC-9140-F88A16E3D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60726" y="398616"/>
            <a:ext cx="7177671" cy="5810148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31470"/>
              <a:gd name="connsiteY0" fmla="*/ 6405352 h 6405386"/>
              <a:gd name="connsiteX1" fmla="*/ 6552830 w 7631470"/>
              <a:gd name="connsiteY1" fmla="*/ 6396252 h 6405386"/>
              <a:gd name="connsiteX2" fmla="*/ 987782 w 7631470"/>
              <a:gd name="connsiteY2" fmla="*/ 6365722 h 6405386"/>
              <a:gd name="connsiteX3" fmla="*/ 0 w 7631470"/>
              <a:gd name="connsiteY3" fmla="*/ 6336938 h 6405386"/>
              <a:gd name="connsiteX4" fmla="*/ 0 w 7631470"/>
              <a:gd name="connsiteY4" fmla="*/ 32372 h 6405386"/>
              <a:gd name="connsiteX5" fmla="*/ 157934 w 7631470"/>
              <a:gd name="connsiteY5" fmla="*/ 32797 h 6405386"/>
              <a:gd name="connsiteX6" fmla="*/ 6431319 w 7631470"/>
              <a:gd name="connsiteY6" fmla="*/ 0 h 6405386"/>
              <a:gd name="connsiteX7" fmla="*/ 7631470 w 7631470"/>
              <a:gd name="connsiteY7" fmla="*/ 30531 h 6405386"/>
              <a:gd name="connsiteX8" fmla="*/ 7560032 w 7631470"/>
              <a:gd name="connsiteY8" fmla="*/ 6274128 h 6405386"/>
              <a:gd name="connsiteX9" fmla="*/ 7394324 w 7631470"/>
              <a:gd name="connsiteY9" fmla="*/ 6402154 h 6405386"/>
              <a:gd name="connsiteX10" fmla="*/ 7142118 w 7631470"/>
              <a:gd name="connsiteY10" fmla="*/ 6405352 h 6405386"/>
              <a:gd name="connsiteX0" fmla="*/ 7154766 w 7644118"/>
              <a:gd name="connsiteY0" fmla="*/ 6405352 h 6405386"/>
              <a:gd name="connsiteX1" fmla="*/ 6565478 w 7644118"/>
              <a:gd name="connsiteY1" fmla="*/ 6396252 h 6405386"/>
              <a:gd name="connsiteX2" fmla="*/ 1000430 w 7644118"/>
              <a:gd name="connsiteY2" fmla="*/ 6365722 h 6405386"/>
              <a:gd name="connsiteX3" fmla="*/ 0 w 7644118"/>
              <a:gd name="connsiteY3" fmla="*/ 6324387 h 6405386"/>
              <a:gd name="connsiteX4" fmla="*/ 12648 w 7644118"/>
              <a:gd name="connsiteY4" fmla="*/ 32372 h 6405386"/>
              <a:gd name="connsiteX5" fmla="*/ 170582 w 7644118"/>
              <a:gd name="connsiteY5" fmla="*/ 32797 h 6405386"/>
              <a:gd name="connsiteX6" fmla="*/ 6443967 w 7644118"/>
              <a:gd name="connsiteY6" fmla="*/ 0 h 6405386"/>
              <a:gd name="connsiteX7" fmla="*/ 7644118 w 7644118"/>
              <a:gd name="connsiteY7" fmla="*/ 30531 h 6405386"/>
              <a:gd name="connsiteX8" fmla="*/ 7572680 w 7644118"/>
              <a:gd name="connsiteY8" fmla="*/ 6274128 h 6405386"/>
              <a:gd name="connsiteX9" fmla="*/ 7406972 w 7644118"/>
              <a:gd name="connsiteY9" fmla="*/ 6402154 h 6405386"/>
              <a:gd name="connsiteX10" fmla="*/ 7154766 w 7644118"/>
              <a:gd name="connsiteY10" fmla="*/ 6405352 h 6405386"/>
              <a:gd name="connsiteX0" fmla="*/ 7167747 w 7657099"/>
              <a:gd name="connsiteY0" fmla="*/ 6405352 h 6405386"/>
              <a:gd name="connsiteX1" fmla="*/ 6578459 w 7657099"/>
              <a:gd name="connsiteY1" fmla="*/ 6396252 h 6405386"/>
              <a:gd name="connsiteX2" fmla="*/ 1013411 w 7657099"/>
              <a:gd name="connsiteY2" fmla="*/ 6365722 h 6405386"/>
              <a:gd name="connsiteX3" fmla="*/ 12981 w 7657099"/>
              <a:gd name="connsiteY3" fmla="*/ 6324387 h 6405386"/>
              <a:gd name="connsiteX4" fmla="*/ 25629 w 7657099"/>
              <a:gd name="connsiteY4" fmla="*/ 32372 h 6405386"/>
              <a:gd name="connsiteX5" fmla="*/ 183563 w 7657099"/>
              <a:gd name="connsiteY5" fmla="*/ 32797 h 6405386"/>
              <a:gd name="connsiteX6" fmla="*/ 6456948 w 7657099"/>
              <a:gd name="connsiteY6" fmla="*/ 0 h 6405386"/>
              <a:gd name="connsiteX7" fmla="*/ 7657099 w 7657099"/>
              <a:gd name="connsiteY7" fmla="*/ 30531 h 6405386"/>
              <a:gd name="connsiteX8" fmla="*/ 7585661 w 7657099"/>
              <a:gd name="connsiteY8" fmla="*/ 6274128 h 6405386"/>
              <a:gd name="connsiteX9" fmla="*/ 7419953 w 7657099"/>
              <a:gd name="connsiteY9" fmla="*/ 6402154 h 6405386"/>
              <a:gd name="connsiteX10" fmla="*/ 7167747 w 7657099"/>
              <a:gd name="connsiteY10" fmla="*/ 6405352 h 6405386"/>
              <a:gd name="connsiteX0" fmla="*/ 7236700 w 7726052"/>
              <a:gd name="connsiteY0" fmla="*/ 6405352 h 6405386"/>
              <a:gd name="connsiteX1" fmla="*/ 6647412 w 7726052"/>
              <a:gd name="connsiteY1" fmla="*/ 6396252 h 6405386"/>
              <a:gd name="connsiteX2" fmla="*/ 1082364 w 7726052"/>
              <a:gd name="connsiteY2" fmla="*/ 6365722 h 6405386"/>
              <a:gd name="connsiteX3" fmla="*/ 6051 w 7726052"/>
              <a:gd name="connsiteY3" fmla="*/ 6324387 h 6405386"/>
              <a:gd name="connsiteX4" fmla="*/ 94582 w 7726052"/>
              <a:gd name="connsiteY4" fmla="*/ 32372 h 6405386"/>
              <a:gd name="connsiteX5" fmla="*/ 252516 w 7726052"/>
              <a:gd name="connsiteY5" fmla="*/ 32797 h 6405386"/>
              <a:gd name="connsiteX6" fmla="*/ 6525901 w 7726052"/>
              <a:gd name="connsiteY6" fmla="*/ 0 h 6405386"/>
              <a:gd name="connsiteX7" fmla="*/ 7726052 w 7726052"/>
              <a:gd name="connsiteY7" fmla="*/ 30531 h 6405386"/>
              <a:gd name="connsiteX8" fmla="*/ 7654614 w 7726052"/>
              <a:gd name="connsiteY8" fmla="*/ 6274128 h 6405386"/>
              <a:gd name="connsiteX9" fmla="*/ 7488906 w 7726052"/>
              <a:gd name="connsiteY9" fmla="*/ 6402154 h 6405386"/>
              <a:gd name="connsiteX10" fmla="*/ 7236700 w 7726052"/>
              <a:gd name="connsiteY10" fmla="*/ 6405352 h 6405386"/>
              <a:gd name="connsiteX0" fmla="*/ 7240058 w 7729410"/>
              <a:gd name="connsiteY0" fmla="*/ 6405352 h 6405386"/>
              <a:gd name="connsiteX1" fmla="*/ 6650770 w 7729410"/>
              <a:gd name="connsiteY1" fmla="*/ 6396252 h 6405386"/>
              <a:gd name="connsiteX2" fmla="*/ 1085722 w 7729410"/>
              <a:gd name="connsiteY2" fmla="*/ 6365722 h 6405386"/>
              <a:gd name="connsiteX3" fmla="*/ 9409 w 7729410"/>
              <a:gd name="connsiteY3" fmla="*/ 6324387 h 6405386"/>
              <a:gd name="connsiteX4" fmla="*/ 47351 w 7729410"/>
              <a:gd name="connsiteY4" fmla="*/ 32372 h 6405386"/>
              <a:gd name="connsiteX5" fmla="*/ 255874 w 7729410"/>
              <a:gd name="connsiteY5" fmla="*/ 32797 h 6405386"/>
              <a:gd name="connsiteX6" fmla="*/ 6529259 w 7729410"/>
              <a:gd name="connsiteY6" fmla="*/ 0 h 6405386"/>
              <a:gd name="connsiteX7" fmla="*/ 7729410 w 7729410"/>
              <a:gd name="connsiteY7" fmla="*/ 30531 h 6405386"/>
              <a:gd name="connsiteX8" fmla="*/ 7657972 w 7729410"/>
              <a:gd name="connsiteY8" fmla="*/ 6274128 h 6405386"/>
              <a:gd name="connsiteX9" fmla="*/ 7492264 w 7729410"/>
              <a:gd name="connsiteY9" fmla="*/ 6402154 h 6405386"/>
              <a:gd name="connsiteX10" fmla="*/ 7240058 w 772941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9410" h="6405386">
                <a:moveTo>
                  <a:pt x="7240058" y="6405352"/>
                </a:moveTo>
                <a:cubicBezTo>
                  <a:pt x="7065297" y="6404963"/>
                  <a:pt x="6846319" y="6401325"/>
                  <a:pt x="6650770" y="6396252"/>
                </a:cubicBezTo>
                <a:lnTo>
                  <a:pt x="1085722" y="6365722"/>
                </a:lnTo>
                <a:lnTo>
                  <a:pt x="9409" y="6324387"/>
                </a:lnTo>
                <a:cubicBezTo>
                  <a:pt x="-24317" y="4214496"/>
                  <a:pt x="43135" y="2129710"/>
                  <a:pt x="47351" y="32372"/>
                </a:cubicBezTo>
                <a:lnTo>
                  <a:pt x="255874" y="32797"/>
                </a:lnTo>
                <a:lnTo>
                  <a:pt x="6529259" y="0"/>
                </a:lnTo>
                <a:cubicBezTo>
                  <a:pt x="7029322" y="30531"/>
                  <a:pt x="7386510" y="-1"/>
                  <a:pt x="7729410" y="30531"/>
                </a:cubicBezTo>
                <a:cubicBezTo>
                  <a:pt x="7707716" y="2585987"/>
                  <a:pt x="7753223" y="4971471"/>
                  <a:pt x="7657972" y="6274128"/>
                </a:cubicBezTo>
                <a:cubicBezTo>
                  <a:pt x="7649782" y="6434165"/>
                  <a:pt x="7656570" y="6381800"/>
                  <a:pt x="7492264" y="6402154"/>
                </a:cubicBezTo>
                <a:cubicBezTo>
                  <a:pt x="7433854" y="6404650"/>
                  <a:pt x="7344915" y="6405586"/>
                  <a:pt x="724005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C673667-46AA-4DF0-A85B-F7D6E52DB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39370" flipH="1" flipV="1">
            <a:off x="617882" y="494866"/>
            <a:ext cx="4036224" cy="2597228"/>
          </a:xfrm>
          <a:custGeom>
            <a:avLst/>
            <a:gdLst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403600 w 3637280"/>
              <a:gd name="connsiteY39" fmla="*/ 3505200 h 4023360"/>
              <a:gd name="connsiteX40" fmla="*/ 3505200 w 3637280"/>
              <a:gd name="connsiteY40" fmla="*/ 3596640 h 4023360"/>
              <a:gd name="connsiteX41" fmla="*/ 3545840 w 3637280"/>
              <a:gd name="connsiteY41" fmla="*/ 3637280 h 4023360"/>
              <a:gd name="connsiteX42" fmla="*/ 3596640 w 3637280"/>
              <a:gd name="connsiteY42" fmla="*/ 3667760 h 4023360"/>
              <a:gd name="connsiteX43" fmla="*/ 3637280 w 3637280"/>
              <a:gd name="connsiteY43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45840 w 3637280"/>
              <a:gd name="connsiteY40" fmla="*/ 3637280 h 4023360"/>
              <a:gd name="connsiteX41" fmla="*/ 3596640 w 3637280"/>
              <a:gd name="connsiteY41" fmla="*/ 3667760 h 4023360"/>
              <a:gd name="connsiteX42" fmla="*/ 3637280 w 3637280"/>
              <a:gd name="connsiteY42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0" fmla="*/ 3637280 w 3820160"/>
              <a:gd name="connsiteY0" fmla="*/ 3352800 h 4023360"/>
              <a:gd name="connsiteX1" fmla="*/ 3606800 w 3820160"/>
              <a:gd name="connsiteY1" fmla="*/ 3403600 h 4023360"/>
              <a:gd name="connsiteX2" fmla="*/ 3556000 w 3820160"/>
              <a:gd name="connsiteY2" fmla="*/ 3474720 h 4023360"/>
              <a:gd name="connsiteX3" fmla="*/ 3535680 w 3820160"/>
              <a:gd name="connsiteY3" fmla="*/ 3505200 h 4023360"/>
              <a:gd name="connsiteX4" fmla="*/ 3515360 w 3820160"/>
              <a:gd name="connsiteY4" fmla="*/ 3525520 h 4023360"/>
              <a:gd name="connsiteX5" fmla="*/ 3474720 w 3820160"/>
              <a:gd name="connsiteY5" fmla="*/ 3576320 h 4023360"/>
              <a:gd name="connsiteX6" fmla="*/ 3230880 w 3820160"/>
              <a:gd name="connsiteY6" fmla="*/ 3749040 h 4023360"/>
              <a:gd name="connsiteX7" fmla="*/ 2763520 w 3820160"/>
              <a:gd name="connsiteY7" fmla="*/ 3931920 h 4023360"/>
              <a:gd name="connsiteX8" fmla="*/ 2407920 w 3820160"/>
              <a:gd name="connsiteY8" fmla="*/ 4013200 h 4023360"/>
              <a:gd name="connsiteX9" fmla="*/ 2204720 w 3820160"/>
              <a:gd name="connsiteY9" fmla="*/ 4023360 h 4023360"/>
              <a:gd name="connsiteX10" fmla="*/ 1869440 w 3820160"/>
              <a:gd name="connsiteY10" fmla="*/ 4013200 h 4023360"/>
              <a:gd name="connsiteX11" fmla="*/ 1483360 w 3820160"/>
              <a:gd name="connsiteY11" fmla="*/ 3942080 h 4023360"/>
              <a:gd name="connsiteX12" fmla="*/ 1259840 w 3820160"/>
              <a:gd name="connsiteY12" fmla="*/ 3870960 h 4023360"/>
              <a:gd name="connsiteX13" fmla="*/ 1056640 w 3820160"/>
              <a:gd name="connsiteY13" fmla="*/ 3779520 h 4023360"/>
              <a:gd name="connsiteX14" fmla="*/ 792480 w 3820160"/>
              <a:gd name="connsiteY14" fmla="*/ 3616960 h 4023360"/>
              <a:gd name="connsiteX15" fmla="*/ 355600 w 3820160"/>
              <a:gd name="connsiteY15" fmla="*/ 3017520 h 4023360"/>
              <a:gd name="connsiteX16" fmla="*/ 152400 w 3820160"/>
              <a:gd name="connsiteY16" fmla="*/ 2611120 h 4023360"/>
              <a:gd name="connsiteX17" fmla="*/ 30480 w 3820160"/>
              <a:gd name="connsiteY17" fmla="*/ 2204720 h 4023360"/>
              <a:gd name="connsiteX18" fmla="*/ 0 w 3820160"/>
              <a:gd name="connsiteY18" fmla="*/ 1981200 h 4023360"/>
              <a:gd name="connsiteX19" fmla="*/ 71120 w 3820160"/>
              <a:gd name="connsiteY19" fmla="*/ 1158240 h 4023360"/>
              <a:gd name="connsiteX20" fmla="*/ 132080 w 3820160"/>
              <a:gd name="connsiteY20" fmla="*/ 975360 h 4023360"/>
              <a:gd name="connsiteX21" fmla="*/ 294640 w 3820160"/>
              <a:gd name="connsiteY21" fmla="*/ 690880 h 4023360"/>
              <a:gd name="connsiteX22" fmla="*/ 751840 w 3820160"/>
              <a:gd name="connsiteY22" fmla="*/ 254000 h 4023360"/>
              <a:gd name="connsiteX23" fmla="*/ 1127760 w 3820160"/>
              <a:gd name="connsiteY23" fmla="*/ 71120 h 4023360"/>
              <a:gd name="connsiteX24" fmla="*/ 1432560 w 3820160"/>
              <a:gd name="connsiteY24" fmla="*/ 10160 h 4023360"/>
              <a:gd name="connsiteX25" fmla="*/ 1625600 w 3820160"/>
              <a:gd name="connsiteY25" fmla="*/ 0 h 4023360"/>
              <a:gd name="connsiteX26" fmla="*/ 2174240 w 3820160"/>
              <a:gd name="connsiteY26" fmla="*/ 20320 h 4023360"/>
              <a:gd name="connsiteX27" fmla="*/ 2407920 w 3820160"/>
              <a:gd name="connsiteY27" fmla="*/ 101600 h 4023360"/>
              <a:gd name="connsiteX28" fmla="*/ 2580640 w 3820160"/>
              <a:gd name="connsiteY28" fmla="*/ 223520 h 4023360"/>
              <a:gd name="connsiteX29" fmla="*/ 2794000 w 3820160"/>
              <a:gd name="connsiteY29" fmla="*/ 599440 h 4023360"/>
              <a:gd name="connsiteX30" fmla="*/ 2885440 w 3820160"/>
              <a:gd name="connsiteY30" fmla="*/ 853440 h 4023360"/>
              <a:gd name="connsiteX31" fmla="*/ 3007360 w 3820160"/>
              <a:gd name="connsiteY31" fmla="*/ 1361440 h 4023360"/>
              <a:gd name="connsiteX32" fmla="*/ 3078480 w 3820160"/>
              <a:gd name="connsiteY32" fmla="*/ 1899920 h 4023360"/>
              <a:gd name="connsiteX33" fmla="*/ 3078480 w 3820160"/>
              <a:gd name="connsiteY33" fmla="*/ 2570480 h 4023360"/>
              <a:gd name="connsiteX34" fmla="*/ 3037840 w 3820160"/>
              <a:gd name="connsiteY34" fmla="*/ 2844800 h 4023360"/>
              <a:gd name="connsiteX35" fmla="*/ 3017520 w 3820160"/>
              <a:gd name="connsiteY35" fmla="*/ 2926080 h 4023360"/>
              <a:gd name="connsiteX36" fmla="*/ 2997200 w 3820160"/>
              <a:gd name="connsiteY36" fmla="*/ 2966720 h 4023360"/>
              <a:gd name="connsiteX37" fmla="*/ 3068320 w 3820160"/>
              <a:gd name="connsiteY37" fmla="*/ 3098800 h 4023360"/>
              <a:gd name="connsiteX38" fmla="*/ 3108960 w 3820160"/>
              <a:gd name="connsiteY38" fmla="*/ 3169920 h 4023360"/>
              <a:gd name="connsiteX39" fmla="*/ 3820160 w 3820160"/>
              <a:gd name="connsiteY39" fmla="*/ 3078480 h 4023360"/>
              <a:gd name="connsiteX0" fmla="*/ 3606800 w 3820160"/>
              <a:gd name="connsiteY0" fmla="*/ 3403600 h 4023360"/>
              <a:gd name="connsiteX1" fmla="*/ 3556000 w 3820160"/>
              <a:gd name="connsiteY1" fmla="*/ 3474720 h 4023360"/>
              <a:gd name="connsiteX2" fmla="*/ 3535680 w 3820160"/>
              <a:gd name="connsiteY2" fmla="*/ 3505200 h 4023360"/>
              <a:gd name="connsiteX3" fmla="*/ 3515360 w 3820160"/>
              <a:gd name="connsiteY3" fmla="*/ 3525520 h 4023360"/>
              <a:gd name="connsiteX4" fmla="*/ 3474720 w 3820160"/>
              <a:gd name="connsiteY4" fmla="*/ 3576320 h 4023360"/>
              <a:gd name="connsiteX5" fmla="*/ 3230880 w 3820160"/>
              <a:gd name="connsiteY5" fmla="*/ 3749040 h 4023360"/>
              <a:gd name="connsiteX6" fmla="*/ 2763520 w 3820160"/>
              <a:gd name="connsiteY6" fmla="*/ 3931920 h 4023360"/>
              <a:gd name="connsiteX7" fmla="*/ 2407920 w 3820160"/>
              <a:gd name="connsiteY7" fmla="*/ 4013200 h 4023360"/>
              <a:gd name="connsiteX8" fmla="*/ 2204720 w 3820160"/>
              <a:gd name="connsiteY8" fmla="*/ 4023360 h 4023360"/>
              <a:gd name="connsiteX9" fmla="*/ 1869440 w 3820160"/>
              <a:gd name="connsiteY9" fmla="*/ 4013200 h 4023360"/>
              <a:gd name="connsiteX10" fmla="*/ 1483360 w 3820160"/>
              <a:gd name="connsiteY10" fmla="*/ 3942080 h 4023360"/>
              <a:gd name="connsiteX11" fmla="*/ 1259840 w 3820160"/>
              <a:gd name="connsiteY11" fmla="*/ 3870960 h 4023360"/>
              <a:gd name="connsiteX12" fmla="*/ 1056640 w 3820160"/>
              <a:gd name="connsiteY12" fmla="*/ 3779520 h 4023360"/>
              <a:gd name="connsiteX13" fmla="*/ 792480 w 3820160"/>
              <a:gd name="connsiteY13" fmla="*/ 3616960 h 4023360"/>
              <a:gd name="connsiteX14" fmla="*/ 355600 w 3820160"/>
              <a:gd name="connsiteY14" fmla="*/ 3017520 h 4023360"/>
              <a:gd name="connsiteX15" fmla="*/ 152400 w 3820160"/>
              <a:gd name="connsiteY15" fmla="*/ 2611120 h 4023360"/>
              <a:gd name="connsiteX16" fmla="*/ 30480 w 3820160"/>
              <a:gd name="connsiteY16" fmla="*/ 2204720 h 4023360"/>
              <a:gd name="connsiteX17" fmla="*/ 0 w 3820160"/>
              <a:gd name="connsiteY17" fmla="*/ 1981200 h 4023360"/>
              <a:gd name="connsiteX18" fmla="*/ 71120 w 3820160"/>
              <a:gd name="connsiteY18" fmla="*/ 1158240 h 4023360"/>
              <a:gd name="connsiteX19" fmla="*/ 132080 w 3820160"/>
              <a:gd name="connsiteY19" fmla="*/ 975360 h 4023360"/>
              <a:gd name="connsiteX20" fmla="*/ 294640 w 3820160"/>
              <a:gd name="connsiteY20" fmla="*/ 690880 h 4023360"/>
              <a:gd name="connsiteX21" fmla="*/ 751840 w 3820160"/>
              <a:gd name="connsiteY21" fmla="*/ 254000 h 4023360"/>
              <a:gd name="connsiteX22" fmla="*/ 1127760 w 3820160"/>
              <a:gd name="connsiteY22" fmla="*/ 71120 h 4023360"/>
              <a:gd name="connsiteX23" fmla="*/ 1432560 w 3820160"/>
              <a:gd name="connsiteY23" fmla="*/ 10160 h 4023360"/>
              <a:gd name="connsiteX24" fmla="*/ 1625600 w 3820160"/>
              <a:gd name="connsiteY24" fmla="*/ 0 h 4023360"/>
              <a:gd name="connsiteX25" fmla="*/ 2174240 w 3820160"/>
              <a:gd name="connsiteY25" fmla="*/ 20320 h 4023360"/>
              <a:gd name="connsiteX26" fmla="*/ 2407920 w 3820160"/>
              <a:gd name="connsiteY26" fmla="*/ 101600 h 4023360"/>
              <a:gd name="connsiteX27" fmla="*/ 2580640 w 3820160"/>
              <a:gd name="connsiteY27" fmla="*/ 223520 h 4023360"/>
              <a:gd name="connsiteX28" fmla="*/ 2794000 w 3820160"/>
              <a:gd name="connsiteY28" fmla="*/ 599440 h 4023360"/>
              <a:gd name="connsiteX29" fmla="*/ 2885440 w 3820160"/>
              <a:gd name="connsiteY29" fmla="*/ 853440 h 4023360"/>
              <a:gd name="connsiteX30" fmla="*/ 3007360 w 3820160"/>
              <a:gd name="connsiteY30" fmla="*/ 1361440 h 4023360"/>
              <a:gd name="connsiteX31" fmla="*/ 3078480 w 3820160"/>
              <a:gd name="connsiteY31" fmla="*/ 1899920 h 4023360"/>
              <a:gd name="connsiteX32" fmla="*/ 3078480 w 3820160"/>
              <a:gd name="connsiteY32" fmla="*/ 2570480 h 4023360"/>
              <a:gd name="connsiteX33" fmla="*/ 3037840 w 3820160"/>
              <a:gd name="connsiteY33" fmla="*/ 2844800 h 4023360"/>
              <a:gd name="connsiteX34" fmla="*/ 3017520 w 3820160"/>
              <a:gd name="connsiteY34" fmla="*/ 2926080 h 4023360"/>
              <a:gd name="connsiteX35" fmla="*/ 2997200 w 3820160"/>
              <a:gd name="connsiteY35" fmla="*/ 2966720 h 4023360"/>
              <a:gd name="connsiteX36" fmla="*/ 3068320 w 3820160"/>
              <a:gd name="connsiteY36" fmla="*/ 3098800 h 4023360"/>
              <a:gd name="connsiteX37" fmla="*/ 3108960 w 3820160"/>
              <a:gd name="connsiteY37" fmla="*/ 3169920 h 4023360"/>
              <a:gd name="connsiteX38" fmla="*/ 3820160 w 3820160"/>
              <a:gd name="connsiteY38" fmla="*/ 3078480 h 4023360"/>
              <a:gd name="connsiteX0" fmla="*/ 3556000 w 3820160"/>
              <a:gd name="connsiteY0" fmla="*/ 3474720 h 4023360"/>
              <a:gd name="connsiteX1" fmla="*/ 3535680 w 3820160"/>
              <a:gd name="connsiteY1" fmla="*/ 3505200 h 4023360"/>
              <a:gd name="connsiteX2" fmla="*/ 3515360 w 3820160"/>
              <a:gd name="connsiteY2" fmla="*/ 3525520 h 4023360"/>
              <a:gd name="connsiteX3" fmla="*/ 3474720 w 3820160"/>
              <a:gd name="connsiteY3" fmla="*/ 3576320 h 4023360"/>
              <a:gd name="connsiteX4" fmla="*/ 3230880 w 3820160"/>
              <a:gd name="connsiteY4" fmla="*/ 3749040 h 4023360"/>
              <a:gd name="connsiteX5" fmla="*/ 2763520 w 3820160"/>
              <a:gd name="connsiteY5" fmla="*/ 3931920 h 4023360"/>
              <a:gd name="connsiteX6" fmla="*/ 2407920 w 3820160"/>
              <a:gd name="connsiteY6" fmla="*/ 4013200 h 4023360"/>
              <a:gd name="connsiteX7" fmla="*/ 2204720 w 3820160"/>
              <a:gd name="connsiteY7" fmla="*/ 4023360 h 4023360"/>
              <a:gd name="connsiteX8" fmla="*/ 1869440 w 3820160"/>
              <a:gd name="connsiteY8" fmla="*/ 4013200 h 4023360"/>
              <a:gd name="connsiteX9" fmla="*/ 1483360 w 3820160"/>
              <a:gd name="connsiteY9" fmla="*/ 3942080 h 4023360"/>
              <a:gd name="connsiteX10" fmla="*/ 1259840 w 3820160"/>
              <a:gd name="connsiteY10" fmla="*/ 3870960 h 4023360"/>
              <a:gd name="connsiteX11" fmla="*/ 1056640 w 3820160"/>
              <a:gd name="connsiteY11" fmla="*/ 3779520 h 4023360"/>
              <a:gd name="connsiteX12" fmla="*/ 792480 w 3820160"/>
              <a:gd name="connsiteY12" fmla="*/ 3616960 h 4023360"/>
              <a:gd name="connsiteX13" fmla="*/ 355600 w 3820160"/>
              <a:gd name="connsiteY13" fmla="*/ 3017520 h 4023360"/>
              <a:gd name="connsiteX14" fmla="*/ 152400 w 3820160"/>
              <a:gd name="connsiteY14" fmla="*/ 2611120 h 4023360"/>
              <a:gd name="connsiteX15" fmla="*/ 30480 w 3820160"/>
              <a:gd name="connsiteY15" fmla="*/ 2204720 h 4023360"/>
              <a:gd name="connsiteX16" fmla="*/ 0 w 3820160"/>
              <a:gd name="connsiteY16" fmla="*/ 1981200 h 4023360"/>
              <a:gd name="connsiteX17" fmla="*/ 71120 w 3820160"/>
              <a:gd name="connsiteY17" fmla="*/ 1158240 h 4023360"/>
              <a:gd name="connsiteX18" fmla="*/ 132080 w 3820160"/>
              <a:gd name="connsiteY18" fmla="*/ 975360 h 4023360"/>
              <a:gd name="connsiteX19" fmla="*/ 294640 w 3820160"/>
              <a:gd name="connsiteY19" fmla="*/ 690880 h 4023360"/>
              <a:gd name="connsiteX20" fmla="*/ 751840 w 3820160"/>
              <a:gd name="connsiteY20" fmla="*/ 254000 h 4023360"/>
              <a:gd name="connsiteX21" fmla="*/ 1127760 w 3820160"/>
              <a:gd name="connsiteY21" fmla="*/ 71120 h 4023360"/>
              <a:gd name="connsiteX22" fmla="*/ 1432560 w 3820160"/>
              <a:gd name="connsiteY22" fmla="*/ 10160 h 4023360"/>
              <a:gd name="connsiteX23" fmla="*/ 1625600 w 3820160"/>
              <a:gd name="connsiteY23" fmla="*/ 0 h 4023360"/>
              <a:gd name="connsiteX24" fmla="*/ 2174240 w 3820160"/>
              <a:gd name="connsiteY24" fmla="*/ 20320 h 4023360"/>
              <a:gd name="connsiteX25" fmla="*/ 2407920 w 3820160"/>
              <a:gd name="connsiteY25" fmla="*/ 101600 h 4023360"/>
              <a:gd name="connsiteX26" fmla="*/ 2580640 w 3820160"/>
              <a:gd name="connsiteY26" fmla="*/ 223520 h 4023360"/>
              <a:gd name="connsiteX27" fmla="*/ 2794000 w 3820160"/>
              <a:gd name="connsiteY27" fmla="*/ 599440 h 4023360"/>
              <a:gd name="connsiteX28" fmla="*/ 2885440 w 3820160"/>
              <a:gd name="connsiteY28" fmla="*/ 853440 h 4023360"/>
              <a:gd name="connsiteX29" fmla="*/ 3007360 w 3820160"/>
              <a:gd name="connsiteY29" fmla="*/ 1361440 h 4023360"/>
              <a:gd name="connsiteX30" fmla="*/ 3078480 w 3820160"/>
              <a:gd name="connsiteY30" fmla="*/ 1899920 h 4023360"/>
              <a:gd name="connsiteX31" fmla="*/ 3078480 w 3820160"/>
              <a:gd name="connsiteY31" fmla="*/ 2570480 h 4023360"/>
              <a:gd name="connsiteX32" fmla="*/ 3037840 w 3820160"/>
              <a:gd name="connsiteY32" fmla="*/ 2844800 h 4023360"/>
              <a:gd name="connsiteX33" fmla="*/ 3017520 w 3820160"/>
              <a:gd name="connsiteY33" fmla="*/ 2926080 h 4023360"/>
              <a:gd name="connsiteX34" fmla="*/ 2997200 w 3820160"/>
              <a:gd name="connsiteY34" fmla="*/ 2966720 h 4023360"/>
              <a:gd name="connsiteX35" fmla="*/ 3068320 w 3820160"/>
              <a:gd name="connsiteY35" fmla="*/ 3098800 h 4023360"/>
              <a:gd name="connsiteX36" fmla="*/ 3108960 w 3820160"/>
              <a:gd name="connsiteY36" fmla="*/ 3169920 h 4023360"/>
              <a:gd name="connsiteX37" fmla="*/ 3820160 w 3820160"/>
              <a:gd name="connsiteY37" fmla="*/ 3078480 h 4023360"/>
              <a:gd name="connsiteX0" fmla="*/ 3535680 w 3820160"/>
              <a:gd name="connsiteY0" fmla="*/ 3505200 h 4023360"/>
              <a:gd name="connsiteX1" fmla="*/ 3515360 w 3820160"/>
              <a:gd name="connsiteY1" fmla="*/ 3525520 h 4023360"/>
              <a:gd name="connsiteX2" fmla="*/ 3474720 w 3820160"/>
              <a:gd name="connsiteY2" fmla="*/ 3576320 h 4023360"/>
              <a:gd name="connsiteX3" fmla="*/ 3230880 w 3820160"/>
              <a:gd name="connsiteY3" fmla="*/ 3749040 h 4023360"/>
              <a:gd name="connsiteX4" fmla="*/ 2763520 w 3820160"/>
              <a:gd name="connsiteY4" fmla="*/ 3931920 h 4023360"/>
              <a:gd name="connsiteX5" fmla="*/ 2407920 w 3820160"/>
              <a:gd name="connsiteY5" fmla="*/ 4013200 h 4023360"/>
              <a:gd name="connsiteX6" fmla="*/ 2204720 w 3820160"/>
              <a:gd name="connsiteY6" fmla="*/ 4023360 h 4023360"/>
              <a:gd name="connsiteX7" fmla="*/ 1869440 w 3820160"/>
              <a:gd name="connsiteY7" fmla="*/ 4013200 h 4023360"/>
              <a:gd name="connsiteX8" fmla="*/ 1483360 w 3820160"/>
              <a:gd name="connsiteY8" fmla="*/ 3942080 h 4023360"/>
              <a:gd name="connsiteX9" fmla="*/ 1259840 w 3820160"/>
              <a:gd name="connsiteY9" fmla="*/ 3870960 h 4023360"/>
              <a:gd name="connsiteX10" fmla="*/ 1056640 w 3820160"/>
              <a:gd name="connsiteY10" fmla="*/ 3779520 h 4023360"/>
              <a:gd name="connsiteX11" fmla="*/ 792480 w 3820160"/>
              <a:gd name="connsiteY11" fmla="*/ 3616960 h 4023360"/>
              <a:gd name="connsiteX12" fmla="*/ 355600 w 3820160"/>
              <a:gd name="connsiteY12" fmla="*/ 3017520 h 4023360"/>
              <a:gd name="connsiteX13" fmla="*/ 152400 w 3820160"/>
              <a:gd name="connsiteY13" fmla="*/ 2611120 h 4023360"/>
              <a:gd name="connsiteX14" fmla="*/ 30480 w 3820160"/>
              <a:gd name="connsiteY14" fmla="*/ 2204720 h 4023360"/>
              <a:gd name="connsiteX15" fmla="*/ 0 w 3820160"/>
              <a:gd name="connsiteY15" fmla="*/ 1981200 h 4023360"/>
              <a:gd name="connsiteX16" fmla="*/ 71120 w 3820160"/>
              <a:gd name="connsiteY16" fmla="*/ 1158240 h 4023360"/>
              <a:gd name="connsiteX17" fmla="*/ 132080 w 3820160"/>
              <a:gd name="connsiteY17" fmla="*/ 975360 h 4023360"/>
              <a:gd name="connsiteX18" fmla="*/ 294640 w 3820160"/>
              <a:gd name="connsiteY18" fmla="*/ 690880 h 4023360"/>
              <a:gd name="connsiteX19" fmla="*/ 751840 w 3820160"/>
              <a:gd name="connsiteY19" fmla="*/ 254000 h 4023360"/>
              <a:gd name="connsiteX20" fmla="*/ 1127760 w 3820160"/>
              <a:gd name="connsiteY20" fmla="*/ 71120 h 4023360"/>
              <a:gd name="connsiteX21" fmla="*/ 1432560 w 3820160"/>
              <a:gd name="connsiteY21" fmla="*/ 10160 h 4023360"/>
              <a:gd name="connsiteX22" fmla="*/ 1625600 w 3820160"/>
              <a:gd name="connsiteY22" fmla="*/ 0 h 4023360"/>
              <a:gd name="connsiteX23" fmla="*/ 2174240 w 3820160"/>
              <a:gd name="connsiteY23" fmla="*/ 20320 h 4023360"/>
              <a:gd name="connsiteX24" fmla="*/ 2407920 w 3820160"/>
              <a:gd name="connsiteY24" fmla="*/ 101600 h 4023360"/>
              <a:gd name="connsiteX25" fmla="*/ 2580640 w 3820160"/>
              <a:gd name="connsiteY25" fmla="*/ 223520 h 4023360"/>
              <a:gd name="connsiteX26" fmla="*/ 2794000 w 3820160"/>
              <a:gd name="connsiteY26" fmla="*/ 599440 h 4023360"/>
              <a:gd name="connsiteX27" fmla="*/ 2885440 w 3820160"/>
              <a:gd name="connsiteY27" fmla="*/ 853440 h 4023360"/>
              <a:gd name="connsiteX28" fmla="*/ 3007360 w 3820160"/>
              <a:gd name="connsiteY28" fmla="*/ 1361440 h 4023360"/>
              <a:gd name="connsiteX29" fmla="*/ 3078480 w 3820160"/>
              <a:gd name="connsiteY29" fmla="*/ 1899920 h 4023360"/>
              <a:gd name="connsiteX30" fmla="*/ 3078480 w 3820160"/>
              <a:gd name="connsiteY30" fmla="*/ 2570480 h 4023360"/>
              <a:gd name="connsiteX31" fmla="*/ 3037840 w 3820160"/>
              <a:gd name="connsiteY31" fmla="*/ 2844800 h 4023360"/>
              <a:gd name="connsiteX32" fmla="*/ 3017520 w 3820160"/>
              <a:gd name="connsiteY32" fmla="*/ 2926080 h 4023360"/>
              <a:gd name="connsiteX33" fmla="*/ 2997200 w 3820160"/>
              <a:gd name="connsiteY33" fmla="*/ 2966720 h 4023360"/>
              <a:gd name="connsiteX34" fmla="*/ 3068320 w 3820160"/>
              <a:gd name="connsiteY34" fmla="*/ 3098800 h 4023360"/>
              <a:gd name="connsiteX35" fmla="*/ 3108960 w 3820160"/>
              <a:gd name="connsiteY35" fmla="*/ 3169920 h 4023360"/>
              <a:gd name="connsiteX36" fmla="*/ 3820160 w 3820160"/>
              <a:gd name="connsiteY36" fmla="*/ 3078480 h 4023360"/>
              <a:gd name="connsiteX0" fmla="*/ 3535680 w 3820160"/>
              <a:gd name="connsiteY0" fmla="*/ 350520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20160"/>
              <a:gd name="connsiteY0" fmla="*/ 327152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261360 w 3810000"/>
              <a:gd name="connsiteY27" fmla="*/ 129032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786592 w 3810000"/>
              <a:gd name="connsiteY33" fmla="*/ 3236276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09999 w 3810000"/>
              <a:gd name="connsiteY33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108960 w 3810000"/>
              <a:gd name="connsiteY31" fmla="*/ 3169920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436071 w 3810000"/>
              <a:gd name="connsiteY28" fmla="*/ 2265991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359674 w 3810000"/>
              <a:gd name="connsiteY26" fmla="*/ 1222849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3001978 w 3810000"/>
              <a:gd name="connsiteY24" fmla="*/ 421964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407920 w 3810000"/>
              <a:gd name="connsiteY22" fmla="*/ 101600 h 4023360"/>
              <a:gd name="connsiteX23" fmla="*/ 3001978 w 3810000"/>
              <a:gd name="connsiteY23" fmla="*/ 421964 h 4023360"/>
              <a:gd name="connsiteX24" fmla="*/ 3359674 w 3810000"/>
              <a:gd name="connsiteY24" fmla="*/ 1222849 h 4023360"/>
              <a:gd name="connsiteX25" fmla="*/ 3436071 w 3810000"/>
              <a:gd name="connsiteY25" fmla="*/ 2265991 h 4023360"/>
              <a:gd name="connsiteX26" fmla="*/ 3373317 w 3810000"/>
              <a:gd name="connsiteY26" fmla="*/ 2711759 h 4023360"/>
              <a:gd name="connsiteX27" fmla="*/ 3306183 w 3810000"/>
              <a:gd name="connsiteY27" fmla="*/ 2962752 h 4023360"/>
              <a:gd name="connsiteX28" fmla="*/ 3277496 w 3810000"/>
              <a:gd name="connsiteY28" fmla="*/ 3058791 h 4023360"/>
              <a:gd name="connsiteX29" fmla="*/ 3809999 w 3810000"/>
              <a:gd name="connsiteY29" fmla="*/ 3287872 h 4023360"/>
              <a:gd name="connsiteX0" fmla="*/ 3810000 w 3810000"/>
              <a:gd name="connsiteY0" fmla="*/ 3272025 h 4023865"/>
              <a:gd name="connsiteX1" fmla="*/ 3474720 w 3810000"/>
              <a:gd name="connsiteY1" fmla="*/ 3576825 h 4023865"/>
              <a:gd name="connsiteX2" fmla="*/ 3230880 w 3810000"/>
              <a:gd name="connsiteY2" fmla="*/ 3749545 h 4023865"/>
              <a:gd name="connsiteX3" fmla="*/ 2763520 w 3810000"/>
              <a:gd name="connsiteY3" fmla="*/ 3932425 h 4023865"/>
              <a:gd name="connsiteX4" fmla="*/ 2407920 w 3810000"/>
              <a:gd name="connsiteY4" fmla="*/ 4013705 h 4023865"/>
              <a:gd name="connsiteX5" fmla="*/ 2204720 w 3810000"/>
              <a:gd name="connsiteY5" fmla="*/ 4023865 h 4023865"/>
              <a:gd name="connsiteX6" fmla="*/ 1869440 w 3810000"/>
              <a:gd name="connsiteY6" fmla="*/ 4013705 h 4023865"/>
              <a:gd name="connsiteX7" fmla="*/ 1483360 w 3810000"/>
              <a:gd name="connsiteY7" fmla="*/ 3942585 h 4023865"/>
              <a:gd name="connsiteX8" fmla="*/ 1259840 w 3810000"/>
              <a:gd name="connsiteY8" fmla="*/ 3871465 h 4023865"/>
              <a:gd name="connsiteX9" fmla="*/ 1056640 w 3810000"/>
              <a:gd name="connsiteY9" fmla="*/ 3780025 h 4023865"/>
              <a:gd name="connsiteX10" fmla="*/ 792480 w 3810000"/>
              <a:gd name="connsiteY10" fmla="*/ 3617465 h 4023865"/>
              <a:gd name="connsiteX11" fmla="*/ 355600 w 3810000"/>
              <a:gd name="connsiteY11" fmla="*/ 3018025 h 4023865"/>
              <a:gd name="connsiteX12" fmla="*/ 152400 w 3810000"/>
              <a:gd name="connsiteY12" fmla="*/ 2611625 h 4023865"/>
              <a:gd name="connsiteX13" fmla="*/ 30480 w 3810000"/>
              <a:gd name="connsiteY13" fmla="*/ 2205225 h 4023865"/>
              <a:gd name="connsiteX14" fmla="*/ 0 w 3810000"/>
              <a:gd name="connsiteY14" fmla="*/ 1981705 h 4023865"/>
              <a:gd name="connsiteX15" fmla="*/ 71120 w 3810000"/>
              <a:gd name="connsiteY15" fmla="*/ 1158745 h 4023865"/>
              <a:gd name="connsiteX16" fmla="*/ 132080 w 3810000"/>
              <a:gd name="connsiteY16" fmla="*/ 975865 h 4023865"/>
              <a:gd name="connsiteX17" fmla="*/ 294640 w 3810000"/>
              <a:gd name="connsiteY17" fmla="*/ 691385 h 4023865"/>
              <a:gd name="connsiteX18" fmla="*/ 751840 w 3810000"/>
              <a:gd name="connsiteY18" fmla="*/ 254505 h 4023865"/>
              <a:gd name="connsiteX19" fmla="*/ 1127760 w 3810000"/>
              <a:gd name="connsiteY19" fmla="*/ 71625 h 4023865"/>
              <a:gd name="connsiteX20" fmla="*/ 1625600 w 3810000"/>
              <a:gd name="connsiteY20" fmla="*/ 505 h 4023865"/>
              <a:gd name="connsiteX21" fmla="*/ 2407920 w 3810000"/>
              <a:gd name="connsiteY21" fmla="*/ 102105 h 4023865"/>
              <a:gd name="connsiteX22" fmla="*/ 3001978 w 3810000"/>
              <a:gd name="connsiteY22" fmla="*/ 422469 h 4023865"/>
              <a:gd name="connsiteX23" fmla="*/ 3359674 w 3810000"/>
              <a:gd name="connsiteY23" fmla="*/ 1223354 h 4023865"/>
              <a:gd name="connsiteX24" fmla="*/ 3436071 w 3810000"/>
              <a:gd name="connsiteY24" fmla="*/ 2266496 h 4023865"/>
              <a:gd name="connsiteX25" fmla="*/ 3373317 w 3810000"/>
              <a:gd name="connsiteY25" fmla="*/ 2712264 h 4023865"/>
              <a:gd name="connsiteX26" fmla="*/ 3306183 w 3810000"/>
              <a:gd name="connsiteY26" fmla="*/ 2963257 h 4023865"/>
              <a:gd name="connsiteX27" fmla="*/ 3277496 w 3810000"/>
              <a:gd name="connsiteY27" fmla="*/ 3059296 h 4023865"/>
              <a:gd name="connsiteX28" fmla="*/ 3809999 w 3810000"/>
              <a:gd name="connsiteY28" fmla="*/ 3288377 h 4023865"/>
              <a:gd name="connsiteX0" fmla="*/ 3810000 w 3810000"/>
              <a:gd name="connsiteY0" fmla="*/ 3281919 h 4033759"/>
              <a:gd name="connsiteX1" fmla="*/ 3474720 w 3810000"/>
              <a:gd name="connsiteY1" fmla="*/ 3586719 h 4033759"/>
              <a:gd name="connsiteX2" fmla="*/ 3230880 w 3810000"/>
              <a:gd name="connsiteY2" fmla="*/ 3759439 h 4033759"/>
              <a:gd name="connsiteX3" fmla="*/ 2763520 w 3810000"/>
              <a:gd name="connsiteY3" fmla="*/ 3942319 h 4033759"/>
              <a:gd name="connsiteX4" fmla="*/ 2407920 w 3810000"/>
              <a:gd name="connsiteY4" fmla="*/ 4023599 h 4033759"/>
              <a:gd name="connsiteX5" fmla="*/ 2204720 w 3810000"/>
              <a:gd name="connsiteY5" fmla="*/ 4033759 h 4033759"/>
              <a:gd name="connsiteX6" fmla="*/ 1869440 w 3810000"/>
              <a:gd name="connsiteY6" fmla="*/ 4023599 h 4033759"/>
              <a:gd name="connsiteX7" fmla="*/ 1483360 w 3810000"/>
              <a:gd name="connsiteY7" fmla="*/ 3952479 h 4033759"/>
              <a:gd name="connsiteX8" fmla="*/ 1259840 w 3810000"/>
              <a:gd name="connsiteY8" fmla="*/ 3881359 h 4033759"/>
              <a:gd name="connsiteX9" fmla="*/ 1056640 w 3810000"/>
              <a:gd name="connsiteY9" fmla="*/ 3789919 h 4033759"/>
              <a:gd name="connsiteX10" fmla="*/ 792480 w 3810000"/>
              <a:gd name="connsiteY10" fmla="*/ 3627359 h 4033759"/>
              <a:gd name="connsiteX11" fmla="*/ 355600 w 3810000"/>
              <a:gd name="connsiteY11" fmla="*/ 3027919 h 4033759"/>
              <a:gd name="connsiteX12" fmla="*/ 152400 w 3810000"/>
              <a:gd name="connsiteY12" fmla="*/ 2621519 h 4033759"/>
              <a:gd name="connsiteX13" fmla="*/ 30480 w 3810000"/>
              <a:gd name="connsiteY13" fmla="*/ 2215119 h 4033759"/>
              <a:gd name="connsiteX14" fmla="*/ 0 w 3810000"/>
              <a:gd name="connsiteY14" fmla="*/ 1991599 h 4033759"/>
              <a:gd name="connsiteX15" fmla="*/ 71120 w 3810000"/>
              <a:gd name="connsiteY15" fmla="*/ 1168639 h 4033759"/>
              <a:gd name="connsiteX16" fmla="*/ 132080 w 3810000"/>
              <a:gd name="connsiteY16" fmla="*/ 985759 h 4033759"/>
              <a:gd name="connsiteX17" fmla="*/ 294640 w 3810000"/>
              <a:gd name="connsiteY17" fmla="*/ 701279 h 4033759"/>
              <a:gd name="connsiteX18" fmla="*/ 1127760 w 3810000"/>
              <a:gd name="connsiteY18" fmla="*/ 81519 h 4033759"/>
              <a:gd name="connsiteX19" fmla="*/ 1625600 w 3810000"/>
              <a:gd name="connsiteY19" fmla="*/ 10399 h 4033759"/>
              <a:gd name="connsiteX20" fmla="*/ 2407920 w 3810000"/>
              <a:gd name="connsiteY20" fmla="*/ 111999 h 4033759"/>
              <a:gd name="connsiteX21" fmla="*/ 3001978 w 3810000"/>
              <a:gd name="connsiteY21" fmla="*/ 432363 h 4033759"/>
              <a:gd name="connsiteX22" fmla="*/ 3359674 w 3810000"/>
              <a:gd name="connsiteY22" fmla="*/ 1233248 h 4033759"/>
              <a:gd name="connsiteX23" fmla="*/ 3436071 w 3810000"/>
              <a:gd name="connsiteY23" fmla="*/ 2276390 h 4033759"/>
              <a:gd name="connsiteX24" fmla="*/ 3373317 w 3810000"/>
              <a:gd name="connsiteY24" fmla="*/ 2722158 h 4033759"/>
              <a:gd name="connsiteX25" fmla="*/ 3306183 w 3810000"/>
              <a:gd name="connsiteY25" fmla="*/ 2973151 h 4033759"/>
              <a:gd name="connsiteX26" fmla="*/ 3277496 w 3810000"/>
              <a:gd name="connsiteY26" fmla="*/ 3069190 h 4033759"/>
              <a:gd name="connsiteX27" fmla="*/ 3809999 w 3810000"/>
              <a:gd name="connsiteY27" fmla="*/ 3298271 h 4033759"/>
              <a:gd name="connsiteX0" fmla="*/ 3810000 w 3810000"/>
              <a:gd name="connsiteY0" fmla="*/ 3271645 h 4023485"/>
              <a:gd name="connsiteX1" fmla="*/ 3474720 w 3810000"/>
              <a:gd name="connsiteY1" fmla="*/ 3576445 h 4023485"/>
              <a:gd name="connsiteX2" fmla="*/ 3230880 w 3810000"/>
              <a:gd name="connsiteY2" fmla="*/ 3749165 h 4023485"/>
              <a:gd name="connsiteX3" fmla="*/ 2763520 w 3810000"/>
              <a:gd name="connsiteY3" fmla="*/ 3932045 h 4023485"/>
              <a:gd name="connsiteX4" fmla="*/ 2407920 w 3810000"/>
              <a:gd name="connsiteY4" fmla="*/ 4013325 h 4023485"/>
              <a:gd name="connsiteX5" fmla="*/ 2204720 w 3810000"/>
              <a:gd name="connsiteY5" fmla="*/ 4023485 h 4023485"/>
              <a:gd name="connsiteX6" fmla="*/ 1869440 w 3810000"/>
              <a:gd name="connsiteY6" fmla="*/ 4013325 h 4023485"/>
              <a:gd name="connsiteX7" fmla="*/ 1483360 w 3810000"/>
              <a:gd name="connsiteY7" fmla="*/ 3942205 h 4023485"/>
              <a:gd name="connsiteX8" fmla="*/ 1259840 w 3810000"/>
              <a:gd name="connsiteY8" fmla="*/ 3871085 h 4023485"/>
              <a:gd name="connsiteX9" fmla="*/ 1056640 w 3810000"/>
              <a:gd name="connsiteY9" fmla="*/ 3779645 h 4023485"/>
              <a:gd name="connsiteX10" fmla="*/ 792480 w 3810000"/>
              <a:gd name="connsiteY10" fmla="*/ 3617085 h 4023485"/>
              <a:gd name="connsiteX11" fmla="*/ 355600 w 3810000"/>
              <a:gd name="connsiteY11" fmla="*/ 3017645 h 4023485"/>
              <a:gd name="connsiteX12" fmla="*/ 152400 w 3810000"/>
              <a:gd name="connsiteY12" fmla="*/ 2611245 h 4023485"/>
              <a:gd name="connsiteX13" fmla="*/ 30480 w 3810000"/>
              <a:gd name="connsiteY13" fmla="*/ 2204845 h 4023485"/>
              <a:gd name="connsiteX14" fmla="*/ 0 w 3810000"/>
              <a:gd name="connsiteY14" fmla="*/ 1981325 h 4023485"/>
              <a:gd name="connsiteX15" fmla="*/ 71120 w 3810000"/>
              <a:gd name="connsiteY15" fmla="*/ 1158365 h 4023485"/>
              <a:gd name="connsiteX16" fmla="*/ 132080 w 3810000"/>
              <a:gd name="connsiteY16" fmla="*/ 975485 h 4023485"/>
              <a:gd name="connsiteX17" fmla="*/ 294640 w 3810000"/>
              <a:gd name="connsiteY17" fmla="*/ 691005 h 4023485"/>
              <a:gd name="connsiteX18" fmla="*/ 893683 w 3810000"/>
              <a:gd name="connsiteY18" fmla="*/ 261752 h 4023485"/>
              <a:gd name="connsiteX19" fmla="*/ 1625600 w 3810000"/>
              <a:gd name="connsiteY19" fmla="*/ 125 h 4023485"/>
              <a:gd name="connsiteX20" fmla="*/ 2407920 w 3810000"/>
              <a:gd name="connsiteY20" fmla="*/ 101725 h 4023485"/>
              <a:gd name="connsiteX21" fmla="*/ 3001978 w 3810000"/>
              <a:gd name="connsiteY21" fmla="*/ 422089 h 4023485"/>
              <a:gd name="connsiteX22" fmla="*/ 3359674 w 3810000"/>
              <a:gd name="connsiteY22" fmla="*/ 1222974 h 4023485"/>
              <a:gd name="connsiteX23" fmla="*/ 3436071 w 3810000"/>
              <a:gd name="connsiteY23" fmla="*/ 2266116 h 4023485"/>
              <a:gd name="connsiteX24" fmla="*/ 3373317 w 3810000"/>
              <a:gd name="connsiteY24" fmla="*/ 2711884 h 4023485"/>
              <a:gd name="connsiteX25" fmla="*/ 3306183 w 3810000"/>
              <a:gd name="connsiteY25" fmla="*/ 2962877 h 4023485"/>
              <a:gd name="connsiteX26" fmla="*/ 3277496 w 3810000"/>
              <a:gd name="connsiteY26" fmla="*/ 3058916 h 4023485"/>
              <a:gd name="connsiteX27" fmla="*/ 3809999 w 3810000"/>
              <a:gd name="connsiteY27" fmla="*/ 3287997 h 4023485"/>
              <a:gd name="connsiteX0" fmla="*/ 3810000 w 3810000"/>
              <a:gd name="connsiteY0" fmla="*/ 3220097 h 3971937"/>
              <a:gd name="connsiteX1" fmla="*/ 3474720 w 3810000"/>
              <a:gd name="connsiteY1" fmla="*/ 3524897 h 3971937"/>
              <a:gd name="connsiteX2" fmla="*/ 3230880 w 3810000"/>
              <a:gd name="connsiteY2" fmla="*/ 3697617 h 3971937"/>
              <a:gd name="connsiteX3" fmla="*/ 2763520 w 3810000"/>
              <a:gd name="connsiteY3" fmla="*/ 3880497 h 3971937"/>
              <a:gd name="connsiteX4" fmla="*/ 2407920 w 3810000"/>
              <a:gd name="connsiteY4" fmla="*/ 3961777 h 3971937"/>
              <a:gd name="connsiteX5" fmla="*/ 2204720 w 3810000"/>
              <a:gd name="connsiteY5" fmla="*/ 3971937 h 3971937"/>
              <a:gd name="connsiteX6" fmla="*/ 1869440 w 3810000"/>
              <a:gd name="connsiteY6" fmla="*/ 3961777 h 3971937"/>
              <a:gd name="connsiteX7" fmla="*/ 1483360 w 3810000"/>
              <a:gd name="connsiteY7" fmla="*/ 3890657 h 3971937"/>
              <a:gd name="connsiteX8" fmla="*/ 1259840 w 3810000"/>
              <a:gd name="connsiteY8" fmla="*/ 3819537 h 3971937"/>
              <a:gd name="connsiteX9" fmla="*/ 1056640 w 3810000"/>
              <a:gd name="connsiteY9" fmla="*/ 3728097 h 3971937"/>
              <a:gd name="connsiteX10" fmla="*/ 792480 w 3810000"/>
              <a:gd name="connsiteY10" fmla="*/ 3565537 h 3971937"/>
              <a:gd name="connsiteX11" fmla="*/ 355600 w 3810000"/>
              <a:gd name="connsiteY11" fmla="*/ 2966097 h 3971937"/>
              <a:gd name="connsiteX12" fmla="*/ 152400 w 3810000"/>
              <a:gd name="connsiteY12" fmla="*/ 2559697 h 3971937"/>
              <a:gd name="connsiteX13" fmla="*/ 30480 w 3810000"/>
              <a:gd name="connsiteY13" fmla="*/ 2153297 h 3971937"/>
              <a:gd name="connsiteX14" fmla="*/ 0 w 3810000"/>
              <a:gd name="connsiteY14" fmla="*/ 1929777 h 3971937"/>
              <a:gd name="connsiteX15" fmla="*/ 71120 w 3810000"/>
              <a:gd name="connsiteY15" fmla="*/ 1106817 h 3971937"/>
              <a:gd name="connsiteX16" fmla="*/ 132080 w 3810000"/>
              <a:gd name="connsiteY16" fmla="*/ 923937 h 3971937"/>
              <a:gd name="connsiteX17" fmla="*/ 294640 w 3810000"/>
              <a:gd name="connsiteY17" fmla="*/ 639457 h 3971937"/>
              <a:gd name="connsiteX18" fmla="*/ 893683 w 3810000"/>
              <a:gd name="connsiteY18" fmla="*/ 210204 h 3971937"/>
              <a:gd name="connsiteX19" fmla="*/ 1625600 w 3810000"/>
              <a:gd name="connsiteY19" fmla="*/ 172 h 3971937"/>
              <a:gd name="connsiteX20" fmla="*/ 2407920 w 3810000"/>
              <a:gd name="connsiteY20" fmla="*/ 50177 h 3971937"/>
              <a:gd name="connsiteX21" fmla="*/ 3001978 w 3810000"/>
              <a:gd name="connsiteY21" fmla="*/ 370541 h 3971937"/>
              <a:gd name="connsiteX22" fmla="*/ 3359674 w 3810000"/>
              <a:gd name="connsiteY22" fmla="*/ 1171426 h 3971937"/>
              <a:gd name="connsiteX23" fmla="*/ 3436071 w 3810000"/>
              <a:gd name="connsiteY23" fmla="*/ 2214568 h 3971937"/>
              <a:gd name="connsiteX24" fmla="*/ 3373317 w 3810000"/>
              <a:gd name="connsiteY24" fmla="*/ 2660336 h 3971937"/>
              <a:gd name="connsiteX25" fmla="*/ 3306183 w 3810000"/>
              <a:gd name="connsiteY25" fmla="*/ 2911329 h 3971937"/>
              <a:gd name="connsiteX26" fmla="*/ 3277496 w 3810000"/>
              <a:gd name="connsiteY26" fmla="*/ 3007368 h 3971937"/>
              <a:gd name="connsiteX27" fmla="*/ 3809999 w 3810000"/>
              <a:gd name="connsiteY27" fmla="*/ 3236449 h 3971937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94640 w 3810000"/>
              <a:gd name="connsiteY17" fmla="*/ 639285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937609 w 3810000"/>
              <a:gd name="connsiteY9" fmla="*/ 3434392 h 3971765"/>
              <a:gd name="connsiteX10" fmla="*/ 266650 w 3810000"/>
              <a:gd name="connsiteY10" fmla="*/ 3001646 h 3971765"/>
              <a:gd name="connsiteX11" fmla="*/ 152400 w 3810000"/>
              <a:gd name="connsiteY11" fmla="*/ 2559525 h 3971765"/>
              <a:gd name="connsiteX12" fmla="*/ 30480 w 3810000"/>
              <a:gd name="connsiteY12" fmla="*/ 2153125 h 3971765"/>
              <a:gd name="connsiteX13" fmla="*/ 0 w 3810000"/>
              <a:gd name="connsiteY13" fmla="*/ 1929605 h 3971765"/>
              <a:gd name="connsiteX14" fmla="*/ 61757 w 3810000"/>
              <a:gd name="connsiteY14" fmla="*/ 1344779 h 3971765"/>
              <a:gd name="connsiteX15" fmla="*/ 275913 w 3810000"/>
              <a:gd name="connsiteY15" fmla="*/ 940921 h 3971765"/>
              <a:gd name="connsiteX16" fmla="*/ 893683 w 3810000"/>
              <a:gd name="connsiteY16" fmla="*/ 210032 h 3971765"/>
              <a:gd name="connsiteX17" fmla="*/ 1625600 w 3810000"/>
              <a:gd name="connsiteY17" fmla="*/ 0 h 3971765"/>
              <a:gd name="connsiteX18" fmla="*/ 2407920 w 3810000"/>
              <a:gd name="connsiteY18" fmla="*/ 50005 h 3971765"/>
              <a:gd name="connsiteX19" fmla="*/ 3001978 w 3810000"/>
              <a:gd name="connsiteY19" fmla="*/ 370369 h 3971765"/>
              <a:gd name="connsiteX20" fmla="*/ 3359674 w 3810000"/>
              <a:gd name="connsiteY20" fmla="*/ 1171254 h 3971765"/>
              <a:gd name="connsiteX21" fmla="*/ 3436071 w 3810000"/>
              <a:gd name="connsiteY21" fmla="*/ 2214396 h 3971765"/>
              <a:gd name="connsiteX22" fmla="*/ 3373317 w 3810000"/>
              <a:gd name="connsiteY22" fmla="*/ 2660164 h 3971765"/>
              <a:gd name="connsiteX23" fmla="*/ 3306183 w 3810000"/>
              <a:gd name="connsiteY23" fmla="*/ 2911157 h 3971765"/>
              <a:gd name="connsiteX24" fmla="*/ 3277496 w 3810000"/>
              <a:gd name="connsiteY24" fmla="*/ 3007196 h 3971765"/>
              <a:gd name="connsiteX25" fmla="*/ 3809999 w 3810000"/>
              <a:gd name="connsiteY25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483360 w 3810000"/>
              <a:gd name="connsiteY6" fmla="*/ 3890485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0326"/>
              <a:gd name="connsiteX1" fmla="*/ 3474720 w 3810000"/>
              <a:gd name="connsiteY1" fmla="*/ 3524725 h 3970326"/>
              <a:gd name="connsiteX2" fmla="*/ 3230880 w 3810000"/>
              <a:gd name="connsiteY2" fmla="*/ 3697445 h 3970326"/>
              <a:gd name="connsiteX3" fmla="*/ 2763520 w 3810000"/>
              <a:gd name="connsiteY3" fmla="*/ 3880325 h 3970326"/>
              <a:gd name="connsiteX4" fmla="*/ 2407920 w 3810000"/>
              <a:gd name="connsiteY4" fmla="*/ 3961605 h 3970326"/>
              <a:gd name="connsiteX5" fmla="*/ 1665941 w 3810000"/>
              <a:gd name="connsiteY5" fmla="*/ 3644413 h 3970326"/>
              <a:gd name="connsiteX6" fmla="*/ 1372197 w 3810000"/>
              <a:gd name="connsiteY6" fmla="*/ 3581231 h 3970326"/>
              <a:gd name="connsiteX7" fmla="*/ 937609 w 3810000"/>
              <a:gd name="connsiteY7" fmla="*/ 3434392 h 3970326"/>
              <a:gd name="connsiteX8" fmla="*/ 266650 w 3810000"/>
              <a:gd name="connsiteY8" fmla="*/ 3001646 h 3970326"/>
              <a:gd name="connsiteX9" fmla="*/ 152400 w 3810000"/>
              <a:gd name="connsiteY9" fmla="*/ 2559525 h 3970326"/>
              <a:gd name="connsiteX10" fmla="*/ 30480 w 3810000"/>
              <a:gd name="connsiteY10" fmla="*/ 2153125 h 3970326"/>
              <a:gd name="connsiteX11" fmla="*/ 0 w 3810000"/>
              <a:gd name="connsiteY11" fmla="*/ 1929605 h 3970326"/>
              <a:gd name="connsiteX12" fmla="*/ 61757 w 3810000"/>
              <a:gd name="connsiteY12" fmla="*/ 1344779 h 3970326"/>
              <a:gd name="connsiteX13" fmla="*/ 275913 w 3810000"/>
              <a:gd name="connsiteY13" fmla="*/ 940921 h 3970326"/>
              <a:gd name="connsiteX14" fmla="*/ 893683 w 3810000"/>
              <a:gd name="connsiteY14" fmla="*/ 210032 h 3970326"/>
              <a:gd name="connsiteX15" fmla="*/ 1625600 w 3810000"/>
              <a:gd name="connsiteY15" fmla="*/ 0 h 3970326"/>
              <a:gd name="connsiteX16" fmla="*/ 2407920 w 3810000"/>
              <a:gd name="connsiteY16" fmla="*/ 50005 h 3970326"/>
              <a:gd name="connsiteX17" fmla="*/ 3001978 w 3810000"/>
              <a:gd name="connsiteY17" fmla="*/ 370369 h 3970326"/>
              <a:gd name="connsiteX18" fmla="*/ 3359674 w 3810000"/>
              <a:gd name="connsiteY18" fmla="*/ 1171254 h 3970326"/>
              <a:gd name="connsiteX19" fmla="*/ 3436071 w 3810000"/>
              <a:gd name="connsiteY19" fmla="*/ 2214396 h 3970326"/>
              <a:gd name="connsiteX20" fmla="*/ 3373317 w 3810000"/>
              <a:gd name="connsiteY20" fmla="*/ 2660164 h 3970326"/>
              <a:gd name="connsiteX21" fmla="*/ 3306183 w 3810000"/>
              <a:gd name="connsiteY21" fmla="*/ 2911157 h 3970326"/>
              <a:gd name="connsiteX22" fmla="*/ 3277496 w 3810000"/>
              <a:gd name="connsiteY22" fmla="*/ 3007196 h 3970326"/>
              <a:gd name="connsiteX23" fmla="*/ 3809999 w 3810000"/>
              <a:gd name="connsiteY23" fmla="*/ 3236277 h 3970326"/>
              <a:gd name="connsiteX0" fmla="*/ 3810000 w 3810000"/>
              <a:gd name="connsiteY0" fmla="*/ 3219925 h 3880478"/>
              <a:gd name="connsiteX1" fmla="*/ 3474720 w 3810000"/>
              <a:gd name="connsiteY1" fmla="*/ 3524725 h 3880478"/>
              <a:gd name="connsiteX2" fmla="*/ 3230880 w 3810000"/>
              <a:gd name="connsiteY2" fmla="*/ 3697445 h 3880478"/>
              <a:gd name="connsiteX3" fmla="*/ 2763520 w 3810000"/>
              <a:gd name="connsiteY3" fmla="*/ 3880325 h 3880478"/>
              <a:gd name="connsiteX4" fmla="*/ 2384513 w 3810000"/>
              <a:gd name="connsiteY4" fmla="*/ 3727441 h 3880478"/>
              <a:gd name="connsiteX5" fmla="*/ 1665941 w 3810000"/>
              <a:gd name="connsiteY5" fmla="*/ 3644413 h 3880478"/>
              <a:gd name="connsiteX6" fmla="*/ 1372197 w 3810000"/>
              <a:gd name="connsiteY6" fmla="*/ 3581231 h 3880478"/>
              <a:gd name="connsiteX7" fmla="*/ 937609 w 3810000"/>
              <a:gd name="connsiteY7" fmla="*/ 3434392 h 3880478"/>
              <a:gd name="connsiteX8" fmla="*/ 266650 w 3810000"/>
              <a:gd name="connsiteY8" fmla="*/ 3001646 h 3880478"/>
              <a:gd name="connsiteX9" fmla="*/ 152400 w 3810000"/>
              <a:gd name="connsiteY9" fmla="*/ 2559525 h 3880478"/>
              <a:gd name="connsiteX10" fmla="*/ 30480 w 3810000"/>
              <a:gd name="connsiteY10" fmla="*/ 2153125 h 3880478"/>
              <a:gd name="connsiteX11" fmla="*/ 0 w 3810000"/>
              <a:gd name="connsiteY11" fmla="*/ 1929605 h 3880478"/>
              <a:gd name="connsiteX12" fmla="*/ 61757 w 3810000"/>
              <a:gd name="connsiteY12" fmla="*/ 1344779 h 3880478"/>
              <a:gd name="connsiteX13" fmla="*/ 275913 w 3810000"/>
              <a:gd name="connsiteY13" fmla="*/ 940921 h 3880478"/>
              <a:gd name="connsiteX14" fmla="*/ 893683 w 3810000"/>
              <a:gd name="connsiteY14" fmla="*/ 210032 h 3880478"/>
              <a:gd name="connsiteX15" fmla="*/ 1625600 w 3810000"/>
              <a:gd name="connsiteY15" fmla="*/ 0 h 3880478"/>
              <a:gd name="connsiteX16" fmla="*/ 2407920 w 3810000"/>
              <a:gd name="connsiteY16" fmla="*/ 50005 h 3880478"/>
              <a:gd name="connsiteX17" fmla="*/ 3001978 w 3810000"/>
              <a:gd name="connsiteY17" fmla="*/ 370369 h 3880478"/>
              <a:gd name="connsiteX18" fmla="*/ 3359674 w 3810000"/>
              <a:gd name="connsiteY18" fmla="*/ 1171254 h 3880478"/>
              <a:gd name="connsiteX19" fmla="*/ 3436071 w 3810000"/>
              <a:gd name="connsiteY19" fmla="*/ 2214396 h 3880478"/>
              <a:gd name="connsiteX20" fmla="*/ 3373317 w 3810000"/>
              <a:gd name="connsiteY20" fmla="*/ 2660164 h 3880478"/>
              <a:gd name="connsiteX21" fmla="*/ 3306183 w 3810000"/>
              <a:gd name="connsiteY21" fmla="*/ 2911157 h 3880478"/>
              <a:gd name="connsiteX22" fmla="*/ 3277496 w 3810000"/>
              <a:gd name="connsiteY22" fmla="*/ 3007196 h 3880478"/>
              <a:gd name="connsiteX23" fmla="*/ 3809999 w 3810000"/>
              <a:gd name="connsiteY23" fmla="*/ 3236277 h 3880478"/>
              <a:gd name="connsiteX0" fmla="*/ 3810000 w 3810000"/>
              <a:gd name="connsiteY0" fmla="*/ 3219925 h 3735785"/>
              <a:gd name="connsiteX1" fmla="*/ 3474720 w 3810000"/>
              <a:gd name="connsiteY1" fmla="*/ 3524725 h 3735785"/>
              <a:gd name="connsiteX2" fmla="*/ 3230880 w 3810000"/>
              <a:gd name="connsiteY2" fmla="*/ 3697445 h 3735785"/>
              <a:gd name="connsiteX3" fmla="*/ 2688614 w 3810000"/>
              <a:gd name="connsiteY3" fmla="*/ 3729507 h 3735785"/>
              <a:gd name="connsiteX4" fmla="*/ 2384513 w 3810000"/>
              <a:gd name="connsiteY4" fmla="*/ 3727441 h 3735785"/>
              <a:gd name="connsiteX5" fmla="*/ 1665941 w 3810000"/>
              <a:gd name="connsiteY5" fmla="*/ 3644413 h 3735785"/>
              <a:gd name="connsiteX6" fmla="*/ 1372197 w 3810000"/>
              <a:gd name="connsiteY6" fmla="*/ 3581231 h 3735785"/>
              <a:gd name="connsiteX7" fmla="*/ 937609 w 3810000"/>
              <a:gd name="connsiteY7" fmla="*/ 3434392 h 3735785"/>
              <a:gd name="connsiteX8" fmla="*/ 266650 w 3810000"/>
              <a:gd name="connsiteY8" fmla="*/ 3001646 h 3735785"/>
              <a:gd name="connsiteX9" fmla="*/ 152400 w 3810000"/>
              <a:gd name="connsiteY9" fmla="*/ 2559525 h 3735785"/>
              <a:gd name="connsiteX10" fmla="*/ 30480 w 3810000"/>
              <a:gd name="connsiteY10" fmla="*/ 2153125 h 3735785"/>
              <a:gd name="connsiteX11" fmla="*/ 0 w 3810000"/>
              <a:gd name="connsiteY11" fmla="*/ 1929605 h 3735785"/>
              <a:gd name="connsiteX12" fmla="*/ 61757 w 3810000"/>
              <a:gd name="connsiteY12" fmla="*/ 1344779 h 3735785"/>
              <a:gd name="connsiteX13" fmla="*/ 275913 w 3810000"/>
              <a:gd name="connsiteY13" fmla="*/ 940921 h 3735785"/>
              <a:gd name="connsiteX14" fmla="*/ 893683 w 3810000"/>
              <a:gd name="connsiteY14" fmla="*/ 210032 h 3735785"/>
              <a:gd name="connsiteX15" fmla="*/ 1625600 w 3810000"/>
              <a:gd name="connsiteY15" fmla="*/ 0 h 3735785"/>
              <a:gd name="connsiteX16" fmla="*/ 2407920 w 3810000"/>
              <a:gd name="connsiteY16" fmla="*/ 50005 h 3735785"/>
              <a:gd name="connsiteX17" fmla="*/ 3001978 w 3810000"/>
              <a:gd name="connsiteY17" fmla="*/ 370369 h 3735785"/>
              <a:gd name="connsiteX18" fmla="*/ 3359674 w 3810000"/>
              <a:gd name="connsiteY18" fmla="*/ 1171254 h 3735785"/>
              <a:gd name="connsiteX19" fmla="*/ 3436071 w 3810000"/>
              <a:gd name="connsiteY19" fmla="*/ 2214396 h 3735785"/>
              <a:gd name="connsiteX20" fmla="*/ 3373317 w 3810000"/>
              <a:gd name="connsiteY20" fmla="*/ 2660164 h 3735785"/>
              <a:gd name="connsiteX21" fmla="*/ 3306183 w 3810000"/>
              <a:gd name="connsiteY21" fmla="*/ 2911157 h 3735785"/>
              <a:gd name="connsiteX22" fmla="*/ 3277496 w 3810000"/>
              <a:gd name="connsiteY22" fmla="*/ 3007196 h 3735785"/>
              <a:gd name="connsiteX23" fmla="*/ 3809999 w 3810000"/>
              <a:gd name="connsiteY23" fmla="*/ 3236277 h 3735785"/>
              <a:gd name="connsiteX0" fmla="*/ 3810000 w 3810000"/>
              <a:gd name="connsiteY0" fmla="*/ 3219925 h 3736003"/>
              <a:gd name="connsiteX1" fmla="*/ 3474720 w 3810000"/>
              <a:gd name="connsiteY1" fmla="*/ 3524725 h 3736003"/>
              <a:gd name="connsiteX2" fmla="*/ 3062345 w 3810000"/>
              <a:gd name="connsiteY2" fmla="*/ 3693477 h 3736003"/>
              <a:gd name="connsiteX3" fmla="*/ 2688614 w 3810000"/>
              <a:gd name="connsiteY3" fmla="*/ 3729507 h 3736003"/>
              <a:gd name="connsiteX4" fmla="*/ 2384513 w 3810000"/>
              <a:gd name="connsiteY4" fmla="*/ 3727441 h 3736003"/>
              <a:gd name="connsiteX5" fmla="*/ 1665941 w 3810000"/>
              <a:gd name="connsiteY5" fmla="*/ 3644413 h 3736003"/>
              <a:gd name="connsiteX6" fmla="*/ 1372197 w 3810000"/>
              <a:gd name="connsiteY6" fmla="*/ 3581231 h 3736003"/>
              <a:gd name="connsiteX7" fmla="*/ 937609 w 3810000"/>
              <a:gd name="connsiteY7" fmla="*/ 3434392 h 3736003"/>
              <a:gd name="connsiteX8" fmla="*/ 266650 w 3810000"/>
              <a:gd name="connsiteY8" fmla="*/ 3001646 h 3736003"/>
              <a:gd name="connsiteX9" fmla="*/ 152400 w 3810000"/>
              <a:gd name="connsiteY9" fmla="*/ 2559525 h 3736003"/>
              <a:gd name="connsiteX10" fmla="*/ 30480 w 3810000"/>
              <a:gd name="connsiteY10" fmla="*/ 2153125 h 3736003"/>
              <a:gd name="connsiteX11" fmla="*/ 0 w 3810000"/>
              <a:gd name="connsiteY11" fmla="*/ 1929605 h 3736003"/>
              <a:gd name="connsiteX12" fmla="*/ 61757 w 3810000"/>
              <a:gd name="connsiteY12" fmla="*/ 1344779 h 3736003"/>
              <a:gd name="connsiteX13" fmla="*/ 275913 w 3810000"/>
              <a:gd name="connsiteY13" fmla="*/ 940921 h 3736003"/>
              <a:gd name="connsiteX14" fmla="*/ 893683 w 3810000"/>
              <a:gd name="connsiteY14" fmla="*/ 210032 h 3736003"/>
              <a:gd name="connsiteX15" fmla="*/ 1625600 w 3810000"/>
              <a:gd name="connsiteY15" fmla="*/ 0 h 3736003"/>
              <a:gd name="connsiteX16" fmla="*/ 2407920 w 3810000"/>
              <a:gd name="connsiteY16" fmla="*/ 50005 h 3736003"/>
              <a:gd name="connsiteX17" fmla="*/ 3001978 w 3810000"/>
              <a:gd name="connsiteY17" fmla="*/ 370369 h 3736003"/>
              <a:gd name="connsiteX18" fmla="*/ 3359674 w 3810000"/>
              <a:gd name="connsiteY18" fmla="*/ 1171254 h 3736003"/>
              <a:gd name="connsiteX19" fmla="*/ 3436071 w 3810000"/>
              <a:gd name="connsiteY19" fmla="*/ 2214396 h 3736003"/>
              <a:gd name="connsiteX20" fmla="*/ 3373317 w 3810000"/>
              <a:gd name="connsiteY20" fmla="*/ 2660164 h 3736003"/>
              <a:gd name="connsiteX21" fmla="*/ 3306183 w 3810000"/>
              <a:gd name="connsiteY21" fmla="*/ 2911157 h 3736003"/>
              <a:gd name="connsiteX22" fmla="*/ 3277496 w 3810000"/>
              <a:gd name="connsiteY22" fmla="*/ 3007196 h 3736003"/>
              <a:gd name="connsiteX23" fmla="*/ 3809999 w 3810000"/>
              <a:gd name="connsiteY23" fmla="*/ 3236277 h 3736003"/>
              <a:gd name="connsiteX0" fmla="*/ 3810000 w 3810000"/>
              <a:gd name="connsiteY0" fmla="*/ 3219925 h 3730351"/>
              <a:gd name="connsiteX1" fmla="*/ 3474720 w 3810000"/>
              <a:gd name="connsiteY1" fmla="*/ 3524725 h 3730351"/>
              <a:gd name="connsiteX2" fmla="*/ 3062345 w 3810000"/>
              <a:gd name="connsiteY2" fmla="*/ 3693477 h 3730351"/>
              <a:gd name="connsiteX3" fmla="*/ 2384513 w 3810000"/>
              <a:gd name="connsiteY3" fmla="*/ 3727441 h 3730351"/>
              <a:gd name="connsiteX4" fmla="*/ 1665941 w 3810000"/>
              <a:gd name="connsiteY4" fmla="*/ 3644413 h 3730351"/>
              <a:gd name="connsiteX5" fmla="*/ 1372197 w 3810000"/>
              <a:gd name="connsiteY5" fmla="*/ 3581231 h 3730351"/>
              <a:gd name="connsiteX6" fmla="*/ 937609 w 3810000"/>
              <a:gd name="connsiteY6" fmla="*/ 3434392 h 3730351"/>
              <a:gd name="connsiteX7" fmla="*/ 266650 w 3810000"/>
              <a:gd name="connsiteY7" fmla="*/ 3001646 h 3730351"/>
              <a:gd name="connsiteX8" fmla="*/ 152400 w 3810000"/>
              <a:gd name="connsiteY8" fmla="*/ 2559525 h 3730351"/>
              <a:gd name="connsiteX9" fmla="*/ 30480 w 3810000"/>
              <a:gd name="connsiteY9" fmla="*/ 2153125 h 3730351"/>
              <a:gd name="connsiteX10" fmla="*/ 0 w 3810000"/>
              <a:gd name="connsiteY10" fmla="*/ 1929605 h 3730351"/>
              <a:gd name="connsiteX11" fmla="*/ 61757 w 3810000"/>
              <a:gd name="connsiteY11" fmla="*/ 1344779 h 3730351"/>
              <a:gd name="connsiteX12" fmla="*/ 275913 w 3810000"/>
              <a:gd name="connsiteY12" fmla="*/ 940921 h 3730351"/>
              <a:gd name="connsiteX13" fmla="*/ 893683 w 3810000"/>
              <a:gd name="connsiteY13" fmla="*/ 210032 h 3730351"/>
              <a:gd name="connsiteX14" fmla="*/ 1625600 w 3810000"/>
              <a:gd name="connsiteY14" fmla="*/ 0 h 3730351"/>
              <a:gd name="connsiteX15" fmla="*/ 2407920 w 3810000"/>
              <a:gd name="connsiteY15" fmla="*/ 50005 h 3730351"/>
              <a:gd name="connsiteX16" fmla="*/ 3001978 w 3810000"/>
              <a:gd name="connsiteY16" fmla="*/ 370369 h 3730351"/>
              <a:gd name="connsiteX17" fmla="*/ 3359674 w 3810000"/>
              <a:gd name="connsiteY17" fmla="*/ 1171254 h 3730351"/>
              <a:gd name="connsiteX18" fmla="*/ 3436071 w 3810000"/>
              <a:gd name="connsiteY18" fmla="*/ 2214396 h 3730351"/>
              <a:gd name="connsiteX19" fmla="*/ 3373317 w 3810000"/>
              <a:gd name="connsiteY19" fmla="*/ 2660164 h 3730351"/>
              <a:gd name="connsiteX20" fmla="*/ 3306183 w 3810000"/>
              <a:gd name="connsiteY20" fmla="*/ 2911157 h 3730351"/>
              <a:gd name="connsiteX21" fmla="*/ 3277496 w 3810000"/>
              <a:gd name="connsiteY21" fmla="*/ 3007196 h 3730351"/>
              <a:gd name="connsiteX22" fmla="*/ 3809999 w 3810000"/>
              <a:gd name="connsiteY22" fmla="*/ 3236277 h 3730351"/>
              <a:gd name="connsiteX0" fmla="*/ 3810000 w 3810000"/>
              <a:gd name="connsiteY0" fmla="*/ 3219925 h 3729628"/>
              <a:gd name="connsiteX1" fmla="*/ 3474720 w 3810000"/>
              <a:gd name="connsiteY1" fmla="*/ 3524725 h 3729628"/>
              <a:gd name="connsiteX2" fmla="*/ 3020211 w 3810000"/>
              <a:gd name="connsiteY2" fmla="*/ 3689508 h 3729628"/>
              <a:gd name="connsiteX3" fmla="*/ 2384513 w 3810000"/>
              <a:gd name="connsiteY3" fmla="*/ 3727441 h 3729628"/>
              <a:gd name="connsiteX4" fmla="*/ 1665941 w 3810000"/>
              <a:gd name="connsiteY4" fmla="*/ 3644413 h 3729628"/>
              <a:gd name="connsiteX5" fmla="*/ 1372197 w 3810000"/>
              <a:gd name="connsiteY5" fmla="*/ 3581231 h 3729628"/>
              <a:gd name="connsiteX6" fmla="*/ 937609 w 3810000"/>
              <a:gd name="connsiteY6" fmla="*/ 3434392 h 3729628"/>
              <a:gd name="connsiteX7" fmla="*/ 266650 w 3810000"/>
              <a:gd name="connsiteY7" fmla="*/ 3001646 h 3729628"/>
              <a:gd name="connsiteX8" fmla="*/ 152400 w 3810000"/>
              <a:gd name="connsiteY8" fmla="*/ 2559525 h 3729628"/>
              <a:gd name="connsiteX9" fmla="*/ 30480 w 3810000"/>
              <a:gd name="connsiteY9" fmla="*/ 2153125 h 3729628"/>
              <a:gd name="connsiteX10" fmla="*/ 0 w 3810000"/>
              <a:gd name="connsiteY10" fmla="*/ 1929605 h 3729628"/>
              <a:gd name="connsiteX11" fmla="*/ 61757 w 3810000"/>
              <a:gd name="connsiteY11" fmla="*/ 1344779 h 3729628"/>
              <a:gd name="connsiteX12" fmla="*/ 275913 w 3810000"/>
              <a:gd name="connsiteY12" fmla="*/ 940921 h 3729628"/>
              <a:gd name="connsiteX13" fmla="*/ 893683 w 3810000"/>
              <a:gd name="connsiteY13" fmla="*/ 210032 h 3729628"/>
              <a:gd name="connsiteX14" fmla="*/ 1625600 w 3810000"/>
              <a:gd name="connsiteY14" fmla="*/ 0 h 3729628"/>
              <a:gd name="connsiteX15" fmla="*/ 2407920 w 3810000"/>
              <a:gd name="connsiteY15" fmla="*/ 50005 h 3729628"/>
              <a:gd name="connsiteX16" fmla="*/ 3001978 w 3810000"/>
              <a:gd name="connsiteY16" fmla="*/ 370369 h 3729628"/>
              <a:gd name="connsiteX17" fmla="*/ 3359674 w 3810000"/>
              <a:gd name="connsiteY17" fmla="*/ 1171254 h 3729628"/>
              <a:gd name="connsiteX18" fmla="*/ 3436071 w 3810000"/>
              <a:gd name="connsiteY18" fmla="*/ 2214396 h 3729628"/>
              <a:gd name="connsiteX19" fmla="*/ 3373317 w 3810000"/>
              <a:gd name="connsiteY19" fmla="*/ 2660164 h 3729628"/>
              <a:gd name="connsiteX20" fmla="*/ 3306183 w 3810000"/>
              <a:gd name="connsiteY20" fmla="*/ 2911157 h 3729628"/>
              <a:gd name="connsiteX21" fmla="*/ 3277496 w 3810000"/>
              <a:gd name="connsiteY21" fmla="*/ 3007196 h 3729628"/>
              <a:gd name="connsiteX22" fmla="*/ 3809999 w 3810000"/>
              <a:gd name="connsiteY22" fmla="*/ 3236277 h 3729628"/>
              <a:gd name="connsiteX0" fmla="*/ 3810000 w 3810000"/>
              <a:gd name="connsiteY0" fmla="*/ 3219925 h 3729629"/>
              <a:gd name="connsiteX1" fmla="*/ 3474720 w 3810000"/>
              <a:gd name="connsiteY1" fmla="*/ 3524725 h 3729629"/>
              <a:gd name="connsiteX2" fmla="*/ 3020211 w 3810000"/>
              <a:gd name="connsiteY2" fmla="*/ 3689508 h 3729629"/>
              <a:gd name="connsiteX3" fmla="*/ 2309608 w 3810000"/>
              <a:gd name="connsiteY3" fmla="*/ 3727442 h 3729629"/>
              <a:gd name="connsiteX4" fmla="*/ 1665941 w 3810000"/>
              <a:gd name="connsiteY4" fmla="*/ 3644413 h 3729629"/>
              <a:gd name="connsiteX5" fmla="*/ 1372197 w 3810000"/>
              <a:gd name="connsiteY5" fmla="*/ 3581231 h 3729629"/>
              <a:gd name="connsiteX6" fmla="*/ 937609 w 3810000"/>
              <a:gd name="connsiteY6" fmla="*/ 3434392 h 3729629"/>
              <a:gd name="connsiteX7" fmla="*/ 266650 w 3810000"/>
              <a:gd name="connsiteY7" fmla="*/ 3001646 h 3729629"/>
              <a:gd name="connsiteX8" fmla="*/ 152400 w 3810000"/>
              <a:gd name="connsiteY8" fmla="*/ 2559525 h 3729629"/>
              <a:gd name="connsiteX9" fmla="*/ 30480 w 3810000"/>
              <a:gd name="connsiteY9" fmla="*/ 2153125 h 3729629"/>
              <a:gd name="connsiteX10" fmla="*/ 0 w 3810000"/>
              <a:gd name="connsiteY10" fmla="*/ 1929605 h 3729629"/>
              <a:gd name="connsiteX11" fmla="*/ 61757 w 3810000"/>
              <a:gd name="connsiteY11" fmla="*/ 1344779 h 3729629"/>
              <a:gd name="connsiteX12" fmla="*/ 275913 w 3810000"/>
              <a:gd name="connsiteY12" fmla="*/ 940921 h 3729629"/>
              <a:gd name="connsiteX13" fmla="*/ 893683 w 3810000"/>
              <a:gd name="connsiteY13" fmla="*/ 210032 h 3729629"/>
              <a:gd name="connsiteX14" fmla="*/ 1625600 w 3810000"/>
              <a:gd name="connsiteY14" fmla="*/ 0 h 3729629"/>
              <a:gd name="connsiteX15" fmla="*/ 2407920 w 3810000"/>
              <a:gd name="connsiteY15" fmla="*/ 50005 h 3729629"/>
              <a:gd name="connsiteX16" fmla="*/ 3001978 w 3810000"/>
              <a:gd name="connsiteY16" fmla="*/ 370369 h 3729629"/>
              <a:gd name="connsiteX17" fmla="*/ 3359674 w 3810000"/>
              <a:gd name="connsiteY17" fmla="*/ 1171254 h 3729629"/>
              <a:gd name="connsiteX18" fmla="*/ 3436071 w 3810000"/>
              <a:gd name="connsiteY18" fmla="*/ 2214396 h 3729629"/>
              <a:gd name="connsiteX19" fmla="*/ 3373317 w 3810000"/>
              <a:gd name="connsiteY19" fmla="*/ 2660164 h 3729629"/>
              <a:gd name="connsiteX20" fmla="*/ 3306183 w 3810000"/>
              <a:gd name="connsiteY20" fmla="*/ 2911157 h 3729629"/>
              <a:gd name="connsiteX21" fmla="*/ 3277496 w 3810000"/>
              <a:gd name="connsiteY21" fmla="*/ 3007196 h 3729629"/>
              <a:gd name="connsiteX22" fmla="*/ 3809999 w 3810000"/>
              <a:gd name="connsiteY22" fmla="*/ 3236277 h 3729629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152400 w 3810000"/>
              <a:gd name="connsiteY8" fmla="*/ 2559525 h 3729312"/>
              <a:gd name="connsiteX9" fmla="*/ 30480 w 3810000"/>
              <a:gd name="connsiteY9" fmla="*/ 2153125 h 3729312"/>
              <a:gd name="connsiteX10" fmla="*/ 0 w 3810000"/>
              <a:gd name="connsiteY10" fmla="*/ 1929605 h 3729312"/>
              <a:gd name="connsiteX11" fmla="*/ 61757 w 3810000"/>
              <a:gd name="connsiteY11" fmla="*/ 1344779 h 3729312"/>
              <a:gd name="connsiteX12" fmla="*/ 275913 w 3810000"/>
              <a:gd name="connsiteY12" fmla="*/ 940921 h 3729312"/>
              <a:gd name="connsiteX13" fmla="*/ 893683 w 3810000"/>
              <a:gd name="connsiteY13" fmla="*/ 210032 h 3729312"/>
              <a:gd name="connsiteX14" fmla="*/ 1625600 w 3810000"/>
              <a:gd name="connsiteY14" fmla="*/ 0 h 3729312"/>
              <a:gd name="connsiteX15" fmla="*/ 2407920 w 3810000"/>
              <a:gd name="connsiteY15" fmla="*/ 50005 h 3729312"/>
              <a:gd name="connsiteX16" fmla="*/ 3001978 w 3810000"/>
              <a:gd name="connsiteY16" fmla="*/ 370369 h 3729312"/>
              <a:gd name="connsiteX17" fmla="*/ 3359674 w 3810000"/>
              <a:gd name="connsiteY17" fmla="*/ 1171254 h 3729312"/>
              <a:gd name="connsiteX18" fmla="*/ 3436071 w 3810000"/>
              <a:gd name="connsiteY18" fmla="*/ 2214396 h 3729312"/>
              <a:gd name="connsiteX19" fmla="*/ 3373317 w 3810000"/>
              <a:gd name="connsiteY19" fmla="*/ 2660164 h 3729312"/>
              <a:gd name="connsiteX20" fmla="*/ 3306183 w 3810000"/>
              <a:gd name="connsiteY20" fmla="*/ 2911157 h 3729312"/>
              <a:gd name="connsiteX21" fmla="*/ 3277496 w 3810000"/>
              <a:gd name="connsiteY21" fmla="*/ 3007196 h 3729312"/>
              <a:gd name="connsiteX22" fmla="*/ 3809999 w 3810000"/>
              <a:gd name="connsiteY22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83357 w 3831600"/>
              <a:gd name="connsiteY9" fmla="*/ 1344779 h 3729312"/>
              <a:gd name="connsiteX10" fmla="*/ 297513 w 3831600"/>
              <a:gd name="connsiteY10" fmla="*/ 940921 h 3729312"/>
              <a:gd name="connsiteX11" fmla="*/ 915283 w 3831600"/>
              <a:gd name="connsiteY11" fmla="*/ 210032 h 3729312"/>
              <a:gd name="connsiteX12" fmla="*/ 1647200 w 3831600"/>
              <a:gd name="connsiteY12" fmla="*/ 0 h 3729312"/>
              <a:gd name="connsiteX13" fmla="*/ 2429520 w 3831600"/>
              <a:gd name="connsiteY13" fmla="*/ 50005 h 3729312"/>
              <a:gd name="connsiteX14" fmla="*/ 3023578 w 3831600"/>
              <a:gd name="connsiteY14" fmla="*/ 370369 h 3729312"/>
              <a:gd name="connsiteX15" fmla="*/ 3381274 w 3831600"/>
              <a:gd name="connsiteY15" fmla="*/ 1171254 h 3729312"/>
              <a:gd name="connsiteX16" fmla="*/ 3457671 w 3831600"/>
              <a:gd name="connsiteY16" fmla="*/ 2214396 h 3729312"/>
              <a:gd name="connsiteX17" fmla="*/ 3394917 w 3831600"/>
              <a:gd name="connsiteY17" fmla="*/ 2660164 h 3729312"/>
              <a:gd name="connsiteX18" fmla="*/ 3327783 w 3831600"/>
              <a:gd name="connsiteY18" fmla="*/ 2911157 h 3729312"/>
              <a:gd name="connsiteX19" fmla="*/ 3299096 w 3831600"/>
              <a:gd name="connsiteY19" fmla="*/ 3007196 h 3729312"/>
              <a:gd name="connsiteX20" fmla="*/ 3831599 w 38316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311558 w 3831600"/>
              <a:gd name="connsiteY9" fmla="*/ 841700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27607 w 3827607"/>
              <a:gd name="connsiteY0" fmla="*/ 3219925 h 3729312"/>
              <a:gd name="connsiteX1" fmla="*/ 3412740 w 3827607"/>
              <a:gd name="connsiteY1" fmla="*/ 3548539 h 3729312"/>
              <a:gd name="connsiteX2" fmla="*/ 3037818 w 3827607"/>
              <a:gd name="connsiteY2" fmla="*/ 3689508 h 3729312"/>
              <a:gd name="connsiteX3" fmla="*/ 2327215 w 3827607"/>
              <a:gd name="connsiteY3" fmla="*/ 3727442 h 3729312"/>
              <a:gd name="connsiteX4" fmla="*/ 1683548 w 3827607"/>
              <a:gd name="connsiteY4" fmla="*/ 3644413 h 3729312"/>
              <a:gd name="connsiteX5" fmla="*/ 1038687 w 3827607"/>
              <a:gd name="connsiteY5" fmla="*/ 3462165 h 3729312"/>
              <a:gd name="connsiteX6" fmla="*/ 260849 w 3827607"/>
              <a:gd name="connsiteY6" fmla="*/ 2950050 h 3729312"/>
              <a:gd name="connsiteX7" fmla="*/ 10635 w 3827607"/>
              <a:gd name="connsiteY7" fmla="*/ 2200752 h 3729312"/>
              <a:gd name="connsiteX8" fmla="*/ 17607 w 3827607"/>
              <a:gd name="connsiteY8" fmla="*/ 1854197 h 3729312"/>
              <a:gd name="connsiteX9" fmla="*/ 307565 w 3827607"/>
              <a:gd name="connsiteY9" fmla="*/ 841700 h 3729312"/>
              <a:gd name="connsiteX10" fmla="*/ 911290 w 3827607"/>
              <a:gd name="connsiteY10" fmla="*/ 210032 h 3729312"/>
              <a:gd name="connsiteX11" fmla="*/ 1643207 w 3827607"/>
              <a:gd name="connsiteY11" fmla="*/ 0 h 3729312"/>
              <a:gd name="connsiteX12" fmla="*/ 2425527 w 3827607"/>
              <a:gd name="connsiteY12" fmla="*/ 50005 h 3729312"/>
              <a:gd name="connsiteX13" fmla="*/ 3019585 w 3827607"/>
              <a:gd name="connsiteY13" fmla="*/ 370369 h 3729312"/>
              <a:gd name="connsiteX14" fmla="*/ 3377281 w 3827607"/>
              <a:gd name="connsiteY14" fmla="*/ 1171254 h 3729312"/>
              <a:gd name="connsiteX15" fmla="*/ 3453678 w 3827607"/>
              <a:gd name="connsiteY15" fmla="*/ 2214396 h 3729312"/>
              <a:gd name="connsiteX16" fmla="*/ 3390924 w 3827607"/>
              <a:gd name="connsiteY16" fmla="*/ 2660164 h 3729312"/>
              <a:gd name="connsiteX17" fmla="*/ 3323790 w 3827607"/>
              <a:gd name="connsiteY17" fmla="*/ 2911157 h 3729312"/>
              <a:gd name="connsiteX18" fmla="*/ 3295103 w 3827607"/>
              <a:gd name="connsiteY18" fmla="*/ 3007196 h 3729312"/>
              <a:gd name="connsiteX19" fmla="*/ 3827606 w 3827607"/>
              <a:gd name="connsiteY19" fmla="*/ 3236277 h 3729312"/>
              <a:gd name="connsiteX0" fmla="*/ 3833194 w 3833194"/>
              <a:gd name="connsiteY0" fmla="*/ 3219925 h 3729312"/>
              <a:gd name="connsiteX1" fmla="*/ 3418327 w 3833194"/>
              <a:gd name="connsiteY1" fmla="*/ 3548539 h 3729312"/>
              <a:gd name="connsiteX2" fmla="*/ 3043405 w 3833194"/>
              <a:gd name="connsiteY2" fmla="*/ 3689508 h 3729312"/>
              <a:gd name="connsiteX3" fmla="*/ 2332802 w 3833194"/>
              <a:gd name="connsiteY3" fmla="*/ 3727442 h 3729312"/>
              <a:gd name="connsiteX4" fmla="*/ 1689135 w 3833194"/>
              <a:gd name="connsiteY4" fmla="*/ 3644413 h 3729312"/>
              <a:gd name="connsiteX5" fmla="*/ 1044274 w 3833194"/>
              <a:gd name="connsiteY5" fmla="*/ 3462165 h 3729312"/>
              <a:gd name="connsiteX6" fmla="*/ 266436 w 3833194"/>
              <a:gd name="connsiteY6" fmla="*/ 2950050 h 3729312"/>
              <a:gd name="connsiteX7" fmla="*/ 16222 w 3833194"/>
              <a:gd name="connsiteY7" fmla="*/ 2200752 h 3729312"/>
              <a:gd name="connsiteX8" fmla="*/ 23194 w 3833194"/>
              <a:gd name="connsiteY8" fmla="*/ 1854197 h 3729312"/>
              <a:gd name="connsiteX9" fmla="*/ 313152 w 3833194"/>
              <a:gd name="connsiteY9" fmla="*/ 841700 h 3729312"/>
              <a:gd name="connsiteX10" fmla="*/ 916877 w 3833194"/>
              <a:gd name="connsiteY10" fmla="*/ 210032 h 3729312"/>
              <a:gd name="connsiteX11" fmla="*/ 1648794 w 3833194"/>
              <a:gd name="connsiteY11" fmla="*/ 0 h 3729312"/>
              <a:gd name="connsiteX12" fmla="*/ 2431114 w 3833194"/>
              <a:gd name="connsiteY12" fmla="*/ 50005 h 3729312"/>
              <a:gd name="connsiteX13" fmla="*/ 3025172 w 3833194"/>
              <a:gd name="connsiteY13" fmla="*/ 370369 h 3729312"/>
              <a:gd name="connsiteX14" fmla="*/ 3382868 w 3833194"/>
              <a:gd name="connsiteY14" fmla="*/ 1171254 h 3729312"/>
              <a:gd name="connsiteX15" fmla="*/ 3459265 w 3833194"/>
              <a:gd name="connsiteY15" fmla="*/ 2214396 h 3729312"/>
              <a:gd name="connsiteX16" fmla="*/ 3396511 w 3833194"/>
              <a:gd name="connsiteY16" fmla="*/ 2660164 h 3729312"/>
              <a:gd name="connsiteX17" fmla="*/ 3329377 w 3833194"/>
              <a:gd name="connsiteY17" fmla="*/ 2911157 h 3729312"/>
              <a:gd name="connsiteX18" fmla="*/ 3300690 w 3833194"/>
              <a:gd name="connsiteY18" fmla="*/ 3007196 h 3729312"/>
              <a:gd name="connsiteX19" fmla="*/ 3833193 w 3833194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15574 w 3835616"/>
              <a:gd name="connsiteY9" fmla="*/ 841700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171595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29746 w 3835616"/>
              <a:gd name="connsiteY19" fmla="*/ 3216376 h 3729312"/>
              <a:gd name="connsiteX0" fmla="*/ 3835616 w 3841659"/>
              <a:gd name="connsiteY0" fmla="*/ 3219925 h 3729312"/>
              <a:gd name="connsiteX1" fmla="*/ 3420749 w 3841659"/>
              <a:gd name="connsiteY1" fmla="*/ 3548539 h 3729312"/>
              <a:gd name="connsiteX2" fmla="*/ 3045827 w 3841659"/>
              <a:gd name="connsiteY2" fmla="*/ 3689508 h 3729312"/>
              <a:gd name="connsiteX3" fmla="*/ 2335224 w 3841659"/>
              <a:gd name="connsiteY3" fmla="*/ 3727442 h 3729312"/>
              <a:gd name="connsiteX4" fmla="*/ 1691557 w 3841659"/>
              <a:gd name="connsiteY4" fmla="*/ 3644413 h 3729312"/>
              <a:gd name="connsiteX5" fmla="*/ 1046696 w 3841659"/>
              <a:gd name="connsiteY5" fmla="*/ 3462165 h 3729312"/>
              <a:gd name="connsiteX6" fmla="*/ 268858 w 3841659"/>
              <a:gd name="connsiteY6" fmla="*/ 2950050 h 3729312"/>
              <a:gd name="connsiteX7" fmla="*/ 18644 w 3841659"/>
              <a:gd name="connsiteY7" fmla="*/ 2200752 h 3729312"/>
              <a:gd name="connsiteX8" fmla="*/ 30297 w 3841659"/>
              <a:gd name="connsiteY8" fmla="*/ 1762911 h 3729312"/>
              <a:gd name="connsiteX9" fmla="*/ 301529 w 3841659"/>
              <a:gd name="connsiteY9" fmla="*/ 901232 h 3729312"/>
              <a:gd name="connsiteX10" fmla="*/ 717992 w 3841659"/>
              <a:gd name="connsiteY10" fmla="*/ 341005 h 3729312"/>
              <a:gd name="connsiteX11" fmla="*/ 1651216 w 3841659"/>
              <a:gd name="connsiteY11" fmla="*/ 0 h 3729312"/>
              <a:gd name="connsiteX12" fmla="*/ 2433536 w 3841659"/>
              <a:gd name="connsiteY12" fmla="*/ 50005 h 3729312"/>
              <a:gd name="connsiteX13" fmla="*/ 3027594 w 3841659"/>
              <a:gd name="connsiteY13" fmla="*/ 370369 h 3729312"/>
              <a:gd name="connsiteX14" fmla="*/ 3385290 w 3841659"/>
              <a:gd name="connsiteY14" fmla="*/ 1171254 h 3729312"/>
              <a:gd name="connsiteX15" fmla="*/ 3461687 w 3841659"/>
              <a:gd name="connsiteY15" fmla="*/ 2214396 h 3729312"/>
              <a:gd name="connsiteX16" fmla="*/ 3398933 w 3841659"/>
              <a:gd name="connsiteY16" fmla="*/ 2660164 h 3729312"/>
              <a:gd name="connsiteX17" fmla="*/ 3331799 w 3841659"/>
              <a:gd name="connsiteY17" fmla="*/ 2911157 h 3729312"/>
              <a:gd name="connsiteX18" fmla="*/ 3303112 w 3841659"/>
              <a:gd name="connsiteY18" fmla="*/ 3007196 h 3729312"/>
              <a:gd name="connsiteX19" fmla="*/ 3841659 w 3841659"/>
              <a:gd name="connsiteY19" fmla="*/ 3223109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762243 w 3835616"/>
              <a:gd name="connsiteY19" fmla="*/ 3112020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65486"/>
              <a:gd name="connsiteY0" fmla="*/ 3219925 h 3729312"/>
              <a:gd name="connsiteX1" fmla="*/ 3420749 w 3865486"/>
              <a:gd name="connsiteY1" fmla="*/ 3548539 h 3729312"/>
              <a:gd name="connsiteX2" fmla="*/ 3045827 w 3865486"/>
              <a:gd name="connsiteY2" fmla="*/ 3689508 h 3729312"/>
              <a:gd name="connsiteX3" fmla="*/ 2335224 w 3865486"/>
              <a:gd name="connsiteY3" fmla="*/ 3727442 h 3729312"/>
              <a:gd name="connsiteX4" fmla="*/ 1691557 w 3865486"/>
              <a:gd name="connsiteY4" fmla="*/ 3644413 h 3729312"/>
              <a:gd name="connsiteX5" fmla="*/ 1046696 w 3865486"/>
              <a:gd name="connsiteY5" fmla="*/ 3462165 h 3729312"/>
              <a:gd name="connsiteX6" fmla="*/ 268858 w 3865486"/>
              <a:gd name="connsiteY6" fmla="*/ 2950050 h 3729312"/>
              <a:gd name="connsiteX7" fmla="*/ 18644 w 3865486"/>
              <a:gd name="connsiteY7" fmla="*/ 2200752 h 3729312"/>
              <a:gd name="connsiteX8" fmla="*/ 30297 w 3865486"/>
              <a:gd name="connsiteY8" fmla="*/ 1762911 h 3729312"/>
              <a:gd name="connsiteX9" fmla="*/ 301529 w 3865486"/>
              <a:gd name="connsiteY9" fmla="*/ 901232 h 3729312"/>
              <a:gd name="connsiteX10" fmla="*/ 717992 w 3865486"/>
              <a:gd name="connsiteY10" fmla="*/ 341005 h 3729312"/>
              <a:gd name="connsiteX11" fmla="*/ 1651216 w 3865486"/>
              <a:gd name="connsiteY11" fmla="*/ 0 h 3729312"/>
              <a:gd name="connsiteX12" fmla="*/ 2433536 w 3865486"/>
              <a:gd name="connsiteY12" fmla="*/ 50005 h 3729312"/>
              <a:gd name="connsiteX13" fmla="*/ 3027594 w 3865486"/>
              <a:gd name="connsiteY13" fmla="*/ 370369 h 3729312"/>
              <a:gd name="connsiteX14" fmla="*/ 3385290 w 3865486"/>
              <a:gd name="connsiteY14" fmla="*/ 1171254 h 3729312"/>
              <a:gd name="connsiteX15" fmla="*/ 3461687 w 3865486"/>
              <a:gd name="connsiteY15" fmla="*/ 2214396 h 3729312"/>
              <a:gd name="connsiteX16" fmla="*/ 3398933 w 3865486"/>
              <a:gd name="connsiteY16" fmla="*/ 2660164 h 3729312"/>
              <a:gd name="connsiteX17" fmla="*/ 3331799 w 3865486"/>
              <a:gd name="connsiteY17" fmla="*/ 2911157 h 3729312"/>
              <a:gd name="connsiteX18" fmla="*/ 3865486 w 3865486"/>
              <a:gd name="connsiteY18" fmla="*/ 313895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576"/>
              <a:gd name="connsiteX1" fmla="*/ 3416779 w 3837690"/>
              <a:gd name="connsiteY1" fmla="*/ 3528340 h 3729576"/>
              <a:gd name="connsiteX2" fmla="*/ 3045827 w 3837690"/>
              <a:gd name="connsiteY2" fmla="*/ 3689508 h 3729576"/>
              <a:gd name="connsiteX3" fmla="*/ 2335224 w 3837690"/>
              <a:gd name="connsiteY3" fmla="*/ 3727442 h 3729576"/>
              <a:gd name="connsiteX4" fmla="*/ 1691557 w 3837690"/>
              <a:gd name="connsiteY4" fmla="*/ 3644413 h 3729576"/>
              <a:gd name="connsiteX5" fmla="*/ 1046696 w 3837690"/>
              <a:gd name="connsiteY5" fmla="*/ 3462165 h 3729576"/>
              <a:gd name="connsiteX6" fmla="*/ 268858 w 3837690"/>
              <a:gd name="connsiteY6" fmla="*/ 2950050 h 3729576"/>
              <a:gd name="connsiteX7" fmla="*/ 18644 w 3837690"/>
              <a:gd name="connsiteY7" fmla="*/ 2200752 h 3729576"/>
              <a:gd name="connsiteX8" fmla="*/ 30297 w 3837690"/>
              <a:gd name="connsiteY8" fmla="*/ 1762911 h 3729576"/>
              <a:gd name="connsiteX9" fmla="*/ 301529 w 3837690"/>
              <a:gd name="connsiteY9" fmla="*/ 901232 h 3729576"/>
              <a:gd name="connsiteX10" fmla="*/ 717992 w 3837690"/>
              <a:gd name="connsiteY10" fmla="*/ 341005 h 3729576"/>
              <a:gd name="connsiteX11" fmla="*/ 1651216 w 3837690"/>
              <a:gd name="connsiteY11" fmla="*/ 0 h 3729576"/>
              <a:gd name="connsiteX12" fmla="*/ 2433536 w 3837690"/>
              <a:gd name="connsiteY12" fmla="*/ 50005 h 3729576"/>
              <a:gd name="connsiteX13" fmla="*/ 3027594 w 3837690"/>
              <a:gd name="connsiteY13" fmla="*/ 370369 h 3729576"/>
              <a:gd name="connsiteX14" fmla="*/ 3385290 w 3837690"/>
              <a:gd name="connsiteY14" fmla="*/ 1171254 h 3729576"/>
              <a:gd name="connsiteX15" fmla="*/ 3461687 w 3837690"/>
              <a:gd name="connsiteY15" fmla="*/ 2214396 h 3729576"/>
              <a:gd name="connsiteX16" fmla="*/ 3430700 w 3837690"/>
              <a:gd name="connsiteY16" fmla="*/ 2656798 h 3729576"/>
              <a:gd name="connsiteX17" fmla="*/ 3292091 w 3837690"/>
              <a:gd name="connsiteY17" fmla="*/ 2978484 h 3729576"/>
              <a:gd name="connsiteX18" fmla="*/ 3837690 w 3837690"/>
              <a:gd name="connsiteY18" fmla="*/ 3213012 h 3729576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13012 h 3727718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23110 h 3727718"/>
              <a:gd name="connsiteX0" fmla="*/ 3835616 w 3837690"/>
              <a:gd name="connsiteY0" fmla="*/ 3219925 h 3729804"/>
              <a:gd name="connsiteX1" fmla="*/ 3416779 w 3837690"/>
              <a:gd name="connsiteY1" fmla="*/ 3528340 h 3729804"/>
              <a:gd name="connsiteX2" fmla="*/ 2964477 w 3837690"/>
              <a:gd name="connsiteY2" fmla="*/ 3558897 h 3729804"/>
              <a:gd name="connsiteX3" fmla="*/ 2335224 w 3837690"/>
              <a:gd name="connsiteY3" fmla="*/ 3727442 h 3729804"/>
              <a:gd name="connsiteX4" fmla="*/ 1691557 w 3837690"/>
              <a:gd name="connsiteY4" fmla="*/ 3644413 h 3729804"/>
              <a:gd name="connsiteX5" fmla="*/ 1046696 w 3837690"/>
              <a:gd name="connsiteY5" fmla="*/ 3462165 h 3729804"/>
              <a:gd name="connsiteX6" fmla="*/ 268858 w 3837690"/>
              <a:gd name="connsiteY6" fmla="*/ 2950050 h 3729804"/>
              <a:gd name="connsiteX7" fmla="*/ 18644 w 3837690"/>
              <a:gd name="connsiteY7" fmla="*/ 2200752 h 3729804"/>
              <a:gd name="connsiteX8" fmla="*/ 30297 w 3837690"/>
              <a:gd name="connsiteY8" fmla="*/ 1762911 h 3729804"/>
              <a:gd name="connsiteX9" fmla="*/ 301529 w 3837690"/>
              <a:gd name="connsiteY9" fmla="*/ 901232 h 3729804"/>
              <a:gd name="connsiteX10" fmla="*/ 717992 w 3837690"/>
              <a:gd name="connsiteY10" fmla="*/ 341005 h 3729804"/>
              <a:gd name="connsiteX11" fmla="*/ 1651216 w 3837690"/>
              <a:gd name="connsiteY11" fmla="*/ 0 h 3729804"/>
              <a:gd name="connsiteX12" fmla="*/ 2433536 w 3837690"/>
              <a:gd name="connsiteY12" fmla="*/ 50005 h 3729804"/>
              <a:gd name="connsiteX13" fmla="*/ 3027594 w 3837690"/>
              <a:gd name="connsiteY13" fmla="*/ 370369 h 3729804"/>
              <a:gd name="connsiteX14" fmla="*/ 3385290 w 3837690"/>
              <a:gd name="connsiteY14" fmla="*/ 1171254 h 3729804"/>
              <a:gd name="connsiteX15" fmla="*/ 3461687 w 3837690"/>
              <a:gd name="connsiteY15" fmla="*/ 2214396 h 3729804"/>
              <a:gd name="connsiteX16" fmla="*/ 3430700 w 3837690"/>
              <a:gd name="connsiteY16" fmla="*/ 2656798 h 3729804"/>
              <a:gd name="connsiteX17" fmla="*/ 3292091 w 3837690"/>
              <a:gd name="connsiteY17" fmla="*/ 2978484 h 3729804"/>
              <a:gd name="connsiteX18" fmla="*/ 3837690 w 3837690"/>
              <a:gd name="connsiteY18" fmla="*/ 3223110 h 3729804"/>
              <a:gd name="connsiteX0" fmla="*/ 3835616 w 3837690"/>
              <a:gd name="connsiteY0" fmla="*/ 3219925 h 3728640"/>
              <a:gd name="connsiteX1" fmla="*/ 3416779 w 3837690"/>
              <a:gd name="connsiteY1" fmla="*/ 3528340 h 3728640"/>
              <a:gd name="connsiteX2" fmla="*/ 2964477 w 3837690"/>
              <a:gd name="connsiteY2" fmla="*/ 3558897 h 3728640"/>
              <a:gd name="connsiteX3" fmla="*/ 2335224 w 3837690"/>
              <a:gd name="connsiteY3" fmla="*/ 3727442 h 3728640"/>
              <a:gd name="connsiteX4" fmla="*/ 1046696 w 3837690"/>
              <a:gd name="connsiteY4" fmla="*/ 3462165 h 3728640"/>
              <a:gd name="connsiteX5" fmla="*/ 268858 w 3837690"/>
              <a:gd name="connsiteY5" fmla="*/ 2950050 h 3728640"/>
              <a:gd name="connsiteX6" fmla="*/ 18644 w 3837690"/>
              <a:gd name="connsiteY6" fmla="*/ 2200752 h 3728640"/>
              <a:gd name="connsiteX7" fmla="*/ 30297 w 3837690"/>
              <a:gd name="connsiteY7" fmla="*/ 1762911 h 3728640"/>
              <a:gd name="connsiteX8" fmla="*/ 301529 w 3837690"/>
              <a:gd name="connsiteY8" fmla="*/ 901232 h 3728640"/>
              <a:gd name="connsiteX9" fmla="*/ 717992 w 3837690"/>
              <a:gd name="connsiteY9" fmla="*/ 341005 h 3728640"/>
              <a:gd name="connsiteX10" fmla="*/ 1651216 w 3837690"/>
              <a:gd name="connsiteY10" fmla="*/ 0 h 3728640"/>
              <a:gd name="connsiteX11" fmla="*/ 2433536 w 3837690"/>
              <a:gd name="connsiteY11" fmla="*/ 50005 h 3728640"/>
              <a:gd name="connsiteX12" fmla="*/ 3027594 w 3837690"/>
              <a:gd name="connsiteY12" fmla="*/ 370369 h 3728640"/>
              <a:gd name="connsiteX13" fmla="*/ 3385290 w 3837690"/>
              <a:gd name="connsiteY13" fmla="*/ 1171254 h 3728640"/>
              <a:gd name="connsiteX14" fmla="*/ 3461687 w 3837690"/>
              <a:gd name="connsiteY14" fmla="*/ 2214396 h 3728640"/>
              <a:gd name="connsiteX15" fmla="*/ 3430700 w 3837690"/>
              <a:gd name="connsiteY15" fmla="*/ 2656798 h 3728640"/>
              <a:gd name="connsiteX16" fmla="*/ 3292091 w 3837690"/>
              <a:gd name="connsiteY16" fmla="*/ 2978484 h 3728640"/>
              <a:gd name="connsiteX17" fmla="*/ 3837690 w 3837690"/>
              <a:gd name="connsiteY17" fmla="*/ 3223110 h 3728640"/>
              <a:gd name="connsiteX0" fmla="*/ 3835616 w 3837690"/>
              <a:gd name="connsiteY0" fmla="*/ 3219925 h 3728656"/>
              <a:gd name="connsiteX1" fmla="*/ 3417487 w 3837690"/>
              <a:gd name="connsiteY1" fmla="*/ 3513956 h 3728656"/>
              <a:gd name="connsiteX2" fmla="*/ 2964477 w 3837690"/>
              <a:gd name="connsiteY2" fmla="*/ 3558897 h 3728656"/>
              <a:gd name="connsiteX3" fmla="*/ 2335224 w 3837690"/>
              <a:gd name="connsiteY3" fmla="*/ 3727442 h 3728656"/>
              <a:gd name="connsiteX4" fmla="*/ 1046696 w 3837690"/>
              <a:gd name="connsiteY4" fmla="*/ 3462165 h 3728656"/>
              <a:gd name="connsiteX5" fmla="*/ 268858 w 3837690"/>
              <a:gd name="connsiteY5" fmla="*/ 2950050 h 3728656"/>
              <a:gd name="connsiteX6" fmla="*/ 18644 w 3837690"/>
              <a:gd name="connsiteY6" fmla="*/ 2200752 h 3728656"/>
              <a:gd name="connsiteX7" fmla="*/ 30297 w 3837690"/>
              <a:gd name="connsiteY7" fmla="*/ 1762911 h 3728656"/>
              <a:gd name="connsiteX8" fmla="*/ 301529 w 3837690"/>
              <a:gd name="connsiteY8" fmla="*/ 901232 h 3728656"/>
              <a:gd name="connsiteX9" fmla="*/ 717992 w 3837690"/>
              <a:gd name="connsiteY9" fmla="*/ 341005 h 3728656"/>
              <a:gd name="connsiteX10" fmla="*/ 1651216 w 3837690"/>
              <a:gd name="connsiteY10" fmla="*/ 0 h 3728656"/>
              <a:gd name="connsiteX11" fmla="*/ 2433536 w 3837690"/>
              <a:gd name="connsiteY11" fmla="*/ 50005 h 3728656"/>
              <a:gd name="connsiteX12" fmla="*/ 3027594 w 3837690"/>
              <a:gd name="connsiteY12" fmla="*/ 370369 h 3728656"/>
              <a:gd name="connsiteX13" fmla="*/ 3385290 w 3837690"/>
              <a:gd name="connsiteY13" fmla="*/ 1171254 h 3728656"/>
              <a:gd name="connsiteX14" fmla="*/ 3461687 w 3837690"/>
              <a:gd name="connsiteY14" fmla="*/ 2214396 h 3728656"/>
              <a:gd name="connsiteX15" fmla="*/ 3430700 w 3837690"/>
              <a:gd name="connsiteY15" fmla="*/ 2656798 h 3728656"/>
              <a:gd name="connsiteX16" fmla="*/ 3292091 w 3837690"/>
              <a:gd name="connsiteY16" fmla="*/ 2978484 h 3728656"/>
              <a:gd name="connsiteX17" fmla="*/ 3837690 w 3837690"/>
              <a:gd name="connsiteY17" fmla="*/ 3223110 h 3728656"/>
              <a:gd name="connsiteX0" fmla="*/ 3835616 w 3835616"/>
              <a:gd name="connsiteY0" fmla="*/ 3219925 h 3728656"/>
              <a:gd name="connsiteX1" fmla="*/ 3417487 w 3835616"/>
              <a:gd name="connsiteY1" fmla="*/ 3513956 h 3728656"/>
              <a:gd name="connsiteX2" fmla="*/ 2964477 w 3835616"/>
              <a:gd name="connsiteY2" fmla="*/ 3558897 h 3728656"/>
              <a:gd name="connsiteX3" fmla="*/ 2335224 w 3835616"/>
              <a:gd name="connsiteY3" fmla="*/ 3727442 h 3728656"/>
              <a:gd name="connsiteX4" fmla="*/ 1046696 w 3835616"/>
              <a:gd name="connsiteY4" fmla="*/ 3462165 h 3728656"/>
              <a:gd name="connsiteX5" fmla="*/ 268858 w 3835616"/>
              <a:gd name="connsiteY5" fmla="*/ 2950050 h 3728656"/>
              <a:gd name="connsiteX6" fmla="*/ 18644 w 3835616"/>
              <a:gd name="connsiteY6" fmla="*/ 2200752 h 3728656"/>
              <a:gd name="connsiteX7" fmla="*/ 30297 w 3835616"/>
              <a:gd name="connsiteY7" fmla="*/ 1762911 h 3728656"/>
              <a:gd name="connsiteX8" fmla="*/ 301529 w 3835616"/>
              <a:gd name="connsiteY8" fmla="*/ 901232 h 3728656"/>
              <a:gd name="connsiteX9" fmla="*/ 717992 w 3835616"/>
              <a:gd name="connsiteY9" fmla="*/ 341005 h 3728656"/>
              <a:gd name="connsiteX10" fmla="*/ 1651216 w 3835616"/>
              <a:gd name="connsiteY10" fmla="*/ 0 h 3728656"/>
              <a:gd name="connsiteX11" fmla="*/ 2433536 w 3835616"/>
              <a:gd name="connsiteY11" fmla="*/ 50005 h 3728656"/>
              <a:gd name="connsiteX12" fmla="*/ 3027594 w 3835616"/>
              <a:gd name="connsiteY12" fmla="*/ 370369 h 3728656"/>
              <a:gd name="connsiteX13" fmla="*/ 3385290 w 3835616"/>
              <a:gd name="connsiteY13" fmla="*/ 1171254 h 3728656"/>
              <a:gd name="connsiteX14" fmla="*/ 3461687 w 3835616"/>
              <a:gd name="connsiteY14" fmla="*/ 2214396 h 3728656"/>
              <a:gd name="connsiteX15" fmla="*/ 3430700 w 3835616"/>
              <a:gd name="connsiteY15" fmla="*/ 2656798 h 3728656"/>
              <a:gd name="connsiteX16" fmla="*/ 3292091 w 3835616"/>
              <a:gd name="connsiteY16" fmla="*/ 2978484 h 3728656"/>
              <a:gd name="connsiteX17" fmla="*/ 3751780 w 3835616"/>
              <a:gd name="connsiteY17" fmla="*/ 3256428 h 3728656"/>
              <a:gd name="connsiteX0" fmla="*/ 3835616 w 3835616"/>
              <a:gd name="connsiteY0" fmla="*/ 3219925 h 3729924"/>
              <a:gd name="connsiteX1" fmla="*/ 3417487 w 3835616"/>
              <a:gd name="connsiteY1" fmla="*/ 3513956 h 3729924"/>
              <a:gd name="connsiteX2" fmla="*/ 2964477 w 3835616"/>
              <a:gd name="connsiteY2" fmla="*/ 3558897 h 3729924"/>
              <a:gd name="connsiteX3" fmla="*/ 2222800 w 3835616"/>
              <a:gd name="connsiteY3" fmla="*/ 3728717 h 3729924"/>
              <a:gd name="connsiteX4" fmla="*/ 1046696 w 3835616"/>
              <a:gd name="connsiteY4" fmla="*/ 3462165 h 3729924"/>
              <a:gd name="connsiteX5" fmla="*/ 268858 w 3835616"/>
              <a:gd name="connsiteY5" fmla="*/ 2950050 h 3729924"/>
              <a:gd name="connsiteX6" fmla="*/ 18644 w 3835616"/>
              <a:gd name="connsiteY6" fmla="*/ 2200752 h 3729924"/>
              <a:gd name="connsiteX7" fmla="*/ 30297 w 3835616"/>
              <a:gd name="connsiteY7" fmla="*/ 1762911 h 3729924"/>
              <a:gd name="connsiteX8" fmla="*/ 301529 w 3835616"/>
              <a:gd name="connsiteY8" fmla="*/ 901232 h 3729924"/>
              <a:gd name="connsiteX9" fmla="*/ 717992 w 3835616"/>
              <a:gd name="connsiteY9" fmla="*/ 341005 h 3729924"/>
              <a:gd name="connsiteX10" fmla="*/ 1651216 w 3835616"/>
              <a:gd name="connsiteY10" fmla="*/ 0 h 3729924"/>
              <a:gd name="connsiteX11" fmla="*/ 2433536 w 3835616"/>
              <a:gd name="connsiteY11" fmla="*/ 50005 h 3729924"/>
              <a:gd name="connsiteX12" fmla="*/ 3027594 w 3835616"/>
              <a:gd name="connsiteY12" fmla="*/ 370369 h 3729924"/>
              <a:gd name="connsiteX13" fmla="*/ 3385290 w 3835616"/>
              <a:gd name="connsiteY13" fmla="*/ 1171254 h 3729924"/>
              <a:gd name="connsiteX14" fmla="*/ 3461687 w 3835616"/>
              <a:gd name="connsiteY14" fmla="*/ 2214396 h 3729924"/>
              <a:gd name="connsiteX15" fmla="*/ 3430700 w 3835616"/>
              <a:gd name="connsiteY15" fmla="*/ 2656798 h 3729924"/>
              <a:gd name="connsiteX16" fmla="*/ 3292091 w 3835616"/>
              <a:gd name="connsiteY16" fmla="*/ 2978484 h 3729924"/>
              <a:gd name="connsiteX17" fmla="*/ 3751780 w 3835616"/>
              <a:gd name="connsiteY17" fmla="*/ 3256428 h 3729924"/>
              <a:gd name="connsiteX0" fmla="*/ 3835616 w 3835616"/>
              <a:gd name="connsiteY0" fmla="*/ 3219925 h 3731978"/>
              <a:gd name="connsiteX1" fmla="*/ 3417487 w 3835616"/>
              <a:gd name="connsiteY1" fmla="*/ 3513956 h 3731978"/>
              <a:gd name="connsiteX2" fmla="*/ 2964477 w 3835616"/>
              <a:gd name="connsiteY2" fmla="*/ 3558897 h 3731978"/>
              <a:gd name="connsiteX3" fmla="*/ 2222800 w 3835616"/>
              <a:gd name="connsiteY3" fmla="*/ 3728717 h 3731978"/>
              <a:gd name="connsiteX4" fmla="*/ 1046696 w 3835616"/>
              <a:gd name="connsiteY4" fmla="*/ 3462165 h 3731978"/>
              <a:gd name="connsiteX5" fmla="*/ 268858 w 3835616"/>
              <a:gd name="connsiteY5" fmla="*/ 2950050 h 3731978"/>
              <a:gd name="connsiteX6" fmla="*/ 18644 w 3835616"/>
              <a:gd name="connsiteY6" fmla="*/ 2200752 h 3731978"/>
              <a:gd name="connsiteX7" fmla="*/ 30297 w 3835616"/>
              <a:gd name="connsiteY7" fmla="*/ 1762911 h 3731978"/>
              <a:gd name="connsiteX8" fmla="*/ 301529 w 3835616"/>
              <a:gd name="connsiteY8" fmla="*/ 901232 h 3731978"/>
              <a:gd name="connsiteX9" fmla="*/ 717992 w 3835616"/>
              <a:gd name="connsiteY9" fmla="*/ 341005 h 3731978"/>
              <a:gd name="connsiteX10" fmla="*/ 1651216 w 3835616"/>
              <a:gd name="connsiteY10" fmla="*/ 0 h 3731978"/>
              <a:gd name="connsiteX11" fmla="*/ 2433536 w 3835616"/>
              <a:gd name="connsiteY11" fmla="*/ 50005 h 3731978"/>
              <a:gd name="connsiteX12" fmla="*/ 3027594 w 3835616"/>
              <a:gd name="connsiteY12" fmla="*/ 370369 h 3731978"/>
              <a:gd name="connsiteX13" fmla="*/ 3385290 w 3835616"/>
              <a:gd name="connsiteY13" fmla="*/ 1171254 h 3731978"/>
              <a:gd name="connsiteX14" fmla="*/ 3461687 w 3835616"/>
              <a:gd name="connsiteY14" fmla="*/ 2214396 h 3731978"/>
              <a:gd name="connsiteX15" fmla="*/ 3430700 w 3835616"/>
              <a:gd name="connsiteY15" fmla="*/ 2656798 h 3731978"/>
              <a:gd name="connsiteX16" fmla="*/ 3292091 w 3835616"/>
              <a:gd name="connsiteY16" fmla="*/ 2978484 h 3731978"/>
              <a:gd name="connsiteX17" fmla="*/ 3751780 w 3835616"/>
              <a:gd name="connsiteY17" fmla="*/ 3256428 h 3731978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717992 w 3835616"/>
              <a:gd name="connsiteY8" fmla="*/ 34100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542523 w 3835616"/>
              <a:gd name="connsiteY8" fmla="*/ 29147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188 w 3833188"/>
              <a:gd name="connsiteY0" fmla="*/ 3219925 h 3731979"/>
              <a:gd name="connsiteX1" fmla="*/ 3415059 w 3833188"/>
              <a:gd name="connsiteY1" fmla="*/ 3513956 h 3731979"/>
              <a:gd name="connsiteX2" fmla="*/ 2962049 w 3833188"/>
              <a:gd name="connsiteY2" fmla="*/ 3558897 h 3731979"/>
              <a:gd name="connsiteX3" fmla="*/ 2220372 w 3833188"/>
              <a:gd name="connsiteY3" fmla="*/ 3728717 h 3731979"/>
              <a:gd name="connsiteX4" fmla="*/ 1044268 w 3833188"/>
              <a:gd name="connsiteY4" fmla="*/ 3462165 h 3731979"/>
              <a:gd name="connsiteX5" fmla="*/ 261479 w 3833188"/>
              <a:gd name="connsiteY5" fmla="*/ 3050740 h 3731979"/>
              <a:gd name="connsiteX6" fmla="*/ 16216 w 3833188"/>
              <a:gd name="connsiteY6" fmla="*/ 2200752 h 3731979"/>
              <a:gd name="connsiteX7" fmla="*/ 34233 w 3833188"/>
              <a:gd name="connsiteY7" fmla="*/ 1633447 h 3731979"/>
              <a:gd name="connsiteX8" fmla="*/ 540095 w 3833188"/>
              <a:gd name="connsiteY8" fmla="*/ 291475 h 3731979"/>
              <a:gd name="connsiteX9" fmla="*/ 1648788 w 3833188"/>
              <a:gd name="connsiteY9" fmla="*/ 0 h 3731979"/>
              <a:gd name="connsiteX10" fmla="*/ 2431108 w 3833188"/>
              <a:gd name="connsiteY10" fmla="*/ 50005 h 3731979"/>
              <a:gd name="connsiteX11" fmla="*/ 3025166 w 3833188"/>
              <a:gd name="connsiteY11" fmla="*/ 370369 h 3731979"/>
              <a:gd name="connsiteX12" fmla="*/ 3382862 w 3833188"/>
              <a:gd name="connsiteY12" fmla="*/ 1171254 h 3731979"/>
              <a:gd name="connsiteX13" fmla="*/ 3459259 w 3833188"/>
              <a:gd name="connsiteY13" fmla="*/ 2214396 h 3731979"/>
              <a:gd name="connsiteX14" fmla="*/ 3428272 w 3833188"/>
              <a:gd name="connsiteY14" fmla="*/ 2656798 h 3731979"/>
              <a:gd name="connsiteX15" fmla="*/ 3289663 w 3833188"/>
              <a:gd name="connsiteY15" fmla="*/ 2978484 h 3731979"/>
              <a:gd name="connsiteX16" fmla="*/ 3749352 w 3833188"/>
              <a:gd name="connsiteY16" fmla="*/ 3256428 h 3731979"/>
              <a:gd name="connsiteX0" fmla="*/ 3833188 w 3833188"/>
              <a:gd name="connsiteY0" fmla="*/ 3219925 h 3729118"/>
              <a:gd name="connsiteX1" fmla="*/ 3415059 w 3833188"/>
              <a:gd name="connsiteY1" fmla="*/ 3513956 h 3729118"/>
              <a:gd name="connsiteX2" fmla="*/ 2962049 w 3833188"/>
              <a:gd name="connsiteY2" fmla="*/ 3558897 h 3729118"/>
              <a:gd name="connsiteX3" fmla="*/ 2220372 w 3833188"/>
              <a:gd name="connsiteY3" fmla="*/ 3728717 h 3729118"/>
              <a:gd name="connsiteX4" fmla="*/ 1042147 w 3833188"/>
              <a:gd name="connsiteY4" fmla="*/ 3505319 h 3729118"/>
              <a:gd name="connsiteX5" fmla="*/ 261479 w 3833188"/>
              <a:gd name="connsiteY5" fmla="*/ 3050740 h 3729118"/>
              <a:gd name="connsiteX6" fmla="*/ 16216 w 3833188"/>
              <a:gd name="connsiteY6" fmla="*/ 2200752 h 3729118"/>
              <a:gd name="connsiteX7" fmla="*/ 34233 w 3833188"/>
              <a:gd name="connsiteY7" fmla="*/ 1633447 h 3729118"/>
              <a:gd name="connsiteX8" fmla="*/ 540095 w 3833188"/>
              <a:gd name="connsiteY8" fmla="*/ 291475 h 3729118"/>
              <a:gd name="connsiteX9" fmla="*/ 1648788 w 3833188"/>
              <a:gd name="connsiteY9" fmla="*/ 0 h 3729118"/>
              <a:gd name="connsiteX10" fmla="*/ 2431108 w 3833188"/>
              <a:gd name="connsiteY10" fmla="*/ 50005 h 3729118"/>
              <a:gd name="connsiteX11" fmla="*/ 3025166 w 3833188"/>
              <a:gd name="connsiteY11" fmla="*/ 370369 h 3729118"/>
              <a:gd name="connsiteX12" fmla="*/ 3382862 w 3833188"/>
              <a:gd name="connsiteY12" fmla="*/ 1171254 h 3729118"/>
              <a:gd name="connsiteX13" fmla="*/ 3459259 w 3833188"/>
              <a:gd name="connsiteY13" fmla="*/ 2214396 h 3729118"/>
              <a:gd name="connsiteX14" fmla="*/ 3428272 w 3833188"/>
              <a:gd name="connsiteY14" fmla="*/ 2656798 h 3729118"/>
              <a:gd name="connsiteX15" fmla="*/ 3289663 w 3833188"/>
              <a:gd name="connsiteY15" fmla="*/ 2978484 h 3729118"/>
              <a:gd name="connsiteX16" fmla="*/ 3749352 w 3833188"/>
              <a:gd name="connsiteY16" fmla="*/ 3256428 h 3729118"/>
              <a:gd name="connsiteX0" fmla="*/ 3755903 w 3755903"/>
              <a:gd name="connsiteY0" fmla="*/ 3264410 h 3729117"/>
              <a:gd name="connsiteX1" fmla="*/ 3415059 w 3755903"/>
              <a:gd name="connsiteY1" fmla="*/ 3513956 h 3729117"/>
              <a:gd name="connsiteX2" fmla="*/ 2962049 w 3755903"/>
              <a:gd name="connsiteY2" fmla="*/ 3558897 h 3729117"/>
              <a:gd name="connsiteX3" fmla="*/ 2220372 w 3755903"/>
              <a:gd name="connsiteY3" fmla="*/ 3728717 h 3729117"/>
              <a:gd name="connsiteX4" fmla="*/ 1042147 w 3755903"/>
              <a:gd name="connsiteY4" fmla="*/ 3505319 h 3729117"/>
              <a:gd name="connsiteX5" fmla="*/ 261479 w 3755903"/>
              <a:gd name="connsiteY5" fmla="*/ 3050740 h 3729117"/>
              <a:gd name="connsiteX6" fmla="*/ 16216 w 3755903"/>
              <a:gd name="connsiteY6" fmla="*/ 2200752 h 3729117"/>
              <a:gd name="connsiteX7" fmla="*/ 34233 w 3755903"/>
              <a:gd name="connsiteY7" fmla="*/ 1633447 h 3729117"/>
              <a:gd name="connsiteX8" fmla="*/ 540095 w 3755903"/>
              <a:gd name="connsiteY8" fmla="*/ 291475 h 3729117"/>
              <a:gd name="connsiteX9" fmla="*/ 1648788 w 3755903"/>
              <a:gd name="connsiteY9" fmla="*/ 0 h 3729117"/>
              <a:gd name="connsiteX10" fmla="*/ 2431108 w 3755903"/>
              <a:gd name="connsiteY10" fmla="*/ 50005 h 3729117"/>
              <a:gd name="connsiteX11" fmla="*/ 3025166 w 3755903"/>
              <a:gd name="connsiteY11" fmla="*/ 370369 h 3729117"/>
              <a:gd name="connsiteX12" fmla="*/ 3382862 w 3755903"/>
              <a:gd name="connsiteY12" fmla="*/ 1171254 h 3729117"/>
              <a:gd name="connsiteX13" fmla="*/ 3459259 w 3755903"/>
              <a:gd name="connsiteY13" fmla="*/ 2214396 h 3729117"/>
              <a:gd name="connsiteX14" fmla="*/ 3428272 w 3755903"/>
              <a:gd name="connsiteY14" fmla="*/ 2656798 h 3729117"/>
              <a:gd name="connsiteX15" fmla="*/ 3289663 w 3755903"/>
              <a:gd name="connsiteY15" fmla="*/ 2978484 h 3729117"/>
              <a:gd name="connsiteX16" fmla="*/ 3749352 w 3755903"/>
              <a:gd name="connsiteY16" fmla="*/ 3256428 h 3729117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8272 w 3755903"/>
              <a:gd name="connsiteY14" fmla="*/ 2656798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2529 w 3755903"/>
              <a:gd name="connsiteY14" fmla="*/ 2656123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22529 w 3755903"/>
              <a:gd name="connsiteY13" fmla="*/ 2656123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8881"/>
              <a:gd name="connsiteX1" fmla="*/ 3391649 w 3755903"/>
              <a:gd name="connsiteY1" fmla="*/ 3520134 h 3728881"/>
              <a:gd name="connsiteX2" fmla="*/ 2962922 w 3755903"/>
              <a:gd name="connsiteY2" fmla="*/ 3541149 h 3728881"/>
              <a:gd name="connsiteX3" fmla="*/ 2220372 w 3755903"/>
              <a:gd name="connsiteY3" fmla="*/ 3728717 h 3728881"/>
              <a:gd name="connsiteX4" fmla="*/ 1042147 w 3755903"/>
              <a:gd name="connsiteY4" fmla="*/ 3505319 h 3728881"/>
              <a:gd name="connsiteX5" fmla="*/ 261479 w 3755903"/>
              <a:gd name="connsiteY5" fmla="*/ 3050740 h 3728881"/>
              <a:gd name="connsiteX6" fmla="*/ 16216 w 3755903"/>
              <a:gd name="connsiteY6" fmla="*/ 2200752 h 3728881"/>
              <a:gd name="connsiteX7" fmla="*/ 34233 w 3755903"/>
              <a:gd name="connsiteY7" fmla="*/ 1633447 h 3728881"/>
              <a:gd name="connsiteX8" fmla="*/ 540095 w 3755903"/>
              <a:gd name="connsiteY8" fmla="*/ 291475 h 3728881"/>
              <a:gd name="connsiteX9" fmla="*/ 1648788 w 3755903"/>
              <a:gd name="connsiteY9" fmla="*/ 0 h 3728881"/>
              <a:gd name="connsiteX10" fmla="*/ 2431108 w 3755903"/>
              <a:gd name="connsiteY10" fmla="*/ 50005 h 3728881"/>
              <a:gd name="connsiteX11" fmla="*/ 3025166 w 3755903"/>
              <a:gd name="connsiteY11" fmla="*/ 370369 h 3728881"/>
              <a:gd name="connsiteX12" fmla="*/ 3382862 w 3755903"/>
              <a:gd name="connsiteY12" fmla="*/ 1171254 h 3728881"/>
              <a:gd name="connsiteX13" fmla="*/ 3430454 w 3755903"/>
              <a:gd name="connsiteY13" fmla="*/ 2612424 h 3728881"/>
              <a:gd name="connsiteX14" fmla="*/ 3289663 w 3755903"/>
              <a:gd name="connsiteY14" fmla="*/ 2978484 h 3728881"/>
              <a:gd name="connsiteX15" fmla="*/ 3749352 w 3755903"/>
              <a:gd name="connsiteY15" fmla="*/ 3256428 h 3728881"/>
              <a:gd name="connsiteX0" fmla="*/ 3755903 w 3755903"/>
              <a:gd name="connsiteY0" fmla="*/ 3264410 h 3728816"/>
              <a:gd name="connsiteX1" fmla="*/ 3391649 w 3755903"/>
              <a:gd name="connsiteY1" fmla="*/ 3520134 h 3728816"/>
              <a:gd name="connsiteX2" fmla="*/ 2962922 w 3755903"/>
              <a:gd name="connsiteY2" fmla="*/ 3541149 h 3728816"/>
              <a:gd name="connsiteX3" fmla="*/ 2220372 w 3755903"/>
              <a:gd name="connsiteY3" fmla="*/ 3728717 h 3728816"/>
              <a:gd name="connsiteX4" fmla="*/ 1039530 w 3755903"/>
              <a:gd name="connsiteY4" fmla="*/ 3558566 h 3728816"/>
              <a:gd name="connsiteX5" fmla="*/ 261479 w 3755903"/>
              <a:gd name="connsiteY5" fmla="*/ 3050740 h 3728816"/>
              <a:gd name="connsiteX6" fmla="*/ 16216 w 3755903"/>
              <a:gd name="connsiteY6" fmla="*/ 2200752 h 3728816"/>
              <a:gd name="connsiteX7" fmla="*/ 34233 w 3755903"/>
              <a:gd name="connsiteY7" fmla="*/ 1633447 h 3728816"/>
              <a:gd name="connsiteX8" fmla="*/ 540095 w 3755903"/>
              <a:gd name="connsiteY8" fmla="*/ 291475 h 3728816"/>
              <a:gd name="connsiteX9" fmla="*/ 1648788 w 3755903"/>
              <a:gd name="connsiteY9" fmla="*/ 0 h 3728816"/>
              <a:gd name="connsiteX10" fmla="*/ 2431108 w 3755903"/>
              <a:gd name="connsiteY10" fmla="*/ 50005 h 3728816"/>
              <a:gd name="connsiteX11" fmla="*/ 3025166 w 3755903"/>
              <a:gd name="connsiteY11" fmla="*/ 370369 h 3728816"/>
              <a:gd name="connsiteX12" fmla="*/ 3382862 w 3755903"/>
              <a:gd name="connsiteY12" fmla="*/ 1171254 h 3728816"/>
              <a:gd name="connsiteX13" fmla="*/ 3430454 w 3755903"/>
              <a:gd name="connsiteY13" fmla="*/ 2612424 h 3728816"/>
              <a:gd name="connsiteX14" fmla="*/ 3289663 w 3755903"/>
              <a:gd name="connsiteY14" fmla="*/ 2978484 h 3728816"/>
              <a:gd name="connsiteX15" fmla="*/ 3749352 w 3755903"/>
              <a:gd name="connsiteY15" fmla="*/ 3256428 h 3728816"/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6C1F2A2-D184-49FB-99E6-B2EE7A52C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39370" flipH="1" flipV="1">
            <a:off x="633254" y="452324"/>
            <a:ext cx="4036224" cy="2597228"/>
          </a:xfrm>
          <a:custGeom>
            <a:avLst/>
            <a:gdLst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403600 w 3637280"/>
              <a:gd name="connsiteY39" fmla="*/ 3505200 h 4023360"/>
              <a:gd name="connsiteX40" fmla="*/ 3505200 w 3637280"/>
              <a:gd name="connsiteY40" fmla="*/ 3596640 h 4023360"/>
              <a:gd name="connsiteX41" fmla="*/ 3545840 w 3637280"/>
              <a:gd name="connsiteY41" fmla="*/ 3637280 h 4023360"/>
              <a:gd name="connsiteX42" fmla="*/ 3596640 w 3637280"/>
              <a:gd name="connsiteY42" fmla="*/ 3667760 h 4023360"/>
              <a:gd name="connsiteX43" fmla="*/ 3637280 w 3637280"/>
              <a:gd name="connsiteY43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45840 w 3637280"/>
              <a:gd name="connsiteY40" fmla="*/ 3637280 h 4023360"/>
              <a:gd name="connsiteX41" fmla="*/ 3596640 w 3637280"/>
              <a:gd name="connsiteY41" fmla="*/ 3667760 h 4023360"/>
              <a:gd name="connsiteX42" fmla="*/ 3637280 w 3637280"/>
              <a:gd name="connsiteY42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0" fmla="*/ 3637280 w 3820160"/>
              <a:gd name="connsiteY0" fmla="*/ 3352800 h 4023360"/>
              <a:gd name="connsiteX1" fmla="*/ 3606800 w 3820160"/>
              <a:gd name="connsiteY1" fmla="*/ 3403600 h 4023360"/>
              <a:gd name="connsiteX2" fmla="*/ 3556000 w 3820160"/>
              <a:gd name="connsiteY2" fmla="*/ 3474720 h 4023360"/>
              <a:gd name="connsiteX3" fmla="*/ 3535680 w 3820160"/>
              <a:gd name="connsiteY3" fmla="*/ 3505200 h 4023360"/>
              <a:gd name="connsiteX4" fmla="*/ 3515360 w 3820160"/>
              <a:gd name="connsiteY4" fmla="*/ 3525520 h 4023360"/>
              <a:gd name="connsiteX5" fmla="*/ 3474720 w 3820160"/>
              <a:gd name="connsiteY5" fmla="*/ 3576320 h 4023360"/>
              <a:gd name="connsiteX6" fmla="*/ 3230880 w 3820160"/>
              <a:gd name="connsiteY6" fmla="*/ 3749040 h 4023360"/>
              <a:gd name="connsiteX7" fmla="*/ 2763520 w 3820160"/>
              <a:gd name="connsiteY7" fmla="*/ 3931920 h 4023360"/>
              <a:gd name="connsiteX8" fmla="*/ 2407920 w 3820160"/>
              <a:gd name="connsiteY8" fmla="*/ 4013200 h 4023360"/>
              <a:gd name="connsiteX9" fmla="*/ 2204720 w 3820160"/>
              <a:gd name="connsiteY9" fmla="*/ 4023360 h 4023360"/>
              <a:gd name="connsiteX10" fmla="*/ 1869440 w 3820160"/>
              <a:gd name="connsiteY10" fmla="*/ 4013200 h 4023360"/>
              <a:gd name="connsiteX11" fmla="*/ 1483360 w 3820160"/>
              <a:gd name="connsiteY11" fmla="*/ 3942080 h 4023360"/>
              <a:gd name="connsiteX12" fmla="*/ 1259840 w 3820160"/>
              <a:gd name="connsiteY12" fmla="*/ 3870960 h 4023360"/>
              <a:gd name="connsiteX13" fmla="*/ 1056640 w 3820160"/>
              <a:gd name="connsiteY13" fmla="*/ 3779520 h 4023360"/>
              <a:gd name="connsiteX14" fmla="*/ 792480 w 3820160"/>
              <a:gd name="connsiteY14" fmla="*/ 3616960 h 4023360"/>
              <a:gd name="connsiteX15" fmla="*/ 355600 w 3820160"/>
              <a:gd name="connsiteY15" fmla="*/ 3017520 h 4023360"/>
              <a:gd name="connsiteX16" fmla="*/ 152400 w 3820160"/>
              <a:gd name="connsiteY16" fmla="*/ 2611120 h 4023360"/>
              <a:gd name="connsiteX17" fmla="*/ 30480 w 3820160"/>
              <a:gd name="connsiteY17" fmla="*/ 2204720 h 4023360"/>
              <a:gd name="connsiteX18" fmla="*/ 0 w 3820160"/>
              <a:gd name="connsiteY18" fmla="*/ 1981200 h 4023360"/>
              <a:gd name="connsiteX19" fmla="*/ 71120 w 3820160"/>
              <a:gd name="connsiteY19" fmla="*/ 1158240 h 4023360"/>
              <a:gd name="connsiteX20" fmla="*/ 132080 w 3820160"/>
              <a:gd name="connsiteY20" fmla="*/ 975360 h 4023360"/>
              <a:gd name="connsiteX21" fmla="*/ 294640 w 3820160"/>
              <a:gd name="connsiteY21" fmla="*/ 690880 h 4023360"/>
              <a:gd name="connsiteX22" fmla="*/ 751840 w 3820160"/>
              <a:gd name="connsiteY22" fmla="*/ 254000 h 4023360"/>
              <a:gd name="connsiteX23" fmla="*/ 1127760 w 3820160"/>
              <a:gd name="connsiteY23" fmla="*/ 71120 h 4023360"/>
              <a:gd name="connsiteX24" fmla="*/ 1432560 w 3820160"/>
              <a:gd name="connsiteY24" fmla="*/ 10160 h 4023360"/>
              <a:gd name="connsiteX25" fmla="*/ 1625600 w 3820160"/>
              <a:gd name="connsiteY25" fmla="*/ 0 h 4023360"/>
              <a:gd name="connsiteX26" fmla="*/ 2174240 w 3820160"/>
              <a:gd name="connsiteY26" fmla="*/ 20320 h 4023360"/>
              <a:gd name="connsiteX27" fmla="*/ 2407920 w 3820160"/>
              <a:gd name="connsiteY27" fmla="*/ 101600 h 4023360"/>
              <a:gd name="connsiteX28" fmla="*/ 2580640 w 3820160"/>
              <a:gd name="connsiteY28" fmla="*/ 223520 h 4023360"/>
              <a:gd name="connsiteX29" fmla="*/ 2794000 w 3820160"/>
              <a:gd name="connsiteY29" fmla="*/ 599440 h 4023360"/>
              <a:gd name="connsiteX30" fmla="*/ 2885440 w 3820160"/>
              <a:gd name="connsiteY30" fmla="*/ 853440 h 4023360"/>
              <a:gd name="connsiteX31" fmla="*/ 3007360 w 3820160"/>
              <a:gd name="connsiteY31" fmla="*/ 1361440 h 4023360"/>
              <a:gd name="connsiteX32" fmla="*/ 3078480 w 3820160"/>
              <a:gd name="connsiteY32" fmla="*/ 1899920 h 4023360"/>
              <a:gd name="connsiteX33" fmla="*/ 3078480 w 3820160"/>
              <a:gd name="connsiteY33" fmla="*/ 2570480 h 4023360"/>
              <a:gd name="connsiteX34" fmla="*/ 3037840 w 3820160"/>
              <a:gd name="connsiteY34" fmla="*/ 2844800 h 4023360"/>
              <a:gd name="connsiteX35" fmla="*/ 3017520 w 3820160"/>
              <a:gd name="connsiteY35" fmla="*/ 2926080 h 4023360"/>
              <a:gd name="connsiteX36" fmla="*/ 2997200 w 3820160"/>
              <a:gd name="connsiteY36" fmla="*/ 2966720 h 4023360"/>
              <a:gd name="connsiteX37" fmla="*/ 3068320 w 3820160"/>
              <a:gd name="connsiteY37" fmla="*/ 3098800 h 4023360"/>
              <a:gd name="connsiteX38" fmla="*/ 3108960 w 3820160"/>
              <a:gd name="connsiteY38" fmla="*/ 3169920 h 4023360"/>
              <a:gd name="connsiteX39" fmla="*/ 3820160 w 3820160"/>
              <a:gd name="connsiteY39" fmla="*/ 3078480 h 4023360"/>
              <a:gd name="connsiteX0" fmla="*/ 3606800 w 3820160"/>
              <a:gd name="connsiteY0" fmla="*/ 3403600 h 4023360"/>
              <a:gd name="connsiteX1" fmla="*/ 3556000 w 3820160"/>
              <a:gd name="connsiteY1" fmla="*/ 3474720 h 4023360"/>
              <a:gd name="connsiteX2" fmla="*/ 3535680 w 3820160"/>
              <a:gd name="connsiteY2" fmla="*/ 3505200 h 4023360"/>
              <a:gd name="connsiteX3" fmla="*/ 3515360 w 3820160"/>
              <a:gd name="connsiteY3" fmla="*/ 3525520 h 4023360"/>
              <a:gd name="connsiteX4" fmla="*/ 3474720 w 3820160"/>
              <a:gd name="connsiteY4" fmla="*/ 3576320 h 4023360"/>
              <a:gd name="connsiteX5" fmla="*/ 3230880 w 3820160"/>
              <a:gd name="connsiteY5" fmla="*/ 3749040 h 4023360"/>
              <a:gd name="connsiteX6" fmla="*/ 2763520 w 3820160"/>
              <a:gd name="connsiteY6" fmla="*/ 3931920 h 4023360"/>
              <a:gd name="connsiteX7" fmla="*/ 2407920 w 3820160"/>
              <a:gd name="connsiteY7" fmla="*/ 4013200 h 4023360"/>
              <a:gd name="connsiteX8" fmla="*/ 2204720 w 3820160"/>
              <a:gd name="connsiteY8" fmla="*/ 4023360 h 4023360"/>
              <a:gd name="connsiteX9" fmla="*/ 1869440 w 3820160"/>
              <a:gd name="connsiteY9" fmla="*/ 4013200 h 4023360"/>
              <a:gd name="connsiteX10" fmla="*/ 1483360 w 3820160"/>
              <a:gd name="connsiteY10" fmla="*/ 3942080 h 4023360"/>
              <a:gd name="connsiteX11" fmla="*/ 1259840 w 3820160"/>
              <a:gd name="connsiteY11" fmla="*/ 3870960 h 4023360"/>
              <a:gd name="connsiteX12" fmla="*/ 1056640 w 3820160"/>
              <a:gd name="connsiteY12" fmla="*/ 3779520 h 4023360"/>
              <a:gd name="connsiteX13" fmla="*/ 792480 w 3820160"/>
              <a:gd name="connsiteY13" fmla="*/ 3616960 h 4023360"/>
              <a:gd name="connsiteX14" fmla="*/ 355600 w 3820160"/>
              <a:gd name="connsiteY14" fmla="*/ 3017520 h 4023360"/>
              <a:gd name="connsiteX15" fmla="*/ 152400 w 3820160"/>
              <a:gd name="connsiteY15" fmla="*/ 2611120 h 4023360"/>
              <a:gd name="connsiteX16" fmla="*/ 30480 w 3820160"/>
              <a:gd name="connsiteY16" fmla="*/ 2204720 h 4023360"/>
              <a:gd name="connsiteX17" fmla="*/ 0 w 3820160"/>
              <a:gd name="connsiteY17" fmla="*/ 1981200 h 4023360"/>
              <a:gd name="connsiteX18" fmla="*/ 71120 w 3820160"/>
              <a:gd name="connsiteY18" fmla="*/ 1158240 h 4023360"/>
              <a:gd name="connsiteX19" fmla="*/ 132080 w 3820160"/>
              <a:gd name="connsiteY19" fmla="*/ 975360 h 4023360"/>
              <a:gd name="connsiteX20" fmla="*/ 294640 w 3820160"/>
              <a:gd name="connsiteY20" fmla="*/ 690880 h 4023360"/>
              <a:gd name="connsiteX21" fmla="*/ 751840 w 3820160"/>
              <a:gd name="connsiteY21" fmla="*/ 254000 h 4023360"/>
              <a:gd name="connsiteX22" fmla="*/ 1127760 w 3820160"/>
              <a:gd name="connsiteY22" fmla="*/ 71120 h 4023360"/>
              <a:gd name="connsiteX23" fmla="*/ 1432560 w 3820160"/>
              <a:gd name="connsiteY23" fmla="*/ 10160 h 4023360"/>
              <a:gd name="connsiteX24" fmla="*/ 1625600 w 3820160"/>
              <a:gd name="connsiteY24" fmla="*/ 0 h 4023360"/>
              <a:gd name="connsiteX25" fmla="*/ 2174240 w 3820160"/>
              <a:gd name="connsiteY25" fmla="*/ 20320 h 4023360"/>
              <a:gd name="connsiteX26" fmla="*/ 2407920 w 3820160"/>
              <a:gd name="connsiteY26" fmla="*/ 101600 h 4023360"/>
              <a:gd name="connsiteX27" fmla="*/ 2580640 w 3820160"/>
              <a:gd name="connsiteY27" fmla="*/ 223520 h 4023360"/>
              <a:gd name="connsiteX28" fmla="*/ 2794000 w 3820160"/>
              <a:gd name="connsiteY28" fmla="*/ 599440 h 4023360"/>
              <a:gd name="connsiteX29" fmla="*/ 2885440 w 3820160"/>
              <a:gd name="connsiteY29" fmla="*/ 853440 h 4023360"/>
              <a:gd name="connsiteX30" fmla="*/ 3007360 w 3820160"/>
              <a:gd name="connsiteY30" fmla="*/ 1361440 h 4023360"/>
              <a:gd name="connsiteX31" fmla="*/ 3078480 w 3820160"/>
              <a:gd name="connsiteY31" fmla="*/ 1899920 h 4023360"/>
              <a:gd name="connsiteX32" fmla="*/ 3078480 w 3820160"/>
              <a:gd name="connsiteY32" fmla="*/ 2570480 h 4023360"/>
              <a:gd name="connsiteX33" fmla="*/ 3037840 w 3820160"/>
              <a:gd name="connsiteY33" fmla="*/ 2844800 h 4023360"/>
              <a:gd name="connsiteX34" fmla="*/ 3017520 w 3820160"/>
              <a:gd name="connsiteY34" fmla="*/ 2926080 h 4023360"/>
              <a:gd name="connsiteX35" fmla="*/ 2997200 w 3820160"/>
              <a:gd name="connsiteY35" fmla="*/ 2966720 h 4023360"/>
              <a:gd name="connsiteX36" fmla="*/ 3068320 w 3820160"/>
              <a:gd name="connsiteY36" fmla="*/ 3098800 h 4023360"/>
              <a:gd name="connsiteX37" fmla="*/ 3108960 w 3820160"/>
              <a:gd name="connsiteY37" fmla="*/ 3169920 h 4023360"/>
              <a:gd name="connsiteX38" fmla="*/ 3820160 w 3820160"/>
              <a:gd name="connsiteY38" fmla="*/ 3078480 h 4023360"/>
              <a:gd name="connsiteX0" fmla="*/ 3556000 w 3820160"/>
              <a:gd name="connsiteY0" fmla="*/ 3474720 h 4023360"/>
              <a:gd name="connsiteX1" fmla="*/ 3535680 w 3820160"/>
              <a:gd name="connsiteY1" fmla="*/ 3505200 h 4023360"/>
              <a:gd name="connsiteX2" fmla="*/ 3515360 w 3820160"/>
              <a:gd name="connsiteY2" fmla="*/ 3525520 h 4023360"/>
              <a:gd name="connsiteX3" fmla="*/ 3474720 w 3820160"/>
              <a:gd name="connsiteY3" fmla="*/ 3576320 h 4023360"/>
              <a:gd name="connsiteX4" fmla="*/ 3230880 w 3820160"/>
              <a:gd name="connsiteY4" fmla="*/ 3749040 h 4023360"/>
              <a:gd name="connsiteX5" fmla="*/ 2763520 w 3820160"/>
              <a:gd name="connsiteY5" fmla="*/ 3931920 h 4023360"/>
              <a:gd name="connsiteX6" fmla="*/ 2407920 w 3820160"/>
              <a:gd name="connsiteY6" fmla="*/ 4013200 h 4023360"/>
              <a:gd name="connsiteX7" fmla="*/ 2204720 w 3820160"/>
              <a:gd name="connsiteY7" fmla="*/ 4023360 h 4023360"/>
              <a:gd name="connsiteX8" fmla="*/ 1869440 w 3820160"/>
              <a:gd name="connsiteY8" fmla="*/ 4013200 h 4023360"/>
              <a:gd name="connsiteX9" fmla="*/ 1483360 w 3820160"/>
              <a:gd name="connsiteY9" fmla="*/ 3942080 h 4023360"/>
              <a:gd name="connsiteX10" fmla="*/ 1259840 w 3820160"/>
              <a:gd name="connsiteY10" fmla="*/ 3870960 h 4023360"/>
              <a:gd name="connsiteX11" fmla="*/ 1056640 w 3820160"/>
              <a:gd name="connsiteY11" fmla="*/ 3779520 h 4023360"/>
              <a:gd name="connsiteX12" fmla="*/ 792480 w 3820160"/>
              <a:gd name="connsiteY12" fmla="*/ 3616960 h 4023360"/>
              <a:gd name="connsiteX13" fmla="*/ 355600 w 3820160"/>
              <a:gd name="connsiteY13" fmla="*/ 3017520 h 4023360"/>
              <a:gd name="connsiteX14" fmla="*/ 152400 w 3820160"/>
              <a:gd name="connsiteY14" fmla="*/ 2611120 h 4023360"/>
              <a:gd name="connsiteX15" fmla="*/ 30480 w 3820160"/>
              <a:gd name="connsiteY15" fmla="*/ 2204720 h 4023360"/>
              <a:gd name="connsiteX16" fmla="*/ 0 w 3820160"/>
              <a:gd name="connsiteY16" fmla="*/ 1981200 h 4023360"/>
              <a:gd name="connsiteX17" fmla="*/ 71120 w 3820160"/>
              <a:gd name="connsiteY17" fmla="*/ 1158240 h 4023360"/>
              <a:gd name="connsiteX18" fmla="*/ 132080 w 3820160"/>
              <a:gd name="connsiteY18" fmla="*/ 975360 h 4023360"/>
              <a:gd name="connsiteX19" fmla="*/ 294640 w 3820160"/>
              <a:gd name="connsiteY19" fmla="*/ 690880 h 4023360"/>
              <a:gd name="connsiteX20" fmla="*/ 751840 w 3820160"/>
              <a:gd name="connsiteY20" fmla="*/ 254000 h 4023360"/>
              <a:gd name="connsiteX21" fmla="*/ 1127760 w 3820160"/>
              <a:gd name="connsiteY21" fmla="*/ 71120 h 4023360"/>
              <a:gd name="connsiteX22" fmla="*/ 1432560 w 3820160"/>
              <a:gd name="connsiteY22" fmla="*/ 10160 h 4023360"/>
              <a:gd name="connsiteX23" fmla="*/ 1625600 w 3820160"/>
              <a:gd name="connsiteY23" fmla="*/ 0 h 4023360"/>
              <a:gd name="connsiteX24" fmla="*/ 2174240 w 3820160"/>
              <a:gd name="connsiteY24" fmla="*/ 20320 h 4023360"/>
              <a:gd name="connsiteX25" fmla="*/ 2407920 w 3820160"/>
              <a:gd name="connsiteY25" fmla="*/ 101600 h 4023360"/>
              <a:gd name="connsiteX26" fmla="*/ 2580640 w 3820160"/>
              <a:gd name="connsiteY26" fmla="*/ 223520 h 4023360"/>
              <a:gd name="connsiteX27" fmla="*/ 2794000 w 3820160"/>
              <a:gd name="connsiteY27" fmla="*/ 599440 h 4023360"/>
              <a:gd name="connsiteX28" fmla="*/ 2885440 w 3820160"/>
              <a:gd name="connsiteY28" fmla="*/ 853440 h 4023360"/>
              <a:gd name="connsiteX29" fmla="*/ 3007360 w 3820160"/>
              <a:gd name="connsiteY29" fmla="*/ 1361440 h 4023360"/>
              <a:gd name="connsiteX30" fmla="*/ 3078480 w 3820160"/>
              <a:gd name="connsiteY30" fmla="*/ 1899920 h 4023360"/>
              <a:gd name="connsiteX31" fmla="*/ 3078480 w 3820160"/>
              <a:gd name="connsiteY31" fmla="*/ 2570480 h 4023360"/>
              <a:gd name="connsiteX32" fmla="*/ 3037840 w 3820160"/>
              <a:gd name="connsiteY32" fmla="*/ 2844800 h 4023360"/>
              <a:gd name="connsiteX33" fmla="*/ 3017520 w 3820160"/>
              <a:gd name="connsiteY33" fmla="*/ 2926080 h 4023360"/>
              <a:gd name="connsiteX34" fmla="*/ 2997200 w 3820160"/>
              <a:gd name="connsiteY34" fmla="*/ 2966720 h 4023360"/>
              <a:gd name="connsiteX35" fmla="*/ 3068320 w 3820160"/>
              <a:gd name="connsiteY35" fmla="*/ 3098800 h 4023360"/>
              <a:gd name="connsiteX36" fmla="*/ 3108960 w 3820160"/>
              <a:gd name="connsiteY36" fmla="*/ 3169920 h 4023360"/>
              <a:gd name="connsiteX37" fmla="*/ 3820160 w 3820160"/>
              <a:gd name="connsiteY37" fmla="*/ 3078480 h 4023360"/>
              <a:gd name="connsiteX0" fmla="*/ 3535680 w 3820160"/>
              <a:gd name="connsiteY0" fmla="*/ 3505200 h 4023360"/>
              <a:gd name="connsiteX1" fmla="*/ 3515360 w 3820160"/>
              <a:gd name="connsiteY1" fmla="*/ 3525520 h 4023360"/>
              <a:gd name="connsiteX2" fmla="*/ 3474720 w 3820160"/>
              <a:gd name="connsiteY2" fmla="*/ 3576320 h 4023360"/>
              <a:gd name="connsiteX3" fmla="*/ 3230880 w 3820160"/>
              <a:gd name="connsiteY3" fmla="*/ 3749040 h 4023360"/>
              <a:gd name="connsiteX4" fmla="*/ 2763520 w 3820160"/>
              <a:gd name="connsiteY4" fmla="*/ 3931920 h 4023360"/>
              <a:gd name="connsiteX5" fmla="*/ 2407920 w 3820160"/>
              <a:gd name="connsiteY5" fmla="*/ 4013200 h 4023360"/>
              <a:gd name="connsiteX6" fmla="*/ 2204720 w 3820160"/>
              <a:gd name="connsiteY6" fmla="*/ 4023360 h 4023360"/>
              <a:gd name="connsiteX7" fmla="*/ 1869440 w 3820160"/>
              <a:gd name="connsiteY7" fmla="*/ 4013200 h 4023360"/>
              <a:gd name="connsiteX8" fmla="*/ 1483360 w 3820160"/>
              <a:gd name="connsiteY8" fmla="*/ 3942080 h 4023360"/>
              <a:gd name="connsiteX9" fmla="*/ 1259840 w 3820160"/>
              <a:gd name="connsiteY9" fmla="*/ 3870960 h 4023360"/>
              <a:gd name="connsiteX10" fmla="*/ 1056640 w 3820160"/>
              <a:gd name="connsiteY10" fmla="*/ 3779520 h 4023360"/>
              <a:gd name="connsiteX11" fmla="*/ 792480 w 3820160"/>
              <a:gd name="connsiteY11" fmla="*/ 3616960 h 4023360"/>
              <a:gd name="connsiteX12" fmla="*/ 355600 w 3820160"/>
              <a:gd name="connsiteY12" fmla="*/ 3017520 h 4023360"/>
              <a:gd name="connsiteX13" fmla="*/ 152400 w 3820160"/>
              <a:gd name="connsiteY13" fmla="*/ 2611120 h 4023360"/>
              <a:gd name="connsiteX14" fmla="*/ 30480 w 3820160"/>
              <a:gd name="connsiteY14" fmla="*/ 2204720 h 4023360"/>
              <a:gd name="connsiteX15" fmla="*/ 0 w 3820160"/>
              <a:gd name="connsiteY15" fmla="*/ 1981200 h 4023360"/>
              <a:gd name="connsiteX16" fmla="*/ 71120 w 3820160"/>
              <a:gd name="connsiteY16" fmla="*/ 1158240 h 4023360"/>
              <a:gd name="connsiteX17" fmla="*/ 132080 w 3820160"/>
              <a:gd name="connsiteY17" fmla="*/ 975360 h 4023360"/>
              <a:gd name="connsiteX18" fmla="*/ 294640 w 3820160"/>
              <a:gd name="connsiteY18" fmla="*/ 690880 h 4023360"/>
              <a:gd name="connsiteX19" fmla="*/ 751840 w 3820160"/>
              <a:gd name="connsiteY19" fmla="*/ 254000 h 4023360"/>
              <a:gd name="connsiteX20" fmla="*/ 1127760 w 3820160"/>
              <a:gd name="connsiteY20" fmla="*/ 71120 h 4023360"/>
              <a:gd name="connsiteX21" fmla="*/ 1432560 w 3820160"/>
              <a:gd name="connsiteY21" fmla="*/ 10160 h 4023360"/>
              <a:gd name="connsiteX22" fmla="*/ 1625600 w 3820160"/>
              <a:gd name="connsiteY22" fmla="*/ 0 h 4023360"/>
              <a:gd name="connsiteX23" fmla="*/ 2174240 w 3820160"/>
              <a:gd name="connsiteY23" fmla="*/ 20320 h 4023360"/>
              <a:gd name="connsiteX24" fmla="*/ 2407920 w 3820160"/>
              <a:gd name="connsiteY24" fmla="*/ 101600 h 4023360"/>
              <a:gd name="connsiteX25" fmla="*/ 2580640 w 3820160"/>
              <a:gd name="connsiteY25" fmla="*/ 223520 h 4023360"/>
              <a:gd name="connsiteX26" fmla="*/ 2794000 w 3820160"/>
              <a:gd name="connsiteY26" fmla="*/ 599440 h 4023360"/>
              <a:gd name="connsiteX27" fmla="*/ 2885440 w 3820160"/>
              <a:gd name="connsiteY27" fmla="*/ 853440 h 4023360"/>
              <a:gd name="connsiteX28" fmla="*/ 3007360 w 3820160"/>
              <a:gd name="connsiteY28" fmla="*/ 1361440 h 4023360"/>
              <a:gd name="connsiteX29" fmla="*/ 3078480 w 3820160"/>
              <a:gd name="connsiteY29" fmla="*/ 1899920 h 4023360"/>
              <a:gd name="connsiteX30" fmla="*/ 3078480 w 3820160"/>
              <a:gd name="connsiteY30" fmla="*/ 2570480 h 4023360"/>
              <a:gd name="connsiteX31" fmla="*/ 3037840 w 3820160"/>
              <a:gd name="connsiteY31" fmla="*/ 2844800 h 4023360"/>
              <a:gd name="connsiteX32" fmla="*/ 3017520 w 3820160"/>
              <a:gd name="connsiteY32" fmla="*/ 2926080 h 4023360"/>
              <a:gd name="connsiteX33" fmla="*/ 2997200 w 3820160"/>
              <a:gd name="connsiteY33" fmla="*/ 2966720 h 4023360"/>
              <a:gd name="connsiteX34" fmla="*/ 3068320 w 3820160"/>
              <a:gd name="connsiteY34" fmla="*/ 3098800 h 4023360"/>
              <a:gd name="connsiteX35" fmla="*/ 3108960 w 3820160"/>
              <a:gd name="connsiteY35" fmla="*/ 3169920 h 4023360"/>
              <a:gd name="connsiteX36" fmla="*/ 3820160 w 3820160"/>
              <a:gd name="connsiteY36" fmla="*/ 3078480 h 4023360"/>
              <a:gd name="connsiteX0" fmla="*/ 3535680 w 3820160"/>
              <a:gd name="connsiteY0" fmla="*/ 350520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20160"/>
              <a:gd name="connsiteY0" fmla="*/ 327152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261360 w 3810000"/>
              <a:gd name="connsiteY27" fmla="*/ 129032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786592 w 3810000"/>
              <a:gd name="connsiteY33" fmla="*/ 3236276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09999 w 3810000"/>
              <a:gd name="connsiteY33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108960 w 3810000"/>
              <a:gd name="connsiteY31" fmla="*/ 3169920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436071 w 3810000"/>
              <a:gd name="connsiteY28" fmla="*/ 2265991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359674 w 3810000"/>
              <a:gd name="connsiteY26" fmla="*/ 1222849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3001978 w 3810000"/>
              <a:gd name="connsiteY24" fmla="*/ 421964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407920 w 3810000"/>
              <a:gd name="connsiteY22" fmla="*/ 101600 h 4023360"/>
              <a:gd name="connsiteX23" fmla="*/ 3001978 w 3810000"/>
              <a:gd name="connsiteY23" fmla="*/ 421964 h 4023360"/>
              <a:gd name="connsiteX24" fmla="*/ 3359674 w 3810000"/>
              <a:gd name="connsiteY24" fmla="*/ 1222849 h 4023360"/>
              <a:gd name="connsiteX25" fmla="*/ 3436071 w 3810000"/>
              <a:gd name="connsiteY25" fmla="*/ 2265991 h 4023360"/>
              <a:gd name="connsiteX26" fmla="*/ 3373317 w 3810000"/>
              <a:gd name="connsiteY26" fmla="*/ 2711759 h 4023360"/>
              <a:gd name="connsiteX27" fmla="*/ 3306183 w 3810000"/>
              <a:gd name="connsiteY27" fmla="*/ 2962752 h 4023360"/>
              <a:gd name="connsiteX28" fmla="*/ 3277496 w 3810000"/>
              <a:gd name="connsiteY28" fmla="*/ 3058791 h 4023360"/>
              <a:gd name="connsiteX29" fmla="*/ 3809999 w 3810000"/>
              <a:gd name="connsiteY29" fmla="*/ 3287872 h 4023360"/>
              <a:gd name="connsiteX0" fmla="*/ 3810000 w 3810000"/>
              <a:gd name="connsiteY0" fmla="*/ 3272025 h 4023865"/>
              <a:gd name="connsiteX1" fmla="*/ 3474720 w 3810000"/>
              <a:gd name="connsiteY1" fmla="*/ 3576825 h 4023865"/>
              <a:gd name="connsiteX2" fmla="*/ 3230880 w 3810000"/>
              <a:gd name="connsiteY2" fmla="*/ 3749545 h 4023865"/>
              <a:gd name="connsiteX3" fmla="*/ 2763520 w 3810000"/>
              <a:gd name="connsiteY3" fmla="*/ 3932425 h 4023865"/>
              <a:gd name="connsiteX4" fmla="*/ 2407920 w 3810000"/>
              <a:gd name="connsiteY4" fmla="*/ 4013705 h 4023865"/>
              <a:gd name="connsiteX5" fmla="*/ 2204720 w 3810000"/>
              <a:gd name="connsiteY5" fmla="*/ 4023865 h 4023865"/>
              <a:gd name="connsiteX6" fmla="*/ 1869440 w 3810000"/>
              <a:gd name="connsiteY6" fmla="*/ 4013705 h 4023865"/>
              <a:gd name="connsiteX7" fmla="*/ 1483360 w 3810000"/>
              <a:gd name="connsiteY7" fmla="*/ 3942585 h 4023865"/>
              <a:gd name="connsiteX8" fmla="*/ 1259840 w 3810000"/>
              <a:gd name="connsiteY8" fmla="*/ 3871465 h 4023865"/>
              <a:gd name="connsiteX9" fmla="*/ 1056640 w 3810000"/>
              <a:gd name="connsiteY9" fmla="*/ 3780025 h 4023865"/>
              <a:gd name="connsiteX10" fmla="*/ 792480 w 3810000"/>
              <a:gd name="connsiteY10" fmla="*/ 3617465 h 4023865"/>
              <a:gd name="connsiteX11" fmla="*/ 355600 w 3810000"/>
              <a:gd name="connsiteY11" fmla="*/ 3018025 h 4023865"/>
              <a:gd name="connsiteX12" fmla="*/ 152400 w 3810000"/>
              <a:gd name="connsiteY12" fmla="*/ 2611625 h 4023865"/>
              <a:gd name="connsiteX13" fmla="*/ 30480 w 3810000"/>
              <a:gd name="connsiteY13" fmla="*/ 2205225 h 4023865"/>
              <a:gd name="connsiteX14" fmla="*/ 0 w 3810000"/>
              <a:gd name="connsiteY14" fmla="*/ 1981705 h 4023865"/>
              <a:gd name="connsiteX15" fmla="*/ 71120 w 3810000"/>
              <a:gd name="connsiteY15" fmla="*/ 1158745 h 4023865"/>
              <a:gd name="connsiteX16" fmla="*/ 132080 w 3810000"/>
              <a:gd name="connsiteY16" fmla="*/ 975865 h 4023865"/>
              <a:gd name="connsiteX17" fmla="*/ 294640 w 3810000"/>
              <a:gd name="connsiteY17" fmla="*/ 691385 h 4023865"/>
              <a:gd name="connsiteX18" fmla="*/ 751840 w 3810000"/>
              <a:gd name="connsiteY18" fmla="*/ 254505 h 4023865"/>
              <a:gd name="connsiteX19" fmla="*/ 1127760 w 3810000"/>
              <a:gd name="connsiteY19" fmla="*/ 71625 h 4023865"/>
              <a:gd name="connsiteX20" fmla="*/ 1625600 w 3810000"/>
              <a:gd name="connsiteY20" fmla="*/ 505 h 4023865"/>
              <a:gd name="connsiteX21" fmla="*/ 2407920 w 3810000"/>
              <a:gd name="connsiteY21" fmla="*/ 102105 h 4023865"/>
              <a:gd name="connsiteX22" fmla="*/ 3001978 w 3810000"/>
              <a:gd name="connsiteY22" fmla="*/ 422469 h 4023865"/>
              <a:gd name="connsiteX23" fmla="*/ 3359674 w 3810000"/>
              <a:gd name="connsiteY23" fmla="*/ 1223354 h 4023865"/>
              <a:gd name="connsiteX24" fmla="*/ 3436071 w 3810000"/>
              <a:gd name="connsiteY24" fmla="*/ 2266496 h 4023865"/>
              <a:gd name="connsiteX25" fmla="*/ 3373317 w 3810000"/>
              <a:gd name="connsiteY25" fmla="*/ 2712264 h 4023865"/>
              <a:gd name="connsiteX26" fmla="*/ 3306183 w 3810000"/>
              <a:gd name="connsiteY26" fmla="*/ 2963257 h 4023865"/>
              <a:gd name="connsiteX27" fmla="*/ 3277496 w 3810000"/>
              <a:gd name="connsiteY27" fmla="*/ 3059296 h 4023865"/>
              <a:gd name="connsiteX28" fmla="*/ 3809999 w 3810000"/>
              <a:gd name="connsiteY28" fmla="*/ 3288377 h 4023865"/>
              <a:gd name="connsiteX0" fmla="*/ 3810000 w 3810000"/>
              <a:gd name="connsiteY0" fmla="*/ 3281919 h 4033759"/>
              <a:gd name="connsiteX1" fmla="*/ 3474720 w 3810000"/>
              <a:gd name="connsiteY1" fmla="*/ 3586719 h 4033759"/>
              <a:gd name="connsiteX2" fmla="*/ 3230880 w 3810000"/>
              <a:gd name="connsiteY2" fmla="*/ 3759439 h 4033759"/>
              <a:gd name="connsiteX3" fmla="*/ 2763520 w 3810000"/>
              <a:gd name="connsiteY3" fmla="*/ 3942319 h 4033759"/>
              <a:gd name="connsiteX4" fmla="*/ 2407920 w 3810000"/>
              <a:gd name="connsiteY4" fmla="*/ 4023599 h 4033759"/>
              <a:gd name="connsiteX5" fmla="*/ 2204720 w 3810000"/>
              <a:gd name="connsiteY5" fmla="*/ 4033759 h 4033759"/>
              <a:gd name="connsiteX6" fmla="*/ 1869440 w 3810000"/>
              <a:gd name="connsiteY6" fmla="*/ 4023599 h 4033759"/>
              <a:gd name="connsiteX7" fmla="*/ 1483360 w 3810000"/>
              <a:gd name="connsiteY7" fmla="*/ 3952479 h 4033759"/>
              <a:gd name="connsiteX8" fmla="*/ 1259840 w 3810000"/>
              <a:gd name="connsiteY8" fmla="*/ 3881359 h 4033759"/>
              <a:gd name="connsiteX9" fmla="*/ 1056640 w 3810000"/>
              <a:gd name="connsiteY9" fmla="*/ 3789919 h 4033759"/>
              <a:gd name="connsiteX10" fmla="*/ 792480 w 3810000"/>
              <a:gd name="connsiteY10" fmla="*/ 3627359 h 4033759"/>
              <a:gd name="connsiteX11" fmla="*/ 355600 w 3810000"/>
              <a:gd name="connsiteY11" fmla="*/ 3027919 h 4033759"/>
              <a:gd name="connsiteX12" fmla="*/ 152400 w 3810000"/>
              <a:gd name="connsiteY12" fmla="*/ 2621519 h 4033759"/>
              <a:gd name="connsiteX13" fmla="*/ 30480 w 3810000"/>
              <a:gd name="connsiteY13" fmla="*/ 2215119 h 4033759"/>
              <a:gd name="connsiteX14" fmla="*/ 0 w 3810000"/>
              <a:gd name="connsiteY14" fmla="*/ 1991599 h 4033759"/>
              <a:gd name="connsiteX15" fmla="*/ 71120 w 3810000"/>
              <a:gd name="connsiteY15" fmla="*/ 1168639 h 4033759"/>
              <a:gd name="connsiteX16" fmla="*/ 132080 w 3810000"/>
              <a:gd name="connsiteY16" fmla="*/ 985759 h 4033759"/>
              <a:gd name="connsiteX17" fmla="*/ 294640 w 3810000"/>
              <a:gd name="connsiteY17" fmla="*/ 701279 h 4033759"/>
              <a:gd name="connsiteX18" fmla="*/ 1127760 w 3810000"/>
              <a:gd name="connsiteY18" fmla="*/ 81519 h 4033759"/>
              <a:gd name="connsiteX19" fmla="*/ 1625600 w 3810000"/>
              <a:gd name="connsiteY19" fmla="*/ 10399 h 4033759"/>
              <a:gd name="connsiteX20" fmla="*/ 2407920 w 3810000"/>
              <a:gd name="connsiteY20" fmla="*/ 111999 h 4033759"/>
              <a:gd name="connsiteX21" fmla="*/ 3001978 w 3810000"/>
              <a:gd name="connsiteY21" fmla="*/ 432363 h 4033759"/>
              <a:gd name="connsiteX22" fmla="*/ 3359674 w 3810000"/>
              <a:gd name="connsiteY22" fmla="*/ 1233248 h 4033759"/>
              <a:gd name="connsiteX23" fmla="*/ 3436071 w 3810000"/>
              <a:gd name="connsiteY23" fmla="*/ 2276390 h 4033759"/>
              <a:gd name="connsiteX24" fmla="*/ 3373317 w 3810000"/>
              <a:gd name="connsiteY24" fmla="*/ 2722158 h 4033759"/>
              <a:gd name="connsiteX25" fmla="*/ 3306183 w 3810000"/>
              <a:gd name="connsiteY25" fmla="*/ 2973151 h 4033759"/>
              <a:gd name="connsiteX26" fmla="*/ 3277496 w 3810000"/>
              <a:gd name="connsiteY26" fmla="*/ 3069190 h 4033759"/>
              <a:gd name="connsiteX27" fmla="*/ 3809999 w 3810000"/>
              <a:gd name="connsiteY27" fmla="*/ 3298271 h 4033759"/>
              <a:gd name="connsiteX0" fmla="*/ 3810000 w 3810000"/>
              <a:gd name="connsiteY0" fmla="*/ 3271645 h 4023485"/>
              <a:gd name="connsiteX1" fmla="*/ 3474720 w 3810000"/>
              <a:gd name="connsiteY1" fmla="*/ 3576445 h 4023485"/>
              <a:gd name="connsiteX2" fmla="*/ 3230880 w 3810000"/>
              <a:gd name="connsiteY2" fmla="*/ 3749165 h 4023485"/>
              <a:gd name="connsiteX3" fmla="*/ 2763520 w 3810000"/>
              <a:gd name="connsiteY3" fmla="*/ 3932045 h 4023485"/>
              <a:gd name="connsiteX4" fmla="*/ 2407920 w 3810000"/>
              <a:gd name="connsiteY4" fmla="*/ 4013325 h 4023485"/>
              <a:gd name="connsiteX5" fmla="*/ 2204720 w 3810000"/>
              <a:gd name="connsiteY5" fmla="*/ 4023485 h 4023485"/>
              <a:gd name="connsiteX6" fmla="*/ 1869440 w 3810000"/>
              <a:gd name="connsiteY6" fmla="*/ 4013325 h 4023485"/>
              <a:gd name="connsiteX7" fmla="*/ 1483360 w 3810000"/>
              <a:gd name="connsiteY7" fmla="*/ 3942205 h 4023485"/>
              <a:gd name="connsiteX8" fmla="*/ 1259840 w 3810000"/>
              <a:gd name="connsiteY8" fmla="*/ 3871085 h 4023485"/>
              <a:gd name="connsiteX9" fmla="*/ 1056640 w 3810000"/>
              <a:gd name="connsiteY9" fmla="*/ 3779645 h 4023485"/>
              <a:gd name="connsiteX10" fmla="*/ 792480 w 3810000"/>
              <a:gd name="connsiteY10" fmla="*/ 3617085 h 4023485"/>
              <a:gd name="connsiteX11" fmla="*/ 355600 w 3810000"/>
              <a:gd name="connsiteY11" fmla="*/ 3017645 h 4023485"/>
              <a:gd name="connsiteX12" fmla="*/ 152400 w 3810000"/>
              <a:gd name="connsiteY12" fmla="*/ 2611245 h 4023485"/>
              <a:gd name="connsiteX13" fmla="*/ 30480 w 3810000"/>
              <a:gd name="connsiteY13" fmla="*/ 2204845 h 4023485"/>
              <a:gd name="connsiteX14" fmla="*/ 0 w 3810000"/>
              <a:gd name="connsiteY14" fmla="*/ 1981325 h 4023485"/>
              <a:gd name="connsiteX15" fmla="*/ 71120 w 3810000"/>
              <a:gd name="connsiteY15" fmla="*/ 1158365 h 4023485"/>
              <a:gd name="connsiteX16" fmla="*/ 132080 w 3810000"/>
              <a:gd name="connsiteY16" fmla="*/ 975485 h 4023485"/>
              <a:gd name="connsiteX17" fmla="*/ 294640 w 3810000"/>
              <a:gd name="connsiteY17" fmla="*/ 691005 h 4023485"/>
              <a:gd name="connsiteX18" fmla="*/ 893683 w 3810000"/>
              <a:gd name="connsiteY18" fmla="*/ 261752 h 4023485"/>
              <a:gd name="connsiteX19" fmla="*/ 1625600 w 3810000"/>
              <a:gd name="connsiteY19" fmla="*/ 125 h 4023485"/>
              <a:gd name="connsiteX20" fmla="*/ 2407920 w 3810000"/>
              <a:gd name="connsiteY20" fmla="*/ 101725 h 4023485"/>
              <a:gd name="connsiteX21" fmla="*/ 3001978 w 3810000"/>
              <a:gd name="connsiteY21" fmla="*/ 422089 h 4023485"/>
              <a:gd name="connsiteX22" fmla="*/ 3359674 w 3810000"/>
              <a:gd name="connsiteY22" fmla="*/ 1222974 h 4023485"/>
              <a:gd name="connsiteX23" fmla="*/ 3436071 w 3810000"/>
              <a:gd name="connsiteY23" fmla="*/ 2266116 h 4023485"/>
              <a:gd name="connsiteX24" fmla="*/ 3373317 w 3810000"/>
              <a:gd name="connsiteY24" fmla="*/ 2711884 h 4023485"/>
              <a:gd name="connsiteX25" fmla="*/ 3306183 w 3810000"/>
              <a:gd name="connsiteY25" fmla="*/ 2962877 h 4023485"/>
              <a:gd name="connsiteX26" fmla="*/ 3277496 w 3810000"/>
              <a:gd name="connsiteY26" fmla="*/ 3058916 h 4023485"/>
              <a:gd name="connsiteX27" fmla="*/ 3809999 w 3810000"/>
              <a:gd name="connsiteY27" fmla="*/ 3287997 h 4023485"/>
              <a:gd name="connsiteX0" fmla="*/ 3810000 w 3810000"/>
              <a:gd name="connsiteY0" fmla="*/ 3220097 h 3971937"/>
              <a:gd name="connsiteX1" fmla="*/ 3474720 w 3810000"/>
              <a:gd name="connsiteY1" fmla="*/ 3524897 h 3971937"/>
              <a:gd name="connsiteX2" fmla="*/ 3230880 w 3810000"/>
              <a:gd name="connsiteY2" fmla="*/ 3697617 h 3971937"/>
              <a:gd name="connsiteX3" fmla="*/ 2763520 w 3810000"/>
              <a:gd name="connsiteY3" fmla="*/ 3880497 h 3971937"/>
              <a:gd name="connsiteX4" fmla="*/ 2407920 w 3810000"/>
              <a:gd name="connsiteY4" fmla="*/ 3961777 h 3971937"/>
              <a:gd name="connsiteX5" fmla="*/ 2204720 w 3810000"/>
              <a:gd name="connsiteY5" fmla="*/ 3971937 h 3971937"/>
              <a:gd name="connsiteX6" fmla="*/ 1869440 w 3810000"/>
              <a:gd name="connsiteY6" fmla="*/ 3961777 h 3971937"/>
              <a:gd name="connsiteX7" fmla="*/ 1483360 w 3810000"/>
              <a:gd name="connsiteY7" fmla="*/ 3890657 h 3971937"/>
              <a:gd name="connsiteX8" fmla="*/ 1259840 w 3810000"/>
              <a:gd name="connsiteY8" fmla="*/ 3819537 h 3971937"/>
              <a:gd name="connsiteX9" fmla="*/ 1056640 w 3810000"/>
              <a:gd name="connsiteY9" fmla="*/ 3728097 h 3971937"/>
              <a:gd name="connsiteX10" fmla="*/ 792480 w 3810000"/>
              <a:gd name="connsiteY10" fmla="*/ 3565537 h 3971937"/>
              <a:gd name="connsiteX11" fmla="*/ 355600 w 3810000"/>
              <a:gd name="connsiteY11" fmla="*/ 2966097 h 3971937"/>
              <a:gd name="connsiteX12" fmla="*/ 152400 w 3810000"/>
              <a:gd name="connsiteY12" fmla="*/ 2559697 h 3971937"/>
              <a:gd name="connsiteX13" fmla="*/ 30480 w 3810000"/>
              <a:gd name="connsiteY13" fmla="*/ 2153297 h 3971937"/>
              <a:gd name="connsiteX14" fmla="*/ 0 w 3810000"/>
              <a:gd name="connsiteY14" fmla="*/ 1929777 h 3971937"/>
              <a:gd name="connsiteX15" fmla="*/ 71120 w 3810000"/>
              <a:gd name="connsiteY15" fmla="*/ 1106817 h 3971937"/>
              <a:gd name="connsiteX16" fmla="*/ 132080 w 3810000"/>
              <a:gd name="connsiteY16" fmla="*/ 923937 h 3971937"/>
              <a:gd name="connsiteX17" fmla="*/ 294640 w 3810000"/>
              <a:gd name="connsiteY17" fmla="*/ 639457 h 3971937"/>
              <a:gd name="connsiteX18" fmla="*/ 893683 w 3810000"/>
              <a:gd name="connsiteY18" fmla="*/ 210204 h 3971937"/>
              <a:gd name="connsiteX19" fmla="*/ 1625600 w 3810000"/>
              <a:gd name="connsiteY19" fmla="*/ 172 h 3971937"/>
              <a:gd name="connsiteX20" fmla="*/ 2407920 w 3810000"/>
              <a:gd name="connsiteY20" fmla="*/ 50177 h 3971937"/>
              <a:gd name="connsiteX21" fmla="*/ 3001978 w 3810000"/>
              <a:gd name="connsiteY21" fmla="*/ 370541 h 3971937"/>
              <a:gd name="connsiteX22" fmla="*/ 3359674 w 3810000"/>
              <a:gd name="connsiteY22" fmla="*/ 1171426 h 3971937"/>
              <a:gd name="connsiteX23" fmla="*/ 3436071 w 3810000"/>
              <a:gd name="connsiteY23" fmla="*/ 2214568 h 3971937"/>
              <a:gd name="connsiteX24" fmla="*/ 3373317 w 3810000"/>
              <a:gd name="connsiteY24" fmla="*/ 2660336 h 3971937"/>
              <a:gd name="connsiteX25" fmla="*/ 3306183 w 3810000"/>
              <a:gd name="connsiteY25" fmla="*/ 2911329 h 3971937"/>
              <a:gd name="connsiteX26" fmla="*/ 3277496 w 3810000"/>
              <a:gd name="connsiteY26" fmla="*/ 3007368 h 3971937"/>
              <a:gd name="connsiteX27" fmla="*/ 3809999 w 3810000"/>
              <a:gd name="connsiteY27" fmla="*/ 3236449 h 3971937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94640 w 3810000"/>
              <a:gd name="connsiteY17" fmla="*/ 639285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937609 w 3810000"/>
              <a:gd name="connsiteY9" fmla="*/ 3434392 h 3971765"/>
              <a:gd name="connsiteX10" fmla="*/ 266650 w 3810000"/>
              <a:gd name="connsiteY10" fmla="*/ 3001646 h 3971765"/>
              <a:gd name="connsiteX11" fmla="*/ 152400 w 3810000"/>
              <a:gd name="connsiteY11" fmla="*/ 2559525 h 3971765"/>
              <a:gd name="connsiteX12" fmla="*/ 30480 w 3810000"/>
              <a:gd name="connsiteY12" fmla="*/ 2153125 h 3971765"/>
              <a:gd name="connsiteX13" fmla="*/ 0 w 3810000"/>
              <a:gd name="connsiteY13" fmla="*/ 1929605 h 3971765"/>
              <a:gd name="connsiteX14" fmla="*/ 61757 w 3810000"/>
              <a:gd name="connsiteY14" fmla="*/ 1344779 h 3971765"/>
              <a:gd name="connsiteX15" fmla="*/ 275913 w 3810000"/>
              <a:gd name="connsiteY15" fmla="*/ 940921 h 3971765"/>
              <a:gd name="connsiteX16" fmla="*/ 893683 w 3810000"/>
              <a:gd name="connsiteY16" fmla="*/ 210032 h 3971765"/>
              <a:gd name="connsiteX17" fmla="*/ 1625600 w 3810000"/>
              <a:gd name="connsiteY17" fmla="*/ 0 h 3971765"/>
              <a:gd name="connsiteX18" fmla="*/ 2407920 w 3810000"/>
              <a:gd name="connsiteY18" fmla="*/ 50005 h 3971765"/>
              <a:gd name="connsiteX19" fmla="*/ 3001978 w 3810000"/>
              <a:gd name="connsiteY19" fmla="*/ 370369 h 3971765"/>
              <a:gd name="connsiteX20" fmla="*/ 3359674 w 3810000"/>
              <a:gd name="connsiteY20" fmla="*/ 1171254 h 3971765"/>
              <a:gd name="connsiteX21" fmla="*/ 3436071 w 3810000"/>
              <a:gd name="connsiteY21" fmla="*/ 2214396 h 3971765"/>
              <a:gd name="connsiteX22" fmla="*/ 3373317 w 3810000"/>
              <a:gd name="connsiteY22" fmla="*/ 2660164 h 3971765"/>
              <a:gd name="connsiteX23" fmla="*/ 3306183 w 3810000"/>
              <a:gd name="connsiteY23" fmla="*/ 2911157 h 3971765"/>
              <a:gd name="connsiteX24" fmla="*/ 3277496 w 3810000"/>
              <a:gd name="connsiteY24" fmla="*/ 3007196 h 3971765"/>
              <a:gd name="connsiteX25" fmla="*/ 3809999 w 3810000"/>
              <a:gd name="connsiteY25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483360 w 3810000"/>
              <a:gd name="connsiteY6" fmla="*/ 3890485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0326"/>
              <a:gd name="connsiteX1" fmla="*/ 3474720 w 3810000"/>
              <a:gd name="connsiteY1" fmla="*/ 3524725 h 3970326"/>
              <a:gd name="connsiteX2" fmla="*/ 3230880 w 3810000"/>
              <a:gd name="connsiteY2" fmla="*/ 3697445 h 3970326"/>
              <a:gd name="connsiteX3" fmla="*/ 2763520 w 3810000"/>
              <a:gd name="connsiteY3" fmla="*/ 3880325 h 3970326"/>
              <a:gd name="connsiteX4" fmla="*/ 2407920 w 3810000"/>
              <a:gd name="connsiteY4" fmla="*/ 3961605 h 3970326"/>
              <a:gd name="connsiteX5" fmla="*/ 1665941 w 3810000"/>
              <a:gd name="connsiteY5" fmla="*/ 3644413 h 3970326"/>
              <a:gd name="connsiteX6" fmla="*/ 1372197 w 3810000"/>
              <a:gd name="connsiteY6" fmla="*/ 3581231 h 3970326"/>
              <a:gd name="connsiteX7" fmla="*/ 937609 w 3810000"/>
              <a:gd name="connsiteY7" fmla="*/ 3434392 h 3970326"/>
              <a:gd name="connsiteX8" fmla="*/ 266650 w 3810000"/>
              <a:gd name="connsiteY8" fmla="*/ 3001646 h 3970326"/>
              <a:gd name="connsiteX9" fmla="*/ 152400 w 3810000"/>
              <a:gd name="connsiteY9" fmla="*/ 2559525 h 3970326"/>
              <a:gd name="connsiteX10" fmla="*/ 30480 w 3810000"/>
              <a:gd name="connsiteY10" fmla="*/ 2153125 h 3970326"/>
              <a:gd name="connsiteX11" fmla="*/ 0 w 3810000"/>
              <a:gd name="connsiteY11" fmla="*/ 1929605 h 3970326"/>
              <a:gd name="connsiteX12" fmla="*/ 61757 w 3810000"/>
              <a:gd name="connsiteY12" fmla="*/ 1344779 h 3970326"/>
              <a:gd name="connsiteX13" fmla="*/ 275913 w 3810000"/>
              <a:gd name="connsiteY13" fmla="*/ 940921 h 3970326"/>
              <a:gd name="connsiteX14" fmla="*/ 893683 w 3810000"/>
              <a:gd name="connsiteY14" fmla="*/ 210032 h 3970326"/>
              <a:gd name="connsiteX15" fmla="*/ 1625600 w 3810000"/>
              <a:gd name="connsiteY15" fmla="*/ 0 h 3970326"/>
              <a:gd name="connsiteX16" fmla="*/ 2407920 w 3810000"/>
              <a:gd name="connsiteY16" fmla="*/ 50005 h 3970326"/>
              <a:gd name="connsiteX17" fmla="*/ 3001978 w 3810000"/>
              <a:gd name="connsiteY17" fmla="*/ 370369 h 3970326"/>
              <a:gd name="connsiteX18" fmla="*/ 3359674 w 3810000"/>
              <a:gd name="connsiteY18" fmla="*/ 1171254 h 3970326"/>
              <a:gd name="connsiteX19" fmla="*/ 3436071 w 3810000"/>
              <a:gd name="connsiteY19" fmla="*/ 2214396 h 3970326"/>
              <a:gd name="connsiteX20" fmla="*/ 3373317 w 3810000"/>
              <a:gd name="connsiteY20" fmla="*/ 2660164 h 3970326"/>
              <a:gd name="connsiteX21" fmla="*/ 3306183 w 3810000"/>
              <a:gd name="connsiteY21" fmla="*/ 2911157 h 3970326"/>
              <a:gd name="connsiteX22" fmla="*/ 3277496 w 3810000"/>
              <a:gd name="connsiteY22" fmla="*/ 3007196 h 3970326"/>
              <a:gd name="connsiteX23" fmla="*/ 3809999 w 3810000"/>
              <a:gd name="connsiteY23" fmla="*/ 3236277 h 3970326"/>
              <a:gd name="connsiteX0" fmla="*/ 3810000 w 3810000"/>
              <a:gd name="connsiteY0" fmla="*/ 3219925 h 3880478"/>
              <a:gd name="connsiteX1" fmla="*/ 3474720 w 3810000"/>
              <a:gd name="connsiteY1" fmla="*/ 3524725 h 3880478"/>
              <a:gd name="connsiteX2" fmla="*/ 3230880 w 3810000"/>
              <a:gd name="connsiteY2" fmla="*/ 3697445 h 3880478"/>
              <a:gd name="connsiteX3" fmla="*/ 2763520 w 3810000"/>
              <a:gd name="connsiteY3" fmla="*/ 3880325 h 3880478"/>
              <a:gd name="connsiteX4" fmla="*/ 2384513 w 3810000"/>
              <a:gd name="connsiteY4" fmla="*/ 3727441 h 3880478"/>
              <a:gd name="connsiteX5" fmla="*/ 1665941 w 3810000"/>
              <a:gd name="connsiteY5" fmla="*/ 3644413 h 3880478"/>
              <a:gd name="connsiteX6" fmla="*/ 1372197 w 3810000"/>
              <a:gd name="connsiteY6" fmla="*/ 3581231 h 3880478"/>
              <a:gd name="connsiteX7" fmla="*/ 937609 w 3810000"/>
              <a:gd name="connsiteY7" fmla="*/ 3434392 h 3880478"/>
              <a:gd name="connsiteX8" fmla="*/ 266650 w 3810000"/>
              <a:gd name="connsiteY8" fmla="*/ 3001646 h 3880478"/>
              <a:gd name="connsiteX9" fmla="*/ 152400 w 3810000"/>
              <a:gd name="connsiteY9" fmla="*/ 2559525 h 3880478"/>
              <a:gd name="connsiteX10" fmla="*/ 30480 w 3810000"/>
              <a:gd name="connsiteY10" fmla="*/ 2153125 h 3880478"/>
              <a:gd name="connsiteX11" fmla="*/ 0 w 3810000"/>
              <a:gd name="connsiteY11" fmla="*/ 1929605 h 3880478"/>
              <a:gd name="connsiteX12" fmla="*/ 61757 w 3810000"/>
              <a:gd name="connsiteY12" fmla="*/ 1344779 h 3880478"/>
              <a:gd name="connsiteX13" fmla="*/ 275913 w 3810000"/>
              <a:gd name="connsiteY13" fmla="*/ 940921 h 3880478"/>
              <a:gd name="connsiteX14" fmla="*/ 893683 w 3810000"/>
              <a:gd name="connsiteY14" fmla="*/ 210032 h 3880478"/>
              <a:gd name="connsiteX15" fmla="*/ 1625600 w 3810000"/>
              <a:gd name="connsiteY15" fmla="*/ 0 h 3880478"/>
              <a:gd name="connsiteX16" fmla="*/ 2407920 w 3810000"/>
              <a:gd name="connsiteY16" fmla="*/ 50005 h 3880478"/>
              <a:gd name="connsiteX17" fmla="*/ 3001978 w 3810000"/>
              <a:gd name="connsiteY17" fmla="*/ 370369 h 3880478"/>
              <a:gd name="connsiteX18" fmla="*/ 3359674 w 3810000"/>
              <a:gd name="connsiteY18" fmla="*/ 1171254 h 3880478"/>
              <a:gd name="connsiteX19" fmla="*/ 3436071 w 3810000"/>
              <a:gd name="connsiteY19" fmla="*/ 2214396 h 3880478"/>
              <a:gd name="connsiteX20" fmla="*/ 3373317 w 3810000"/>
              <a:gd name="connsiteY20" fmla="*/ 2660164 h 3880478"/>
              <a:gd name="connsiteX21" fmla="*/ 3306183 w 3810000"/>
              <a:gd name="connsiteY21" fmla="*/ 2911157 h 3880478"/>
              <a:gd name="connsiteX22" fmla="*/ 3277496 w 3810000"/>
              <a:gd name="connsiteY22" fmla="*/ 3007196 h 3880478"/>
              <a:gd name="connsiteX23" fmla="*/ 3809999 w 3810000"/>
              <a:gd name="connsiteY23" fmla="*/ 3236277 h 3880478"/>
              <a:gd name="connsiteX0" fmla="*/ 3810000 w 3810000"/>
              <a:gd name="connsiteY0" fmla="*/ 3219925 h 3735785"/>
              <a:gd name="connsiteX1" fmla="*/ 3474720 w 3810000"/>
              <a:gd name="connsiteY1" fmla="*/ 3524725 h 3735785"/>
              <a:gd name="connsiteX2" fmla="*/ 3230880 w 3810000"/>
              <a:gd name="connsiteY2" fmla="*/ 3697445 h 3735785"/>
              <a:gd name="connsiteX3" fmla="*/ 2688614 w 3810000"/>
              <a:gd name="connsiteY3" fmla="*/ 3729507 h 3735785"/>
              <a:gd name="connsiteX4" fmla="*/ 2384513 w 3810000"/>
              <a:gd name="connsiteY4" fmla="*/ 3727441 h 3735785"/>
              <a:gd name="connsiteX5" fmla="*/ 1665941 w 3810000"/>
              <a:gd name="connsiteY5" fmla="*/ 3644413 h 3735785"/>
              <a:gd name="connsiteX6" fmla="*/ 1372197 w 3810000"/>
              <a:gd name="connsiteY6" fmla="*/ 3581231 h 3735785"/>
              <a:gd name="connsiteX7" fmla="*/ 937609 w 3810000"/>
              <a:gd name="connsiteY7" fmla="*/ 3434392 h 3735785"/>
              <a:gd name="connsiteX8" fmla="*/ 266650 w 3810000"/>
              <a:gd name="connsiteY8" fmla="*/ 3001646 h 3735785"/>
              <a:gd name="connsiteX9" fmla="*/ 152400 w 3810000"/>
              <a:gd name="connsiteY9" fmla="*/ 2559525 h 3735785"/>
              <a:gd name="connsiteX10" fmla="*/ 30480 w 3810000"/>
              <a:gd name="connsiteY10" fmla="*/ 2153125 h 3735785"/>
              <a:gd name="connsiteX11" fmla="*/ 0 w 3810000"/>
              <a:gd name="connsiteY11" fmla="*/ 1929605 h 3735785"/>
              <a:gd name="connsiteX12" fmla="*/ 61757 w 3810000"/>
              <a:gd name="connsiteY12" fmla="*/ 1344779 h 3735785"/>
              <a:gd name="connsiteX13" fmla="*/ 275913 w 3810000"/>
              <a:gd name="connsiteY13" fmla="*/ 940921 h 3735785"/>
              <a:gd name="connsiteX14" fmla="*/ 893683 w 3810000"/>
              <a:gd name="connsiteY14" fmla="*/ 210032 h 3735785"/>
              <a:gd name="connsiteX15" fmla="*/ 1625600 w 3810000"/>
              <a:gd name="connsiteY15" fmla="*/ 0 h 3735785"/>
              <a:gd name="connsiteX16" fmla="*/ 2407920 w 3810000"/>
              <a:gd name="connsiteY16" fmla="*/ 50005 h 3735785"/>
              <a:gd name="connsiteX17" fmla="*/ 3001978 w 3810000"/>
              <a:gd name="connsiteY17" fmla="*/ 370369 h 3735785"/>
              <a:gd name="connsiteX18" fmla="*/ 3359674 w 3810000"/>
              <a:gd name="connsiteY18" fmla="*/ 1171254 h 3735785"/>
              <a:gd name="connsiteX19" fmla="*/ 3436071 w 3810000"/>
              <a:gd name="connsiteY19" fmla="*/ 2214396 h 3735785"/>
              <a:gd name="connsiteX20" fmla="*/ 3373317 w 3810000"/>
              <a:gd name="connsiteY20" fmla="*/ 2660164 h 3735785"/>
              <a:gd name="connsiteX21" fmla="*/ 3306183 w 3810000"/>
              <a:gd name="connsiteY21" fmla="*/ 2911157 h 3735785"/>
              <a:gd name="connsiteX22" fmla="*/ 3277496 w 3810000"/>
              <a:gd name="connsiteY22" fmla="*/ 3007196 h 3735785"/>
              <a:gd name="connsiteX23" fmla="*/ 3809999 w 3810000"/>
              <a:gd name="connsiteY23" fmla="*/ 3236277 h 3735785"/>
              <a:gd name="connsiteX0" fmla="*/ 3810000 w 3810000"/>
              <a:gd name="connsiteY0" fmla="*/ 3219925 h 3736003"/>
              <a:gd name="connsiteX1" fmla="*/ 3474720 w 3810000"/>
              <a:gd name="connsiteY1" fmla="*/ 3524725 h 3736003"/>
              <a:gd name="connsiteX2" fmla="*/ 3062345 w 3810000"/>
              <a:gd name="connsiteY2" fmla="*/ 3693477 h 3736003"/>
              <a:gd name="connsiteX3" fmla="*/ 2688614 w 3810000"/>
              <a:gd name="connsiteY3" fmla="*/ 3729507 h 3736003"/>
              <a:gd name="connsiteX4" fmla="*/ 2384513 w 3810000"/>
              <a:gd name="connsiteY4" fmla="*/ 3727441 h 3736003"/>
              <a:gd name="connsiteX5" fmla="*/ 1665941 w 3810000"/>
              <a:gd name="connsiteY5" fmla="*/ 3644413 h 3736003"/>
              <a:gd name="connsiteX6" fmla="*/ 1372197 w 3810000"/>
              <a:gd name="connsiteY6" fmla="*/ 3581231 h 3736003"/>
              <a:gd name="connsiteX7" fmla="*/ 937609 w 3810000"/>
              <a:gd name="connsiteY7" fmla="*/ 3434392 h 3736003"/>
              <a:gd name="connsiteX8" fmla="*/ 266650 w 3810000"/>
              <a:gd name="connsiteY8" fmla="*/ 3001646 h 3736003"/>
              <a:gd name="connsiteX9" fmla="*/ 152400 w 3810000"/>
              <a:gd name="connsiteY9" fmla="*/ 2559525 h 3736003"/>
              <a:gd name="connsiteX10" fmla="*/ 30480 w 3810000"/>
              <a:gd name="connsiteY10" fmla="*/ 2153125 h 3736003"/>
              <a:gd name="connsiteX11" fmla="*/ 0 w 3810000"/>
              <a:gd name="connsiteY11" fmla="*/ 1929605 h 3736003"/>
              <a:gd name="connsiteX12" fmla="*/ 61757 w 3810000"/>
              <a:gd name="connsiteY12" fmla="*/ 1344779 h 3736003"/>
              <a:gd name="connsiteX13" fmla="*/ 275913 w 3810000"/>
              <a:gd name="connsiteY13" fmla="*/ 940921 h 3736003"/>
              <a:gd name="connsiteX14" fmla="*/ 893683 w 3810000"/>
              <a:gd name="connsiteY14" fmla="*/ 210032 h 3736003"/>
              <a:gd name="connsiteX15" fmla="*/ 1625600 w 3810000"/>
              <a:gd name="connsiteY15" fmla="*/ 0 h 3736003"/>
              <a:gd name="connsiteX16" fmla="*/ 2407920 w 3810000"/>
              <a:gd name="connsiteY16" fmla="*/ 50005 h 3736003"/>
              <a:gd name="connsiteX17" fmla="*/ 3001978 w 3810000"/>
              <a:gd name="connsiteY17" fmla="*/ 370369 h 3736003"/>
              <a:gd name="connsiteX18" fmla="*/ 3359674 w 3810000"/>
              <a:gd name="connsiteY18" fmla="*/ 1171254 h 3736003"/>
              <a:gd name="connsiteX19" fmla="*/ 3436071 w 3810000"/>
              <a:gd name="connsiteY19" fmla="*/ 2214396 h 3736003"/>
              <a:gd name="connsiteX20" fmla="*/ 3373317 w 3810000"/>
              <a:gd name="connsiteY20" fmla="*/ 2660164 h 3736003"/>
              <a:gd name="connsiteX21" fmla="*/ 3306183 w 3810000"/>
              <a:gd name="connsiteY21" fmla="*/ 2911157 h 3736003"/>
              <a:gd name="connsiteX22" fmla="*/ 3277496 w 3810000"/>
              <a:gd name="connsiteY22" fmla="*/ 3007196 h 3736003"/>
              <a:gd name="connsiteX23" fmla="*/ 3809999 w 3810000"/>
              <a:gd name="connsiteY23" fmla="*/ 3236277 h 3736003"/>
              <a:gd name="connsiteX0" fmla="*/ 3810000 w 3810000"/>
              <a:gd name="connsiteY0" fmla="*/ 3219925 h 3730351"/>
              <a:gd name="connsiteX1" fmla="*/ 3474720 w 3810000"/>
              <a:gd name="connsiteY1" fmla="*/ 3524725 h 3730351"/>
              <a:gd name="connsiteX2" fmla="*/ 3062345 w 3810000"/>
              <a:gd name="connsiteY2" fmla="*/ 3693477 h 3730351"/>
              <a:gd name="connsiteX3" fmla="*/ 2384513 w 3810000"/>
              <a:gd name="connsiteY3" fmla="*/ 3727441 h 3730351"/>
              <a:gd name="connsiteX4" fmla="*/ 1665941 w 3810000"/>
              <a:gd name="connsiteY4" fmla="*/ 3644413 h 3730351"/>
              <a:gd name="connsiteX5" fmla="*/ 1372197 w 3810000"/>
              <a:gd name="connsiteY5" fmla="*/ 3581231 h 3730351"/>
              <a:gd name="connsiteX6" fmla="*/ 937609 w 3810000"/>
              <a:gd name="connsiteY6" fmla="*/ 3434392 h 3730351"/>
              <a:gd name="connsiteX7" fmla="*/ 266650 w 3810000"/>
              <a:gd name="connsiteY7" fmla="*/ 3001646 h 3730351"/>
              <a:gd name="connsiteX8" fmla="*/ 152400 w 3810000"/>
              <a:gd name="connsiteY8" fmla="*/ 2559525 h 3730351"/>
              <a:gd name="connsiteX9" fmla="*/ 30480 w 3810000"/>
              <a:gd name="connsiteY9" fmla="*/ 2153125 h 3730351"/>
              <a:gd name="connsiteX10" fmla="*/ 0 w 3810000"/>
              <a:gd name="connsiteY10" fmla="*/ 1929605 h 3730351"/>
              <a:gd name="connsiteX11" fmla="*/ 61757 w 3810000"/>
              <a:gd name="connsiteY11" fmla="*/ 1344779 h 3730351"/>
              <a:gd name="connsiteX12" fmla="*/ 275913 w 3810000"/>
              <a:gd name="connsiteY12" fmla="*/ 940921 h 3730351"/>
              <a:gd name="connsiteX13" fmla="*/ 893683 w 3810000"/>
              <a:gd name="connsiteY13" fmla="*/ 210032 h 3730351"/>
              <a:gd name="connsiteX14" fmla="*/ 1625600 w 3810000"/>
              <a:gd name="connsiteY14" fmla="*/ 0 h 3730351"/>
              <a:gd name="connsiteX15" fmla="*/ 2407920 w 3810000"/>
              <a:gd name="connsiteY15" fmla="*/ 50005 h 3730351"/>
              <a:gd name="connsiteX16" fmla="*/ 3001978 w 3810000"/>
              <a:gd name="connsiteY16" fmla="*/ 370369 h 3730351"/>
              <a:gd name="connsiteX17" fmla="*/ 3359674 w 3810000"/>
              <a:gd name="connsiteY17" fmla="*/ 1171254 h 3730351"/>
              <a:gd name="connsiteX18" fmla="*/ 3436071 w 3810000"/>
              <a:gd name="connsiteY18" fmla="*/ 2214396 h 3730351"/>
              <a:gd name="connsiteX19" fmla="*/ 3373317 w 3810000"/>
              <a:gd name="connsiteY19" fmla="*/ 2660164 h 3730351"/>
              <a:gd name="connsiteX20" fmla="*/ 3306183 w 3810000"/>
              <a:gd name="connsiteY20" fmla="*/ 2911157 h 3730351"/>
              <a:gd name="connsiteX21" fmla="*/ 3277496 w 3810000"/>
              <a:gd name="connsiteY21" fmla="*/ 3007196 h 3730351"/>
              <a:gd name="connsiteX22" fmla="*/ 3809999 w 3810000"/>
              <a:gd name="connsiteY22" fmla="*/ 3236277 h 3730351"/>
              <a:gd name="connsiteX0" fmla="*/ 3810000 w 3810000"/>
              <a:gd name="connsiteY0" fmla="*/ 3219925 h 3729628"/>
              <a:gd name="connsiteX1" fmla="*/ 3474720 w 3810000"/>
              <a:gd name="connsiteY1" fmla="*/ 3524725 h 3729628"/>
              <a:gd name="connsiteX2" fmla="*/ 3020211 w 3810000"/>
              <a:gd name="connsiteY2" fmla="*/ 3689508 h 3729628"/>
              <a:gd name="connsiteX3" fmla="*/ 2384513 w 3810000"/>
              <a:gd name="connsiteY3" fmla="*/ 3727441 h 3729628"/>
              <a:gd name="connsiteX4" fmla="*/ 1665941 w 3810000"/>
              <a:gd name="connsiteY4" fmla="*/ 3644413 h 3729628"/>
              <a:gd name="connsiteX5" fmla="*/ 1372197 w 3810000"/>
              <a:gd name="connsiteY5" fmla="*/ 3581231 h 3729628"/>
              <a:gd name="connsiteX6" fmla="*/ 937609 w 3810000"/>
              <a:gd name="connsiteY6" fmla="*/ 3434392 h 3729628"/>
              <a:gd name="connsiteX7" fmla="*/ 266650 w 3810000"/>
              <a:gd name="connsiteY7" fmla="*/ 3001646 h 3729628"/>
              <a:gd name="connsiteX8" fmla="*/ 152400 w 3810000"/>
              <a:gd name="connsiteY8" fmla="*/ 2559525 h 3729628"/>
              <a:gd name="connsiteX9" fmla="*/ 30480 w 3810000"/>
              <a:gd name="connsiteY9" fmla="*/ 2153125 h 3729628"/>
              <a:gd name="connsiteX10" fmla="*/ 0 w 3810000"/>
              <a:gd name="connsiteY10" fmla="*/ 1929605 h 3729628"/>
              <a:gd name="connsiteX11" fmla="*/ 61757 w 3810000"/>
              <a:gd name="connsiteY11" fmla="*/ 1344779 h 3729628"/>
              <a:gd name="connsiteX12" fmla="*/ 275913 w 3810000"/>
              <a:gd name="connsiteY12" fmla="*/ 940921 h 3729628"/>
              <a:gd name="connsiteX13" fmla="*/ 893683 w 3810000"/>
              <a:gd name="connsiteY13" fmla="*/ 210032 h 3729628"/>
              <a:gd name="connsiteX14" fmla="*/ 1625600 w 3810000"/>
              <a:gd name="connsiteY14" fmla="*/ 0 h 3729628"/>
              <a:gd name="connsiteX15" fmla="*/ 2407920 w 3810000"/>
              <a:gd name="connsiteY15" fmla="*/ 50005 h 3729628"/>
              <a:gd name="connsiteX16" fmla="*/ 3001978 w 3810000"/>
              <a:gd name="connsiteY16" fmla="*/ 370369 h 3729628"/>
              <a:gd name="connsiteX17" fmla="*/ 3359674 w 3810000"/>
              <a:gd name="connsiteY17" fmla="*/ 1171254 h 3729628"/>
              <a:gd name="connsiteX18" fmla="*/ 3436071 w 3810000"/>
              <a:gd name="connsiteY18" fmla="*/ 2214396 h 3729628"/>
              <a:gd name="connsiteX19" fmla="*/ 3373317 w 3810000"/>
              <a:gd name="connsiteY19" fmla="*/ 2660164 h 3729628"/>
              <a:gd name="connsiteX20" fmla="*/ 3306183 w 3810000"/>
              <a:gd name="connsiteY20" fmla="*/ 2911157 h 3729628"/>
              <a:gd name="connsiteX21" fmla="*/ 3277496 w 3810000"/>
              <a:gd name="connsiteY21" fmla="*/ 3007196 h 3729628"/>
              <a:gd name="connsiteX22" fmla="*/ 3809999 w 3810000"/>
              <a:gd name="connsiteY22" fmla="*/ 3236277 h 3729628"/>
              <a:gd name="connsiteX0" fmla="*/ 3810000 w 3810000"/>
              <a:gd name="connsiteY0" fmla="*/ 3219925 h 3729629"/>
              <a:gd name="connsiteX1" fmla="*/ 3474720 w 3810000"/>
              <a:gd name="connsiteY1" fmla="*/ 3524725 h 3729629"/>
              <a:gd name="connsiteX2" fmla="*/ 3020211 w 3810000"/>
              <a:gd name="connsiteY2" fmla="*/ 3689508 h 3729629"/>
              <a:gd name="connsiteX3" fmla="*/ 2309608 w 3810000"/>
              <a:gd name="connsiteY3" fmla="*/ 3727442 h 3729629"/>
              <a:gd name="connsiteX4" fmla="*/ 1665941 w 3810000"/>
              <a:gd name="connsiteY4" fmla="*/ 3644413 h 3729629"/>
              <a:gd name="connsiteX5" fmla="*/ 1372197 w 3810000"/>
              <a:gd name="connsiteY5" fmla="*/ 3581231 h 3729629"/>
              <a:gd name="connsiteX6" fmla="*/ 937609 w 3810000"/>
              <a:gd name="connsiteY6" fmla="*/ 3434392 h 3729629"/>
              <a:gd name="connsiteX7" fmla="*/ 266650 w 3810000"/>
              <a:gd name="connsiteY7" fmla="*/ 3001646 h 3729629"/>
              <a:gd name="connsiteX8" fmla="*/ 152400 w 3810000"/>
              <a:gd name="connsiteY8" fmla="*/ 2559525 h 3729629"/>
              <a:gd name="connsiteX9" fmla="*/ 30480 w 3810000"/>
              <a:gd name="connsiteY9" fmla="*/ 2153125 h 3729629"/>
              <a:gd name="connsiteX10" fmla="*/ 0 w 3810000"/>
              <a:gd name="connsiteY10" fmla="*/ 1929605 h 3729629"/>
              <a:gd name="connsiteX11" fmla="*/ 61757 w 3810000"/>
              <a:gd name="connsiteY11" fmla="*/ 1344779 h 3729629"/>
              <a:gd name="connsiteX12" fmla="*/ 275913 w 3810000"/>
              <a:gd name="connsiteY12" fmla="*/ 940921 h 3729629"/>
              <a:gd name="connsiteX13" fmla="*/ 893683 w 3810000"/>
              <a:gd name="connsiteY13" fmla="*/ 210032 h 3729629"/>
              <a:gd name="connsiteX14" fmla="*/ 1625600 w 3810000"/>
              <a:gd name="connsiteY14" fmla="*/ 0 h 3729629"/>
              <a:gd name="connsiteX15" fmla="*/ 2407920 w 3810000"/>
              <a:gd name="connsiteY15" fmla="*/ 50005 h 3729629"/>
              <a:gd name="connsiteX16" fmla="*/ 3001978 w 3810000"/>
              <a:gd name="connsiteY16" fmla="*/ 370369 h 3729629"/>
              <a:gd name="connsiteX17" fmla="*/ 3359674 w 3810000"/>
              <a:gd name="connsiteY17" fmla="*/ 1171254 h 3729629"/>
              <a:gd name="connsiteX18" fmla="*/ 3436071 w 3810000"/>
              <a:gd name="connsiteY18" fmla="*/ 2214396 h 3729629"/>
              <a:gd name="connsiteX19" fmla="*/ 3373317 w 3810000"/>
              <a:gd name="connsiteY19" fmla="*/ 2660164 h 3729629"/>
              <a:gd name="connsiteX20" fmla="*/ 3306183 w 3810000"/>
              <a:gd name="connsiteY20" fmla="*/ 2911157 h 3729629"/>
              <a:gd name="connsiteX21" fmla="*/ 3277496 w 3810000"/>
              <a:gd name="connsiteY21" fmla="*/ 3007196 h 3729629"/>
              <a:gd name="connsiteX22" fmla="*/ 3809999 w 3810000"/>
              <a:gd name="connsiteY22" fmla="*/ 3236277 h 3729629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152400 w 3810000"/>
              <a:gd name="connsiteY8" fmla="*/ 2559525 h 3729312"/>
              <a:gd name="connsiteX9" fmla="*/ 30480 w 3810000"/>
              <a:gd name="connsiteY9" fmla="*/ 2153125 h 3729312"/>
              <a:gd name="connsiteX10" fmla="*/ 0 w 3810000"/>
              <a:gd name="connsiteY10" fmla="*/ 1929605 h 3729312"/>
              <a:gd name="connsiteX11" fmla="*/ 61757 w 3810000"/>
              <a:gd name="connsiteY11" fmla="*/ 1344779 h 3729312"/>
              <a:gd name="connsiteX12" fmla="*/ 275913 w 3810000"/>
              <a:gd name="connsiteY12" fmla="*/ 940921 h 3729312"/>
              <a:gd name="connsiteX13" fmla="*/ 893683 w 3810000"/>
              <a:gd name="connsiteY13" fmla="*/ 210032 h 3729312"/>
              <a:gd name="connsiteX14" fmla="*/ 1625600 w 3810000"/>
              <a:gd name="connsiteY14" fmla="*/ 0 h 3729312"/>
              <a:gd name="connsiteX15" fmla="*/ 2407920 w 3810000"/>
              <a:gd name="connsiteY15" fmla="*/ 50005 h 3729312"/>
              <a:gd name="connsiteX16" fmla="*/ 3001978 w 3810000"/>
              <a:gd name="connsiteY16" fmla="*/ 370369 h 3729312"/>
              <a:gd name="connsiteX17" fmla="*/ 3359674 w 3810000"/>
              <a:gd name="connsiteY17" fmla="*/ 1171254 h 3729312"/>
              <a:gd name="connsiteX18" fmla="*/ 3436071 w 3810000"/>
              <a:gd name="connsiteY18" fmla="*/ 2214396 h 3729312"/>
              <a:gd name="connsiteX19" fmla="*/ 3373317 w 3810000"/>
              <a:gd name="connsiteY19" fmla="*/ 2660164 h 3729312"/>
              <a:gd name="connsiteX20" fmla="*/ 3306183 w 3810000"/>
              <a:gd name="connsiteY20" fmla="*/ 2911157 h 3729312"/>
              <a:gd name="connsiteX21" fmla="*/ 3277496 w 3810000"/>
              <a:gd name="connsiteY21" fmla="*/ 3007196 h 3729312"/>
              <a:gd name="connsiteX22" fmla="*/ 3809999 w 3810000"/>
              <a:gd name="connsiteY22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83357 w 3831600"/>
              <a:gd name="connsiteY9" fmla="*/ 1344779 h 3729312"/>
              <a:gd name="connsiteX10" fmla="*/ 297513 w 3831600"/>
              <a:gd name="connsiteY10" fmla="*/ 940921 h 3729312"/>
              <a:gd name="connsiteX11" fmla="*/ 915283 w 3831600"/>
              <a:gd name="connsiteY11" fmla="*/ 210032 h 3729312"/>
              <a:gd name="connsiteX12" fmla="*/ 1647200 w 3831600"/>
              <a:gd name="connsiteY12" fmla="*/ 0 h 3729312"/>
              <a:gd name="connsiteX13" fmla="*/ 2429520 w 3831600"/>
              <a:gd name="connsiteY13" fmla="*/ 50005 h 3729312"/>
              <a:gd name="connsiteX14" fmla="*/ 3023578 w 3831600"/>
              <a:gd name="connsiteY14" fmla="*/ 370369 h 3729312"/>
              <a:gd name="connsiteX15" fmla="*/ 3381274 w 3831600"/>
              <a:gd name="connsiteY15" fmla="*/ 1171254 h 3729312"/>
              <a:gd name="connsiteX16" fmla="*/ 3457671 w 3831600"/>
              <a:gd name="connsiteY16" fmla="*/ 2214396 h 3729312"/>
              <a:gd name="connsiteX17" fmla="*/ 3394917 w 3831600"/>
              <a:gd name="connsiteY17" fmla="*/ 2660164 h 3729312"/>
              <a:gd name="connsiteX18" fmla="*/ 3327783 w 3831600"/>
              <a:gd name="connsiteY18" fmla="*/ 2911157 h 3729312"/>
              <a:gd name="connsiteX19" fmla="*/ 3299096 w 3831600"/>
              <a:gd name="connsiteY19" fmla="*/ 3007196 h 3729312"/>
              <a:gd name="connsiteX20" fmla="*/ 3831599 w 38316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311558 w 3831600"/>
              <a:gd name="connsiteY9" fmla="*/ 841700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27607 w 3827607"/>
              <a:gd name="connsiteY0" fmla="*/ 3219925 h 3729312"/>
              <a:gd name="connsiteX1" fmla="*/ 3412740 w 3827607"/>
              <a:gd name="connsiteY1" fmla="*/ 3548539 h 3729312"/>
              <a:gd name="connsiteX2" fmla="*/ 3037818 w 3827607"/>
              <a:gd name="connsiteY2" fmla="*/ 3689508 h 3729312"/>
              <a:gd name="connsiteX3" fmla="*/ 2327215 w 3827607"/>
              <a:gd name="connsiteY3" fmla="*/ 3727442 h 3729312"/>
              <a:gd name="connsiteX4" fmla="*/ 1683548 w 3827607"/>
              <a:gd name="connsiteY4" fmla="*/ 3644413 h 3729312"/>
              <a:gd name="connsiteX5" fmla="*/ 1038687 w 3827607"/>
              <a:gd name="connsiteY5" fmla="*/ 3462165 h 3729312"/>
              <a:gd name="connsiteX6" fmla="*/ 260849 w 3827607"/>
              <a:gd name="connsiteY6" fmla="*/ 2950050 h 3729312"/>
              <a:gd name="connsiteX7" fmla="*/ 10635 w 3827607"/>
              <a:gd name="connsiteY7" fmla="*/ 2200752 h 3729312"/>
              <a:gd name="connsiteX8" fmla="*/ 17607 w 3827607"/>
              <a:gd name="connsiteY8" fmla="*/ 1854197 h 3729312"/>
              <a:gd name="connsiteX9" fmla="*/ 307565 w 3827607"/>
              <a:gd name="connsiteY9" fmla="*/ 841700 h 3729312"/>
              <a:gd name="connsiteX10" fmla="*/ 911290 w 3827607"/>
              <a:gd name="connsiteY10" fmla="*/ 210032 h 3729312"/>
              <a:gd name="connsiteX11" fmla="*/ 1643207 w 3827607"/>
              <a:gd name="connsiteY11" fmla="*/ 0 h 3729312"/>
              <a:gd name="connsiteX12" fmla="*/ 2425527 w 3827607"/>
              <a:gd name="connsiteY12" fmla="*/ 50005 h 3729312"/>
              <a:gd name="connsiteX13" fmla="*/ 3019585 w 3827607"/>
              <a:gd name="connsiteY13" fmla="*/ 370369 h 3729312"/>
              <a:gd name="connsiteX14" fmla="*/ 3377281 w 3827607"/>
              <a:gd name="connsiteY14" fmla="*/ 1171254 h 3729312"/>
              <a:gd name="connsiteX15" fmla="*/ 3453678 w 3827607"/>
              <a:gd name="connsiteY15" fmla="*/ 2214396 h 3729312"/>
              <a:gd name="connsiteX16" fmla="*/ 3390924 w 3827607"/>
              <a:gd name="connsiteY16" fmla="*/ 2660164 h 3729312"/>
              <a:gd name="connsiteX17" fmla="*/ 3323790 w 3827607"/>
              <a:gd name="connsiteY17" fmla="*/ 2911157 h 3729312"/>
              <a:gd name="connsiteX18" fmla="*/ 3295103 w 3827607"/>
              <a:gd name="connsiteY18" fmla="*/ 3007196 h 3729312"/>
              <a:gd name="connsiteX19" fmla="*/ 3827606 w 3827607"/>
              <a:gd name="connsiteY19" fmla="*/ 3236277 h 3729312"/>
              <a:gd name="connsiteX0" fmla="*/ 3833194 w 3833194"/>
              <a:gd name="connsiteY0" fmla="*/ 3219925 h 3729312"/>
              <a:gd name="connsiteX1" fmla="*/ 3418327 w 3833194"/>
              <a:gd name="connsiteY1" fmla="*/ 3548539 h 3729312"/>
              <a:gd name="connsiteX2" fmla="*/ 3043405 w 3833194"/>
              <a:gd name="connsiteY2" fmla="*/ 3689508 h 3729312"/>
              <a:gd name="connsiteX3" fmla="*/ 2332802 w 3833194"/>
              <a:gd name="connsiteY3" fmla="*/ 3727442 h 3729312"/>
              <a:gd name="connsiteX4" fmla="*/ 1689135 w 3833194"/>
              <a:gd name="connsiteY4" fmla="*/ 3644413 h 3729312"/>
              <a:gd name="connsiteX5" fmla="*/ 1044274 w 3833194"/>
              <a:gd name="connsiteY5" fmla="*/ 3462165 h 3729312"/>
              <a:gd name="connsiteX6" fmla="*/ 266436 w 3833194"/>
              <a:gd name="connsiteY6" fmla="*/ 2950050 h 3729312"/>
              <a:gd name="connsiteX7" fmla="*/ 16222 w 3833194"/>
              <a:gd name="connsiteY7" fmla="*/ 2200752 h 3729312"/>
              <a:gd name="connsiteX8" fmla="*/ 23194 w 3833194"/>
              <a:gd name="connsiteY8" fmla="*/ 1854197 h 3729312"/>
              <a:gd name="connsiteX9" fmla="*/ 313152 w 3833194"/>
              <a:gd name="connsiteY9" fmla="*/ 841700 h 3729312"/>
              <a:gd name="connsiteX10" fmla="*/ 916877 w 3833194"/>
              <a:gd name="connsiteY10" fmla="*/ 210032 h 3729312"/>
              <a:gd name="connsiteX11" fmla="*/ 1648794 w 3833194"/>
              <a:gd name="connsiteY11" fmla="*/ 0 h 3729312"/>
              <a:gd name="connsiteX12" fmla="*/ 2431114 w 3833194"/>
              <a:gd name="connsiteY12" fmla="*/ 50005 h 3729312"/>
              <a:gd name="connsiteX13" fmla="*/ 3025172 w 3833194"/>
              <a:gd name="connsiteY13" fmla="*/ 370369 h 3729312"/>
              <a:gd name="connsiteX14" fmla="*/ 3382868 w 3833194"/>
              <a:gd name="connsiteY14" fmla="*/ 1171254 h 3729312"/>
              <a:gd name="connsiteX15" fmla="*/ 3459265 w 3833194"/>
              <a:gd name="connsiteY15" fmla="*/ 2214396 h 3729312"/>
              <a:gd name="connsiteX16" fmla="*/ 3396511 w 3833194"/>
              <a:gd name="connsiteY16" fmla="*/ 2660164 h 3729312"/>
              <a:gd name="connsiteX17" fmla="*/ 3329377 w 3833194"/>
              <a:gd name="connsiteY17" fmla="*/ 2911157 h 3729312"/>
              <a:gd name="connsiteX18" fmla="*/ 3300690 w 3833194"/>
              <a:gd name="connsiteY18" fmla="*/ 3007196 h 3729312"/>
              <a:gd name="connsiteX19" fmla="*/ 3833193 w 3833194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15574 w 3835616"/>
              <a:gd name="connsiteY9" fmla="*/ 841700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171595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29746 w 3835616"/>
              <a:gd name="connsiteY19" fmla="*/ 3216376 h 3729312"/>
              <a:gd name="connsiteX0" fmla="*/ 3835616 w 3841659"/>
              <a:gd name="connsiteY0" fmla="*/ 3219925 h 3729312"/>
              <a:gd name="connsiteX1" fmla="*/ 3420749 w 3841659"/>
              <a:gd name="connsiteY1" fmla="*/ 3548539 h 3729312"/>
              <a:gd name="connsiteX2" fmla="*/ 3045827 w 3841659"/>
              <a:gd name="connsiteY2" fmla="*/ 3689508 h 3729312"/>
              <a:gd name="connsiteX3" fmla="*/ 2335224 w 3841659"/>
              <a:gd name="connsiteY3" fmla="*/ 3727442 h 3729312"/>
              <a:gd name="connsiteX4" fmla="*/ 1691557 w 3841659"/>
              <a:gd name="connsiteY4" fmla="*/ 3644413 h 3729312"/>
              <a:gd name="connsiteX5" fmla="*/ 1046696 w 3841659"/>
              <a:gd name="connsiteY5" fmla="*/ 3462165 h 3729312"/>
              <a:gd name="connsiteX6" fmla="*/ 268858 w 3841659"/>
              <a:gd name="connsiteY6" fmla="*/ 2950050 h 3729312"/>
              <a:gd name="connsiteX7" fmla="*/ 18644 w 3841659"/>
              <a:gd name="connsiteY7" fmla="*/ 2200752 h 3729312"/>
              <a:gd name="connsiteX8" fmla="*/ 30297 w 3841659"/>
              <a:gd name="connsiteY8" fmla="*/ 1762911 h 3729312"/>
              <a:gd name="connsiteX9" fmla="*/ 301529 w 3841659"/>
              <a:gd name="connsiteY9" fmla="*/ 901232 h 3729312"/>
              <a:gd name="connsiteX10" fmla="*/ 717992 w 3841659"/>
              <a:gd name="connsiteY10" fmla="*/ 341005 h 3729312"/>
              <a:gd name="connsiteX11" fmla="*/ 1651216 w 3841659"/>
              <a:gd name="connsiteY11" fmla="*/ 0 h 3729312"/>
              <a:gd name="connsiteX12" fmla="*/ 2433536 w 3841659"/>
              <a:gd name="connsiteY12" fmla="*/ 50005 h 3729312"/>
              <a:gd name="connsiteX13" fmla="*/ 3027594 w 3841659"/>
              <a:gd name="connsiteY13" fmla="*/ 370369 h 3729312"/>
              <a:gd name="connsiteX14" fmla="*/ 3385290 w 3841659"/>
              <a:gd name="connsiteY14" fmla="*/ 1171254 h 3729312"/>
              <a:gd name="connsiteX15" fmla="*/ 3461687 w 3841659"/>
              <a:gd name="connsiteY15" fmla="*/ 2214396 h 3729312"/>
              <a:gd name="connsiteX16" fmla="*/ 3398933 w 3841659"/>
              <a:gd name="connsiteY16" fmla="*/ 2660164 h 3729312"/>
              <a:gd name="connsiteX17" fmla="*/ 3331799 w 3841659"/>
              <a:gd name="connsiteY17" fmla="*/ 2911157 h 3729312"/>
              <a:gd name="connsiteX18" fmla="*/ 3303112 w 3841659"/>
              <a:gd name="connsiteY18" fmla="*/ 3007196 h 3729312"/>
              <a:gd name="connsiteX19" fmla="*/ 3841659 w 3841659"/>
              <a:gd name="connsiteY19" fmla="*/ 3223109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762243 w 3835616"/>
              <a:gd name="connsiteY19" fmla="*/ 3112020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65486"/>
              <a:gd name="connsiteY0" fmla="*/ 3219925 h 3729312"/>
              <a:gd name="connsiteX1" fmla="*/ 3420749 w 3865486"/>
              <a:gd name="connsiteY1" fmla="*/ 3548539 h 3729312"/>
              <a:gd name="connsiteX2" fmla="*/ 3045827 w 3865486"/>
              <a:gd name="connsiteY2" fmla="*/ 3689508 h 3729312"/>
              <a:gd name="connsiteX3" fmla="*/ 2335224 w 3865486"/>
              <a:gd name="connsiteY3" fmla="*/ 3727442 h 3729312"/>
              <a:gd name="connsiteX4" fmla="*/ 1691557 w 3865486"/>
              <a:gd name="connsiteY4" fmla="*/ 3644413 h 3729312"/>
              <a:gd name="connsiteX5" fmla="*/ 1046696 w 3865486"/>
              <a:gd name="connsiteY5" fmla="*/ 3462165 h 3729312"/>
              <a:gd name="connsiteX6" fmla="*/ 268858 w 3865486"/>
              <a:gd name="connsiteY6" fmla="*/ 2950050 h 3729312"/>
              <a:gd name="connsiteX7" fmla="*/ 18644 w 3865486"/>
              <a:gd name="connsiteY7" fmla="*/ 2200752 h 3729312"/>
              <a:gd name="connsiteX8" fmla="*/ 30297 w 3865486"/>
              <a:gd name="connsiteY8" fmla="*/ 1762911 h 3729312"/>
              <a:gd name="connsiteX9" fmla="*/ 301529 w 3865486"/>
              <a:gd name="connsiteY9" fmla="*/ 901232 h 3729312"/>
              <a:gd name="connsiteX10" fmla="*/ 717992 w 3865486"/>
              <a:gd name="connsiteY10" fmla="*/ 341005 h 3729312"/>
              <a:gd name="connsiteX11" fmla="*/ 1651216 w 3865486"/>
              <a:gd name="connsiteY11" fmla="*/ 0 h 3729312"/>
              <a:gd name="connsiteX12" fmla="*/ 2433536 w 3865486"/>
              <a:gd name="connsiteY12" fmla="*/ 50005 h 3729312"/>
              <a:gd name="connsiteX13" fmla="*/ 3027594 w 3865486"/>
              <a:gd name="connsiteY13" fmla="*/ 370369 h 3729312"/>
              <a:gd name="connsiteX14" fmla="*/ 3385290 w 3865486"/>
              <a:gd name="connsiteY14" fmla="*/ 1171254 h 3729312"/>
              <a:gd name="connsiteX15" fmla="*/ 3461687 w 3865486"/>
              <a:gd name="connsiteY15" fmla="*/ 2214396 h 3729312"/>
              <a:gd name="connsiteX16" fmla="*/ 3398933 w 3865486"/>
              <a:gd name="connsiteY16" fmla="*/ 2660164 h 3729312"/>
              <a:gd name="connsiteX17" fmla="*/ 3331799 w 3865486"/>
              <a:gd name="connsiteY17" fmla="*/ 2911157 h 3729312"/>
              <a:gd name="connsiteX18" fmla="*/ 3865486 w 3865486"/>
              <a:gd name="connsiteY18" fmla="*/ 313895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576"/>
              <a:gd name="connsiteX1" fmla="*/ 3416779 w 3837690"/>
              <a:gd name="connsiteY1" fmla="*/ 3528340 h 3729576"/>
              <a:gd name="connsiteX2" fmla="*/ 3045827 w 3837690"/>
              <a:gd name="connsiteY2" fmla="*/ 3689508 h 3729576"/>
              <a:gd name="connsiteX3" fmla="*/ 2335224 w 3837690"/>
              <a:gd name="connsiteY3" fmla="*/ 3727442 h 3729576"/>
              <a:gd name="connsiteX4" fmla="*/ 1691557 w 3837690"/>
              <a:gd name="connsiteY4" fmla="*/ 3644413 h 3729576"/>
              <a:gd name="connsiteX5" fmla="*/ 1046696 w 3837690"/>
              <a:gd name="connsiteY5" fmla="*/ 3462165 h 3729576"/>
              <a:gd name="connsiteX6" fmla="*/ 268858 w 3837690"/>
              <a:gd name="connsiteY6" fmla="*/ 2950050 h 3729576"/>
              <a:gd name="connsiteX7" fmla="*/ 18644 w 3837690"/>
              <a:gd name="connsiteY7" fmla="*/ 2200752 h 3729576"/>
              <a:gd name="connsiteX8" fmla="*/ 30297 w 3837690"/>
              <a:gd name="connsiteY8" fmla="*/ 1762911 h 3729576"/>
              <a:gd name="connsiteX9" fmla="*/ 301529 w 3837690"/>
              <a:gd name="connsiteY9" fmla="*/ 901232 h 3729576"/>
              <a:gd name="connsiteX10" fmla="*/ 717992 w 3837690"/>
              <a:gd name="connsiteY10" fmla="*/ 341005 h 3729576"/>
              <a:gd name="connsiteX11" fmla="*/ 1651216 w 3837690"/>
              <a:gd name="connsiteY11" fmla="*/ 0 h 3729576"/>
              <a:gd name="connsiteX12" fmla="*/ 2433536 w 3837690"/>
              <a:gd name="connsiteY12" fmla="*/ 50005 h 3729576"/>
              <a:gd name="connsiteX13" fmla="*/ 3027594 w 3837690"/>
              <a:gd name="connsiteY13" fmla="*/ 370369 h 3729576"/>
              <a:gd name="connsiteX14" fmla="*/ 3385290 w 3837690"/>
              <a:gd name="connsiteY14" fmla="*/ 1171254 h 3729576"/>
              <a:gd name="connsiteX15" fmla="*/ 3461687 w 3837690"/>
              <a:gd name="connsiteY15" fmla="*/ 2214396 h 3729576"/>
              <a:gd name="connsiteX16" fmla="*/ 3430700 w 3837690"/>
              <a:gd name="connsiteY16" fmla="*/ 2656798 h 3729576"/>
              <a:gd name="connsiteX17" fmla="*/ 3292091 w 3837690"/>
              <a:gd name="connsiteY17" fmla="*/ 2978484 h 3729576"/>
              <a:gd name="connsiteX18" fmla="*/ 3837690 w 3837690"/>
              <a:gd name="connsiteY18" fmla="*/ 3213012 h 3729576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13012 h 3727718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23110 h 3727718"/>
              <a:gd name="connsiteX0" fmla="*/ 3835616 w 3837690"/>
              <a:gd name="connsiteY0" fmla="*/ 3219925 h 3729804"/>
              <a:gd name="connsiteX1" fmla="*/ 3416779 w 3837690"/>
              <a:gd name="connsiteY1" fmla="*/ 3528340 h 3729804"/>
              <a:gd name="connsiteX2" fmla="*/ 2964477 w 3837690"/>
              <a:gd name="connsiteY2" fmla="*/ 3558897 h 3729804"/>
              <a:gd name="connsiteX3" fmla="*/ 2335224 w 3837690"/>
              <a:gd name="connsiteY3" fmla="*/ 3727442 h 3729804"/>
              <a:gd name="connsiteX4" fmla="*/ 1691557 w 3837690"/>
              <a:gd name="connsiteY4" fmla="*/ 3644413 h 3729804"/>
              <a:gd name="connsiteX5" fmla="*/ 1046696 w 3837690"/>
              <a:gd name="connsiteY5" fmla="*/ 3462165 h 3729804"/>
              <a:gd name="connsiteX6" fmla="*/ 268858 w 3837690"/>
              <a:gd name="connsiteY6" fmla="*/ 2950050 h 3729804"/>
              <a:gd name="connsiteX7" fmla="*/ 18644 w 3837690"/>
              <a:gd name="connsiteY7" fmla="*/ 2200752 h 3729804"/>
              <a:gd name="connsiteX8" fmla="*/ 30297 w 3837690"/>
              <a:gd name="connsiteY8" fmla="*/ 1762911 h 3729804"/>
              <a:gd name="connsiteX9" fmla="*/ 301529 w 3837690"/>
              <a:gd name="connsiteY9" fmla="*/ 901232 h 3729804"/>
              <a:gd name="connsiteX10" fmla="*/ 717992 w 3837690"/>
              <a:gd name="connsiteY10" fmla="*/ 341005 h 3729804"/>
              <a:gd name="connsiteX11" fmla="*/ 1651216 w 3837690"/>
              <a:gd name="connsiteY11" fmla="*/ 0 h 3729804"/>
              <a:gd name="connsiteX12" fmla="*/ 2433536 w 3837690"/>
              <a:gd name="connsiteY12" fmla="*/ 50005 h 3729804"/>
              <a:gd name="connsiteX13" fmla="*/ 3027594 w 3837690"/>
              <a:gd name="connsiteY13" fmla="*/ 370369 h 3729804"/>
              <a:gd name="connsiteX14" fmla="*/ 3385290 w 3837690"/>
              <a:gd name="connsiteY14" fmla="*/ 1171254 h 3729804"/>
              <a:gd name="connsiteX15" fmla="*/ 3461687 w 3837690"/>
              <a:gd name="connsiteY15" fmla="*/ 2214396 h 3729804"/>
              <a:gd name="connsiteX16" fmla="*/ 3430700 w 3837690"/>
              <a:gd name="connsiteY16" fmla="*/ 2656798 h 3729804"/>
              <a:gd name="connsiteX17" fmla="*/ 3292091 w 3837690"/>
              <a:gd name="connsiteY17" fmla="*/ 2978484 h 3729804"/>
              <a:gd name="connsiteX18" fmla="*/ 3837690 w 3837690"/>
              <a:gd name="connsiteY18" fmla="*/ 3223110 h 3729804"/>
              <a:gd name="connsiteX0" fmla="*/ 3835616 w 3837690"/>
              <a:gd name="connsiteY0" fmla="*/ 3219925 h 3728640"/>
              <a:gd name="connsiteX1" fmla="*/ 3416779 w 3837690"/>
              <a:gd name="connsiteY1" fmla="*/ 3528340 h 3728640"/>
              <a:gd name="connsiteX2" fmla="*/ 2964477 w 3837690"/>
              <a:gd name="connsiteY2" fmla="*/ 3558897 h 3728640"/>
              <a:gd name="connsiteX3" fmla="*/ 2335224 w 3837690"/>
              <a:gd name="connsiteY3" fmla="*/ 3727442 h 3728640"/>
              <a:gd name="connsiteX4" fmla="*/ 1046696 w 3837690"/>
              <a:gd name="connsiteY4" fmla="*/ 3462165 h 3728640"/>
              <a:gd name="connsiteX5" fmla="*/ 268858 w 3837690"/>
              <a:gd name="connsiteY5" fmla="*/ 2950050 h 3728640"/>
              <a:gd name="connsiteX6" fmla="*/ 18644 w 3837690"/>
              <a:gd name="connsiteY6" fmla="*/ 2200752 h 3728640"/>
              <a:gd name="connsiteX7" fmla="*/ 30297 w 3837690"/>
              <a:gd name="connsiteY7" fmla="*/ 1762911 h 3728640"/>
              <a:gd name="connsiteX8" fmla="*/ 301529 w 3837690"/>
              <a:gd name="connsiteY8" fmla="*/ 901232 h 3728640"/>
              <a:gd name="connsiteX9" fmla="*/ 717992 w 3837690"/>
              <a:gd name="connsiteY9" fmla="*/ 341005 h 3728640"/>
              <a:gd name="connsiteX10" fmla="*/ 1651216 w 3837690"/>
              <a:gd name="connsiteY10" fmla="*/ 0 h 3728640"/>
              <a:gd name="connsiteX11" fmla="*/ 2433536 w 3837690"/>
              <a:gd name="connsiteY11" fmla="*/ 50005 h 3728640"/>
              <a:gd name="connsiteX12" fmla="*/ 3027594 w 3837690"/>
              <a:gd name="connsiteY12" fmla="*/ 370369 h 3728640"/>
              <a:gd name="connsiteX13" fmla="*/ 3385290 w 3837690"/>
              <a:gd name="connsiteY13" fmla="*/ 1171254 h 3728640"/>
              <a:gd name="connsiteX14" fmla="*/ 3461687 w 3837690"/>
              <a:gd name="connsiteY14" fmla="*/ 2214396 h 3728640"/>
              <a:gd name="connsiteX15" fmla="*/ 3430700 w 3837690"/>
              <a:gd name="connsiteY15" fmla="*/ 2656798 h 3728640"/>
              <a:gd name="connsiteX16" fmla="*/ 3292091 w 3837690"/>
              <a:gd name="connsiteY16" fmla="*/ 2978484 h 3728640"/>
              <a:gd name="connsiteX17" fmla="*/ 3837690 w 3837690"/>
              <a:gd name="connsiteY17" fmla="*/ 3223110 h 3728640"/>
              <a:gd name="connsiteX0" fmla="*/ 3835616 w 3837690"/>
              <a:gd name="connsiteY0" fmla="*/ 3219925 h 3728656"/>
              <a:gd name="connsiteX1" fmla="*/ 3417487 w 3837690"/>
              <a:gd name="connsiteY1" fmla="*/ 3513956 h 3728656"/>
              <a:gd name="connsiteX2" fmla="*/ 2964477 w 3837690"/>
              <a:gd name="connsiteY2" fmla="*/ 3558897 h 3728656"/>
              <a:gd name="connsiteX3" fmla="*/ 2335224 w 3837690"/>
              <a:gd name="connsiteY3" fmla="*/ 3727442 h 3728656"/>
              <a:gd name="connsiteX4" fmla="*/ 1046696 w 3837690"/>
              <a:gd name="connsiteY4" fmla="*/ 3462165 h 3728656"/>
              <a:gd name="connsiteX5" fmla="*/ 268858 w 3837690"/>
              <a:gd name="connsiteY5" fmla="*/ 2950050 h 3728656"/>
              <a:gd name="connsiteX6" fmla="*/ 18644 w 3837690"/>
              <a:gd name="connsiteY6" fmla="*/ 2200752 h 3728656"/>
              <a:gd name="connsiteX7" fmla="*/ 30297 w 3837690"/>
              <a:gd name="connsiteY7" fmla="*/ 1762911 h 3728656"/>
              <a:gd name="connsiteX8" fmla="*/ 301529 w 3837690"/>
              <a:gd name="connsiteY8" fmla="*/ 901232 h 3728656"/>
              <a:gd name="connsiteX9" fmla="*/ 717992 w 3837690"/>
              <a:gd name="connsiteY9" fmla="*/ 341005 h 3728656"/>
              <a:gd name="connsiteX10" fmla="*/ 1651216 w 3837690"/>
              <a:gd name="connsiteY10" fmla="*/ 0 h 3728656"/>
              <a:gd name="connsiteX11" fmla="*/ 2433536 w 3837690"/>
              <a:gd name="connsiteY11" fmla="*/ 50005 h 3728656"/>
              <a:gd name="connsiteX12" fmla="*/ 3027594 w 3837690"/>
              <a:gd name="connsiteY12" fmla="*/ 370369 h 3728656"/>
              <a:gd name="connsiteX13" fmla="*/ 3385290 w 3837690"/>
              <a:gd name="connsiteY13" fmla="*/ 1171254 h 3728656"/>
              <a:gd name="connsiteX14" fmla="*/ 3461687 w 3837690"/>
              <a:gd name="connsiteY14" fmla="*/ 2214396 h 3728656"/>
              <a:gd name="connsiteX15" fmla="*/ 3430700 w 3837690"/>
              <a:gd name="connsiteY15" fmla="*/ 2656798 h 3728656"/>
              <a:gd name="connsiteX16" fmla="*/ 3292091 w 3837690"/>
              <a:gd name="connsiteY16" fmla="*/ 2978484 h 3728656"/>
              <a:gd name="connsiteX17" fmla="*/ 3837690 w 3837690"/>
              <a:gd name="connsiteY17" fmla="*/ 3223110 h 3728656"/>
              <a:gd name="connsiteX0" fmla="*/ 3835616 w 3835616"/>
              <a:gd name="connsiteY0" fmla="*/ 3219925 h 3728656"/>
              <a:gd name="connsiteX1" fmla="*/ 3417487 w 3835616"/>
              <a:gd name="connsiteY1" fmla="*/ 3513956 h 3728656"/>
              <a:gd name="connsiteX2" fmla="*/ 2964477 w 3835616"/>
              <a:gd name="connsiteY2" fmla="*/ 3558897 h 3728656"/>
              <a:gd name="connsiteX3" fmla="*/ 2335224 w 3835616"/>
              <a:gd name="connsiteY3" fmla="*/ 3727442 h 3728656"/>
              <a:gd name="connsiteX4" fmla="*/ 1046696 w 3835616"/>
              <a:gd name="connsiteY4" fmla="*/ 3462165 h 3728656"/>
              <a:gd name="connsiteX5" fmla="*/ 268858 w 3835616"/>
              <a:gd name="connsiteY5" fmla="*/ 2950050 h 3728656"/>
              <a:gd name="connsiteX6" fmla="*/ 18644 w 3835616"/>
              <a:gd name="connsiteY6" fmla="*/ 2200752 h 3728656"/>
              <a:gd name="connsiteX7" fmla="*/ 30297 w 3835616"/>
              <a:gd name="connsiteY7" fmla="*/ 1762911 h 3728656"/>
              <a:gd name="connsiteX8" fmla="*/ 301529 w 3835616"/>
              <a:gd name="connsiteY8" fmla="*/ 901232 h 3728656"/>
              <a:gd name="connsiteX9" fmla="*/ 717992 w 3835616"/>
              <a:gd name="connsiteY9" fmla="*/ 341005 h 3728656"/>
              <a:gd name="connsiteX10" fmla="*/ 1651216 w 3835616"/>
              <a:gd name="connsiteY10" fmla="*/ 0 h 3728656"/>
              <a:gd name="connsiteX11" fmla="*/ 2433536 w 3835616"/>
              <a:gd name="connsiteY11" fmla="*/ 50005 h 3728656"/>
              <a:gd name="connsiteX12" fmla="*/ 3027594 w 3835616"/>
              <a:gd name="connsiteY12" fmla="*/ 370369 h 3728656"/>
              <a:gd name="connsiteX13" fmla="*/ 3385290 w 3835616"/>
              <a:gd name="connsiteY13" fmla="*/ 1171254 h 3728656"/>
              <a:gd name="connsiteX14" fmla="*/ 3461687 w 3835616"/>
              <a:gd name="connsiteY14" fmla="*/ 2214396 h 3728656"/>
              <a:gd name="connsiteX15" fmla="*/ 3430700 w 3835616"/>
              <a:gd name="connsiteY15" fmla="*/ 2656798 h 3728656"/>
              <a:gd name="connsiteX16" fmla="*/ 3292091 w 3835616"/>
              <a:gd name="connsiteY16" fmla="*/ 2978484 h 3728656"/>
              <a:gd name="connsiteX17" fmla="*/ 3751780 w 3835616"/>
              <a:gd name="connsiteY17" fmla="*/ 3256428 h 3728656"/>
              <a:gd name="connsiteX0" fmla="*/ 3835616 w 3835616"/>
              <a:gd name="connsiteY0" fmla="*/ 3219925 h 3729924"/>
              <a:gd name="connsiteX1" fmla="*/ 3417487 w 3835616"/>
              <a:gd name="connsiteY1" fmla="*/ 3513956 h 3729924"/>
              <a:gd name="connsiteX2" fmla="*/ 2964477 w 3835616"/>
              <a:gd name="connsiteY2" fmla="*/ 3558897 h 3729924"/>
              <a:gd name="connsiteX3" fmla="*/ 2222800 w 3835616"/>
              <a:gd name="connsiteY3" fmla="*/ 3728717 h 3729924"/>
              <a:gd name="connsiteX4" fmla="*/ 1046696 w 3835616"/>
              <a:gd name="connsiteY4" fmla="*/ 3462165 h 3729924"/>
              <a:gd name="connsiteX5" fmla="*/ 268858 w 3835616"/>
              <a:gd name="connsiteY5" fmla="*/ 2950050 h 3729924"/>
              <a:gd name="connsiteX6" fmla="*/ 18644 w 3835616"/>
              <a:gd name="connsiteY6" fmla="*/ 2200752 h 3729924"/>
              <a:gd name="connsiteX7" fmla="*/ 30297 w 3835616"/>
              <a:gd name="connsiteY7" fmla="*/ 1762911 h 3729924"/>
              <a:gd name="connsiteX8" fmla="*/ 301529 w 3835616"/>
              <a:gd name="connsiteY8" fmla="*/ 901232 h 3729924"/>
              <a:gd name="connsiteX9" fmla="*/ 717992 w 3835616"/>
              <a:gd name="connsiteY9" fmla="*/ 341005 h 3729924"/>
              <a:gd name="connsiteX10" fmla="*/ 1651216 w 3835616"/>
              <a:gd name="connsiteY10" fmla="*/ 0 h 3729924"/>
              <a:gd name="connsiteX11" fmla="*/ 2433536 w 3835616"/>
              <a:gd name="connsiteY11" fmla="*/ 50005 h 3729924"/>
              <a:gd name="connsiteX12" fmla="*/ 3027594 w 3835616"/>
              <a:gd name="connsiteY12" fmla="*/ 370369 h 3729924"/>
              <a:gd name="connsiteX13" fmla="*/ 3385290 w 3835616"/>
              <a:gd name="connsiteY13" fmla="*/ 1171254 h 3729924"/>
              <a:gd name="connsiteX14" fmla="*/ 3461687 w 3835616"/>
              <a:gd name="connsiteY14" fmla="*/ 2214396 h 3729924"/>
              <a:gd name="connsiteX15" fmla="*/ 3430700 w 3835616"/>
              <a:gd name="connsiteY15" fmla="*/ 2656798 h 3729924"/>
              <a:gd name="connsiteX16" fmla="*/ 3292091 w 3835616"/>
              <a:gd name="connsiteY16" fmla="*/ 2978484 h 3729924"/>
              <a:gd name="connsiteX17" fmla="*/ 3751780 w 3835616"/>
              <a:gd name="connsiteY17" fmla="*/ 3256428 h 3729924"/>
              <a:gd name="connsiteX0" fmla="*/ 3835616 w 3835616"/>
              <a:gd name="connsiteY0" fmla="*/ 3219925 h 3731978"/>
              <a:gd name="connsiteX1" fmla="*/ 3417487 w 3835616"/>
              <a:gd name="connsiteY1" fmla="*/ 3513956 h 3731978"/>
              <a:gd name="connsiteX2" fmla="*/ 2964477 w 3835616"/>
              <a:gd name="connsiteY2" fmla="*/ 3558897 h 3731978"/>
              <a:gd name="connsiteX3" fmla="*/ 2222800 w 3835616"/>
              <a:gd name="connsiteY3" fmla="*/ 3728717 h 3731978"/>
              <a:gd name="connsiteX4" fmla="*/ 1046696 w 3835616"/>
              <a:gd name="connsiteY4" fmla="*/ 3462165 h 3731978"/>
              <a:gd name="connsiteX5" fmla="*/ 268858 w 3835616"/>
              <a:gd name="connsiteY5" fmla="*/ 2950050 h 3731978"/>
              <a:gd name="connsiteX6" fmla="*/ 18644 w 3835616"/>
              <a:gd name="connsiteY6" fmla="*/ 2200752 h 3731978"/>
              <a:gd name="connsiteX7" fmla="*/ 30297 w 3835616"/>
              <a:gd name="connsiteY7" fmla="*/ 1762911 h 3731978"/>
              <a:gd name="connsiteX8" fmla="*/ 301529 w 3835616"/>
              <a:gd name="connsiteY8" fmla="*/ 901232 h 3731978"/>
              <a:gd name="connsiteX9" fmla="*/ 717992 w 3835616"/>
              <a:gd name="connsiteY9" fmla="*/ 341005 h 3731978"/>
              <a:gd name="connsiteX10" fmla="*/ 1651216 w 3835616"/>
              <a:gd name="connsiteY10" fmla="*/ 0 h 3731978"/>
              <a:gd name="connsiteX11" fmla="*/ 2433536 w 3835616"/>
              <a:gd name="connsiteY11" fmla="*/ 50005 h 3731978"/>
              <a:gd name="connsiteX12" fmla="*/ 3027594 w 3835616"/>
              <a:gd name="connsiteY12" fmla="*/ 370369 h 3731978"/>
              <a:gd name="connsiteX13" fmla="*/ 3385290 w 3835616"/>
              <a:gd name="connsiteY13" fmla="*/ 1171254 h 3731978"/>
              <a:gd name="connsiteX14" fmla="*/ 3461687 w 3835616"/>
              <a:gd name="connsiteY14" fmla="*/ 2214396 h 3731978"/>
              <a:gd name="connsiteX15" fmla="*/ 3430700 w 3835616"/>
              <a:gd name="connsiteY15" fmla="*/ 2656798 h 3731978"/>
              <a:gd name="connsiteX16" fmla="*/ 3292091 w 3835616"/>
              <a:gd name="connsiteY16" fmla="*/ 2978484 h 3731978"/>
              <a:gd name="connsiteX17" fmla="*/ 3751780 w 3835616"/>
              <a:gd name="connsiteY17" fmla="*/ 3256428 h 3731978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717992 w 3835616"/>
              <a:gd name="connsiteY8" fmla="*/ 34100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542523 w 3835616"/>
              <a:gd name="connsiteY8" fmla="*/ 29147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188 w 3833188"/>
              <a:gd name="connsiteY0" fmla="*/ 3219925 h 3731979"/>
              <a:gd name="connsiteX1" fmla="*/ 3415059 w 3833188"/>
              <a:gd name="connsiteY1" fmla="*/ 3513956 h 3731979"/>
              <a:gd name="connsiteX2" fmla="*/ 2962049 w 3833188"/>
              <a:gd name="connsiteY2" fmla="*/ 3558897 h 3731979"/>
              <a:gd name="connsiteX3" fmla="*/ 2220372 w 3833188"/>
              <a:gd name="connsiteY3" fmla="*/ 3728717 h 3731979"/>
              <a:gd name="connsiteX4" fmla="*/ 1044268 w 3833188"/>
              <a:gd name="connsiteY4" fmla="*/ 3462165 h 3731979"/>
              <a:gd name="connsiteX5" fmla="*/ 261479 w 3833188"/>
              <a:gd name="connsiteY5" fmla="*/ 3050740 h 3731979"/>
              <a:gd name="connsiteX6" fmla="*/ 16216 w 3833188"/>
              <a:gd name="connsiteY6" fmla="*/ 2200752 h 3731979"/>
              <a:gd name="connsiteX7" fmla="*/ 34233 w 3833188"/>
              <a:gd name="connsiteY7" fmla="*/ 1633447 h 3731979"/>
              <a:gd name="connsiteX8" fmla="*/ 540095 w 3833188"/>
              <a:gd name="connsiteY8" fmla="*/ 291475 h 3731979"/>
              <a:gd name="connsiteX9" fmla="*/ 1648788 w 3833188"/>
              <a:gd name="connsiteY9" fmla="*/ 0 h 3731979"/>
              <a:gd name="connsiteX10" fmla="*/ 2431108 w 3833188"/>
              <a:gd name="connsiteY10" fmla="*/ 50005 h 3731979"/>
              <a:gd name="connsiteX11" fmla="*/ 3025166 w 3833188"/>
              <a:gd name="connsiteY11" fmla="*/ 370369 h 3731979"/>
              <a:gd name="connsiteX12" fmla="*/ 3382862 w 3833188"/>
              <a:gd name="connsiteY12" fmla="*/ 1171254 h 3731979"/>
              <a:gd name="connsiteX13" fmla="*/ 3459259 w 3833188"/>
              <a:gd name="connsiteY13" fmla="*/ 2214396 h 3731979"/>
              <a:gd name="connsiteX14" fmla="*/ 3428272 w 3833188"/>
              <a:gd name="connsiteY14" fmla="*/ 2656798 h 3731979"/>
              <a:gd name="connsiteX15" fmla="*/ 3289663 w 3833188"/>
              <a:gd name="connsiteY15" fmla="*/ 2978484 h 3731979"/>
              <a:gd name="connsiteX16" fmla="*/ 3749352 w 3833188"/>
              <a:gd name="connsiteY16" fmla="*/ 3256428 h 3731979"/>
              <a:gd name="connsiteX0" fmla="*/ 3833188 w 3833188"/>
              <a:gd name="connsiteY0" fmla="*/ 3219925 h 3729118"/>
              <a:gd name="connsiteX1" fmla="*/ 3415059 w 3833188"/>
              <a:gd name="connsiteY1" fmla="*/ 3513956 h 3729118"/>
              <a:gd name="connsiteX2" fmla="*/ 2962049 w 3833188"/>
              <a:gd name="connsiteY2" fmla="*/ 3558897 h 3729118"/>
              <a:gd name="connsiteX3" fmla="*/ 2220372 w 3833188"/>
              <a:gd name="connsiteY3" fmla="*/ 3728717 h 3729118"/>
              <a:gd name="connsiteX4" fmla="*/ 1042147 w 3833188"/>
              <a:gd name="connsiteY4" fmla="*/ 3505319 h 3729118"/>
              <a:gd name="connsiteX5" fmla="*/ 261479 w 3833188"/>
              <a:gd name="connsiteY5" fmla="*/ 3050740 h 3729118"/>
              <a:gd name="connsiteX6" fmla="*/ 16216 w 3833188"/>
              <a:gd name="connsiteY6" fmla="*/ 2200752 h 3729118"/>
              <a:gd name="connsiteX7" fmla="*/ 34233 w 3833188"/>
              <a:gd name="connsiteY7" fmla="*/ 1633447 h 3729118"/>
              <a:gd name="connsiteX8" fmla="*/ 540095 w 3833188"/>
              <a:gd name="connsiteY8" fmla="*/ 291475 h 3729118"/>
              <a:gd name="connsiteX9" fmla="*/ 1648788 w 3833188"/>
              <a:gd name="connsiteY9" fmla="*/ 0 h 3729118"/>
              <a:gd name="connsiteX10" fmla="*/ 2431108 w 3833188"/>
              <a:gd name="connsiteY10" fmla="*/ 50005 h 3729118"/>
              <a:gd name="connsiteX11" fmla="*/ 3025166 w 3833188"/>
              <a:gd name="connsiteY11" fmla="*/ 370369 h 3729118"/>
              <a:gd name="connsiteX12" fmla="*/ 3382862 w 3833188"/>
              <a:gd name="connsiteY12" fmla="*/ 1171254 h 3729118"/>
              <a:gd name="connsiteX13" fmla="*/ 3459259 w 3833188"/>
              <a:gd name="connsiteY13" fmla="*/ 2214396 h 3729118"/>
              <a:gd name="connsiteX14" fmla="*/ 3428272 w 3833188"/>
              <a:gd name="connsiteY14" fmla="*/ 2656798 h 3729118"/>
              <a:gd name="connsiteX15" fmla="*/ 3289663 w 3833188"/>
              <a:gd name="connsiteY15" fmla="*/ 2978484 h 3729118"/>
              <a:gd name="connsiteX16" fmla="*/ 3749352 w 3833188"/>
              <a:gd name="connsiteY16" fmla="*/ 3256428 h 3729118"/>
              <a:gd name="connsiteX0" fmla="*/ 3755903 w 3755903"/>
              <a:gd name="connsiteY0" fmla="*/ 3264410 h 3729117"/>
              <a:gd name="connsiteX1" fmla="*/ 3415059 w 3755903"/>
              <a:gd name="connsiteY1" fmla="*/ 3513956 h 3729117"/>
              <a:gd name="connsiteX2" fmla="*/ 2962049 w 3755903"/>
              <a:gd name="connsiteY2" fmla="*/ 3558897 h 3729117"/>
              <a:gd name="connsiteX3" fmla="*/ 2220372 w 3755903"/>
              <a:gd name="connsiteY3" fmla="*/ 3728717 h 3729117"/>
              <a:gd name="connsiteX4" fmla="*/ 1042147 w 3755903"/>
              <a:gd name="connsiteY4" fmla="*/ 3505319 h 3729117"/>
              <a:gd name="connsiteX5" fmla="*/ 261479 w 3755903"/>
              <a:gd name="connsiteY5" fmla="*/ 3050740 h 3729117"/>
              <a:gd name="connsiteX6" fmla="*/ 16216 w 3755903"/>
              <a:gd name="connsiteY6" fmla="*/ 2200752 h 3729117"/>
              <a:gd name="connsiteX7" fmla="*/ 34233 w 3755903"/>
              <a:gd name="connsiteY7" fmla="*/ 1633447 h 3729117"/>
              <a:gd name="connsiteX8" fmla="*/ 540095 w 3755903"/>
              <a:gd name="connsiteY8" fmla="*/ 291475 h 3729117"/>
              <a:gd name="connsiteX9" fmla="*/ 1648788 w 3755903"/>
              <a:gd name="connsiteY9" fmla="*/ 0 h 3729117"/>
              <a:gd name="connsiteX10" fmla="*/ 2431108 w 3755903"/>
              <a:gd name="connsiteY10" fmla="*/ 50005 h 3729117"/>
              <a:gd name="connsiteX11" fmla="*/ 3025166 w 3755903"/>
              <a:gd name="connsiteY11" fmla="*/ 370369 h 3729117"/>
              <a:gd name="connsiteX12" fmla="*/ 3382862 w 3755903"/>
              <a:gd name="connsiteY12" fmla="*/ 1171254 h 3729117"/>
              <a:gd name="connsiteX13" fmla="*/ 3459259 w 3755903"/>
              <a:gd name="connsiteY13" fmla="*/ 2214396 h 3729117"/>
              <a:gd name="connsiteX14" fmla="*/ 3428272 w 3755903"/>
              <a:gd name="connsiteY14" fmla="*/ 2656798 h 3729117"/>
              <a:gd name="connsiteX15" fmla="*/ 3289663 w 3755903"/>
              <a:gd name="connsiteY15" fmla="*/ 2978484 h 3729117"/>
              <a:gd name="connsiteX16" fmla="*/ 3749352 w 3755903"/>
              <a:gd name="connsiteY16" fmla="*/ 3256428 h 3729117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8272 w 3755903"/>
              <a:gd name="connsiteY14" fmla="*/ 2656798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2529 w 3755903"/>
              <a:gd name="connsiteY14" fmla="*/ 2656123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22529 w 3755903"/>
              <a:gd name="connsiteY13" fmla="*/ 2656123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8881"/>
              <a:gd name="connsiteX1" fmla="*/ 3391649 w 3755903"/>
              <a:gd name="connsiteY1" fmla="*/ 3520134 h 3728881"/>
              <a:gd name="connsiteX2" fmla="*/ 2962922 w 3755903"/>
              <a:gd name="connsiteY2" fmla="*/ 3541149 h 3728881"/>
              <a:gd name="connsiteX3" fmla="*/ 2220372 w 3755903"/>
              <a:gd name="connsiteY3" fmla="*/ 3728717 h 3728881"/>
              <a:gd name="connsiteX4" fmla="*/ 1042147 w 3755903"/>
              <a:gd name="connsiteY4" fmla="*/ 3505319 h 3728881"/>
              <a:gd name="connsiteX5" fmla="*/ 261479 w 3755903"/>
              <a:gd name="connsiteY5" fmla="*/ 3050740 h 3728881"/>
              <a:gd name="connsiteX6" fmla="*/ 16216 w 3755903"/>
              <a:gd name="connsiteY6" fmla="*/ 2200752 h 3728881"/>
              <a:gd name="connsiteX7" fmla="*/ 34233 w 3755903"/>
              <a:gd name="connsiteY7" fmla="*/ 1633447 h 3728881"/>
              <a:gd name="connsiteX8" fmla="*/ 540095 w 3755903"/>
              <a:gd name="connsiteY8" fmla="*/ 291475 h 3728881"/>
              <a:gd name="connsiteX9" fmla="*/ 1648788 w 3755903"/>
              <a:gd name="connsiteY9" fmla="*/ 0 h 3728881"/>
              <a:gd name="connsiteX10" fmla="*/ 2431108 w 3755903"/>
              <a:gd name="connsiteY10" fmla="*/ 50005 h 3728881"/>
              <a:gd name="connsiteX11" fmla="*/ 3025166 w 3755903"/>
              <a:gd name="connsiteY11" fmla="*/ 370369 h 3728881"/>
              <a:gd name="connsiteX12" fmla="*/ 3382862 w 3755903"/>
              <a:gd name="connsiteY12" fmla="*/ 1171254 h 3728881"/>
              <a:gd name="connsiteX13" fmla="*/ 3430454 w 3755903"/>
              <a:gd name="connsiteY13" fmla="*/ 2612424 h 3728881"/>
              <a:gd name="connsiteX14" fmla="*/ 3289663 w 3755903"/>
              <a:gd name="connsiteY14" fmla="*/ 2978484 h 3728881"/>
              <a:gd name="connsiteX15" fmla="*/ 3749352 w 3755903"/>
              <a:gd name="connsiteY15" fmla="*/ 3256428 h 3728881"/>
              <a:gd name="connsiteX0" fmla="*/ 3755903 w 3755903"/>
              <a:gd name="connsiteY0" fmla="*/ 3264410 h 3728816"/>
              <a:gd name="connsiteX1" fmla="*/ 3391649 w 3755903"/>
              <a:gd name="connsiteY1" fmla="*/ 3520134 h 3728816"/>
              <a:gd name="connsiteX2" fmla="*/ 2962922 w 3755903"/>
              <a:gd name="connsiteY2" fmla="*/ 3541149 h 3728816"/>
              <a:gd name="connsiteX3" fmla="*/ 2220372 w 3755903"/>
              <a:gd name="connsiteY3" fmla="*/ 3728717 h 3728816"/>
              <a:gd name="connsiteX4" fmla="*/ 1039530 w 3755903"/>
              <a:gd name="connsiteY4" fmla="*/ 3558566 h 3728816"/>
              <a:gd name="connsiteX5" fmla="*/ 261479 w 3755903"/>
              <a:gd name="connsiteY5" fmla="*/ 3050740 h 3728816"/>
              <a:gd name="connsiteX6" fmla="*/ 16216 w 3755903"/>
              <a:gd name="connsiteY6" fmla="*/ 2200752 h 3728816"/>
              <a:gd name="connsiteX7" fmla="*/ 34233 w 3755903"/>
              <a:gd name="connsiteY7" fmla="*/ 1633447 h 3728816"/>
              <a:gd name="connsiteX8" fmla="*/ 540095 w 3755903"/>
              <a:gd name="connsiteY8" fmla="*/ 291475 h 3728816"/>
              <a:gd name="connsiteX9" fmla="*/ 1648788 w 3755903"/>
              <a:gd name="connsiteY9" fmla="*/ 0 h 3728816"/>
              <a:gd name="connsiteX10" fmla="*/ 2431108 w 3755903"/>
              <a:gd name="connsiteY10" fmla="*/ 50005 h 3728816"/>
              <a:gd name="connsiteX11" fmla="*/ 3025166 w 3755903"/>
              <a:gd name="connsiteY11" fmla="*/ 370369 h 3728816"/>
              <a:gd name="connsiteX12" fmla="*/ 3382862 w 3755903"/>
              <a:gd name="connsiteY12" fmla="*/ 1171254 h 3728816"/>
              <a:gd name="connsiteX13" fmla="*/ 3430454 w 3755903"/>
              <a:gd name="connsiteY13" fmla="*/ 2612424 h 3728816"/>
              <a:gd name="connsiteX14" fmla="*/ 3289663 w 3755903"/>
              <a:gd name="connsiteY14" fmla="*/ 2978484 h 3728816"/>
              <a:gd name="connsiteX15" fmla="*/ 3749352 w 3755903"/>
              <a:gd name="connsiteY15" fmla="*/ 3256428 h 3728816"/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EC814-7C7F-4611-9723-69F92FA0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1" y="750899"/>
            <a:ext cx="3288851" cy="204609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ON WORLD BOOK DAY IN SCHOOL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EFA0F87-695D-42A7-8DE8-980B266F5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315" y="3375348"/>
            <a:ext cx="3338285" cy="2940165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BOOK SWAP – SWAP READ OR UNWANTED BOOKS FOR DIFFERENT BOOKS </a:t>
            </a:r>
          </a:p>
        </p:txBody>
      </p:sp>
    </p:spTree>
    <p:extLst>
      <p:ext uri="{BB962C8B-B14F-4D97-AF65-F5344CB8AC3E}">
        <p14:creationId xmlns:p14="http://schemas.microsoft.com/office/powerpoint/2010/main" val="2607031112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220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ChitchatVTI</vt:lpstr>
      <vt:lpstr>World Book Day</vt:lpstr>
      <vt:lpstr>PAINT A POTATO</vt:lpstr>
      <vt:lpstr>CREATE A DIORAMA</vt:lpstr>
      <vt:lpstr>CREATE 2P MICROART </vt:lpstr>
      <vt:lpstr>ANYTHING EGGBOX  </vt:lpstr>
      <vt:lpstr>STORY IN A JAR</vt:lpstr>
      <vt:lpstr>ON WORLD BOOK DAY IN SCHOOL</vt:lpstr>
      <vt:lpstr>ON WORLD BOOK DAY IN SCHOOL</vt:lpstr>
      <vt:lpstr>ON WORLD BOOK DAY IN SCHOOL</vt:lpstr>
      <vt:lpstr>Ideas for the classroom-created by the literacy committee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Book Day</dc:title>
  <dc:creator>joanne mckay</dc:creator>
  <cp:lastModifiedBy>Mrs McKay</cp:lastModifiedBy>
  <cp:revision>12</cp:revision>
  <dcterms:created xsi:type="dcterms:W3CDTF">2022-02-15T15:16:06Z</dcterms:created>
  <dcterms:modified xsi:type="dcterms:W3CDTF">2022-02-23T10:06:04Z</dcterms:modified>
</cp:coreProperties>
</file>