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674" r:id="rId3"/>
    <p:sldId id="675" r:id="rId4"/>
    <p:sldId id="676" r:id="rId5"/>
    <p:sldId id="694" r:id="rId6"/>
    <p:sldId id="678" r:id="rId7"/>
    <p:sldId id="679" r:id="rId8"/>
    <p:sldId id="680" r:id="rId9"/>
    <p:sldId id="682" r:id="rId10"/>
    <p:sldId id="652" r:id="rId11"/>
    <p:sldId id="653" r:id="rId12"/>
    <p:sldId id="654" r:id="rId13"/>
    <p:sldId id="655" r:id="rId14"/>
    <p:sldId id="683" r:id="rId15"/>
    <p:sldId id="685" r:id="rId16"/>
    <p:sldId id="650" r:id="rId17"/>
    <p:sldId id="647" r:id="rId18"/>
    <p:sldId id="656" r:id="rId19"/>
    <p:sldId id="681" r:id="rId20"/>
    <p:sldId id="631" r:id="rId21"/>
    <p:sldId id="688" r:id="rId22"/>
    <p:sldId id="273" r:id="rId23"/>
    <p:sldId id="257" r:id="rId24"/>
    <p:sldId id="259" r:id="rId25"/>
    <p:sldId id="666" r:id="rId26"/>
    <p:sldId id="668" r:id="rId27"/>
    <p:sldId id="264" r:id="rId28"/>
    <p:sldId id="670" r:id="rId29"/>
    <p:sldId id="673" r:id="rId30"/>
    <p:sldId id="672" r:id="rId31"/>
    <p:sldId id="294" r:id="rId32"/>
    <p:sldId id="690" r:id="rId33"/>
    <p:sldId id="276" r:id="rId34"/>
    <p:sldId id="265" r:id="rId35"/>
    <p:sldId id="268" r:id="rId36"/>
    <p:sldId id="283" r:id="rId37"/>
    <p:sldId id="272" r:id="rId38"/>
    <p:sldId id="269" r:id="rId39"/>
    <p:sldId id="693" r:id="rId40"/>
    <p:sldId id="68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E40C55-D773-4663-8F08-DACA73E7351D}" v="10" dt="2023-06-22T15:48:37.841"/>
    <p1510:client id="{D3C5C697-3E8F-47E8-A306-4F7D705E3F8E}" v="18" dt="2023-06-22T13:42:11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Johnson" userId="5f632b18-f190-4f8a-b7fa-ea9f88d85bb2" providerId="ADAL" clId="{B2E40C55-D773-4663-8F08-DACA73E7351D}"/>
    <pc:docChg chg="custSel addSld delSld modSld">
      <pc:chgData name="Kirsty Johnson" userId="5f632b18-f190-4f8a-b7fa-ea9f88d85bb2" providerId="ADAL" clId="{B2E40C55-D773-4663-8F08-DACA73E7351D}" dt="2023-06-22T15:57:16.562" v="89" actId="47"/>
      <pc:docMkLst>
        <pc:docMk/>
      </pc:docMkLst>
      <pc:sldChg chg="delSp">
        <pc:chgData name="Kirsty Johnson" userId="5f632b18-f190-4f8a-b7fa-ea9f88d85bb2" providerId="ADAL" clId="{B2E40C55-D773-4663-8F08-DACA73E7351D}" dt="2023-06-22T15:47:34.779" v="81" actId="478"/>
        <pc:sldMkLst>
          <pc:docMk/>
          <pc:sldMk cId="1273029287" sldId="256"/>
        </pc:sldMkLst>
        <pc:picChg chg="del">
          <ac:chgData name="Kirsty Johnson" userId="5f632b18-f190-4f8a-b7fa-ea9f88d85bb2" providerId="ADAL" clId="{B2E40C55-D773-4663-8F08-DACA73E7351D}" dt="2023-06-22T15:47:32.465" v="80" actId="478"/>
          <ac:picMkLst>
            <pc:docMk/>
            <pc:sldMk cId="1273029287" sldId="256"/>
            <ac:picMk id="1026" creationId="{6AA61714-381B-E755-B40F-62C798BEDF72}"/>
          </ac:picMkLst>
        </pc:picChg>
        <pc:picChg chg="del">
          <ac:chgData name="Kirsty Johnson" userId="5f632b18-f190-4f8a-b7fa-ea9f88d85bb2" providerId="ADAL" clId="{B2E40C55-D773-4663-8F08-DACA73E7351D}" dt="2023-06-22T15:47:34.779" v="81" actId="478"/>
          <ac:picMkLst>
            <pc:docMk/>
            <pc:sldMk cId="1273029287" sldId="256"/>
            <ac:picMk id="1028" creationId="{F600E38E-B860-E8E7-BA1D-4F6B3530F1A6}"/>
          </ac:picMkLst>
        </pc:picChg>
      </pc:sldChg>
      <pc:sldChg chg="delSp mod">
        <pc:chgData name="Kirsty Johnson" userId="5f632b18-f190-4f8a-b7fa-ea9f88d85bb2" providerId="ADAL" clId="{B2E40C55-D773-4663-8F08-DACA73E7351D}" dt="2023-06-22T15:41:23.220" v="13" actId="478"/>
        <pc:sldMkLst>
          <pc:docMk/>
          <pc:sldMk cId="477559245" sldId="257"/>
        </pc:sldMkLst>
        <pc:picChg chg="del">
          <ac:chgData name="Kirsty Johnson" userId="5f632b18-f190-4f8a-b7fa-ea9f88d85bb2" providerId="ADAL" clId="{B2E40C55-D773-4663-8F08-DACA73E7351D}" dt="2023-06-22T15:41:23.220" v="13" actId="478"/>
          <ac:picMkLst>
            <pc:docMk/>
            <pc:sldMk cId="477559245" sldId="257"/>
            <ac:picMk id="6" creationId="{EE67A7DE-0B72-E35E-2E9A-43F848A97A0C}"/>
          </ac:picMkLst>
        </pc:picChg>
        <pc:picChg chg="del">
          <ac:chgData name="Kirsty Johnson" userId="5f632b18-f190-4f8a-b7fa-ea9f88d85bb2" providerId="ADAL" clId="{B2E40C55-D773-4663-8F08-DACA73E7351D}" dt="2023-06-22T15:41:21.250" v="12" actId="478"/>
          <ac:picMkLst>
            <pc:docMk/>
            <pc:sldMk cId="477559245" sldId="257"/>
            <ac:picMk id="7" creationId="{120FF65B-B186-03C9-7F50-EC2DAF8E1F63}"/>
          </ac:picMkLst>
        </pc:picChg>
      </pc:sldChg>
      <pc:sldChg chg="del">
        <pc:chgData name="Kirsty Johnson" userId="5f632b18-f190-4f8a-b7fa-ea9f88d85bb2" providerId="ADAL" clId="{B2E40C55-D773-4663-8F08-DACA73E7351D}" dt="2023-06-22T15:38:55.181" v="9" actId="47"/>
        <pc:sldMkLst>
          <pc:docMk/>
          <pc:sldMk cId="3754624532" sldId="258"/>
        </pc:sldMkLst>
      </pc:sldChg>
      <pc:sldChg chg="del">
        <pc:chgData name="Kirsty Johnson" userId="5f632b18-f190-4f8a-b7fa-ea9f88d85bb2" providerId="ADAL" clId="{B2E40C55-D773-4663-8F08-DACA73E7351D}" dt="2023-06-22T14:07:52.605" v="1" actId="47"/>
        <pc:sldMkLst>
          <pc:docMk/>
          <pc:sldMk cId="125869886" sldId="261"/>
        </pc:sldMkLst>
      </pc:sldChg>
      <pc:sldChg chg="del">
        <pc:chgData name="Kirsty Johnson" userId="5f632b18-f190-4f8a-b7fa-ea9f88d85bb2" providerId="ADAL" clId="{B2E40C55-D773-4663-8F08-DACA73E7351D}" dt="2023-06-22T15:38:22.527" v="5" actId="47"/>
        <pc:sldMkLst>
          <pc:docMk/>
          <pc:sldMk cId="3296261549" sldId="262"/>
        </pc:sldMkLst>
      </pc:sldChg>
      <pc:sldChg chg="delSp mod">
        <pc:chgData name="Kirsty Johnson" userId="5f632b18-f190-4f8a-b7fa-ea9f88d85bb2" providerId="ADAL" clId="{B2E40C55-D773-4663-8F08-DACA73E7351D}" dt="2023-06-22T15:42:03.366" v="18" actId="478"/>
        <pc:sldMkLst>
          <pc:docMk/>
          <pc:sldMk cId="3452239699" sldId="265"/>
        </pc:sldMkLst>
        <pc:picChg chg="del">
          <ac:chgData name="Kirsty Johnson" userId="5f632b18-f190-4f8a-b7fa-ea9f88d85bb2" providerId="ADAL" clId="{B2E40C55-D773-4663-8F08-DACA73E7351D}" dt="2023-06-22T15:42:01.396" v="17" actId="478"/>
          <ac:picMkLst>
            <pc:docMk/>
            <pc:sldMk cId="3452239699" sldId="265"/>
            <ac:picMk id="7" creationId="{51DC3CBC-6B4D-5710-53EF-CF45C119E3E3}"/>
          </ac:picMkLst>
        </pc:picChg>
        <pc:picChg chg="del">
          <ac:chgData name="Kirsty Johnson" userId="5f632b18-f190-4f8a-b7fa-ea9f88d85bb2" providerId="ADAL" clId="{B2E40C55-D773-4663-8F08-DACA73E7351D}" dt="2023-06-22T15:42:03.366" v="18" actId="478"/>
          <ac:picMkLst>
            <pc:docMk/>
            <pc:sldMk cId="3452239699" sldId="265"/>
            <ac:picMk id="9" creationId="{E1AC3B06-62E4-8C1E-4AF5-F416FF558308}"/>
          </ac:picMkLst>
        </pc:picChg>
      </pc:sldChg>
      <pc:sldChg chg="delSp modSp mod delAnim modAnim">
        <pc:chgData name="Kirsty Johnson" userId="5f632b18-f190-4f8a-b7fa-ea9f88d85bb2" providerId="ADAL" clId="{B2E40C55-D773-4663-8F08-DACA73E7351D}" dt="2023-06-22T15:38:39.030" v="8"/>
        <pc:sldMkLst>
          <pc:docMk/>
          <pc:sldMk cId="171046008" sldId="268"/>
        </pc:sldMkLst>
        <pc:spChg chg="del mod">
          <ac:chgData name="Kirsty Johnson" userId="5f632b18-f190-4f8a-b7fa-ea9f88d85bb2" providerId="ADAL" clId="{B2E40C55-D773-4663-8F08-DACA73E7351D}" dt="2023-06-22T15:38:39.030" v="8"/>
          <ac:spMkLst>
            <pc:docMk/>
            <pc:sldMk cId="171046008" sldId="268"/>
            <ac:spMk id="14" creationId="{AFDD308D-2216-A89F-AAC9-4551718D6F00}"/>
          </ac:spMkLst>
        </pc:spChg>
      </pc:sldChg>
      <pc:sldChg chg="del">
        <pc:chgData name="Kirsty Johnson" userId="5f632b18-f190-4f8a-b7fa-ea9f88d85bb2" providerId="ADAL" clId="{B2E40C55-D773-4663-8F08-DACA73E7351D}" dt="2023-06-22T15:57:16.562" v="89" actId="47"/>
        <pc:sldMkLst>
          <pc:docMk/>
          <pc:sldMk cId="1520763167" sldId="275"/>
        </pc:sldMkLst>
      </pc:sldChg>
      <pc:sldChg chg="modSp del mod">
        <pc:chgData name="Kirsty Johnson" userId="5f632b18-f190-4f8a-b7fa-ea9f88d85bb2" providerId="ADAL" clId="{B2E40C55-D773-4663-8F08-DACA73E7351D}" dt="2023-06-22T15:46:19.557" v="78" actId="47"/>
        <pc:sldMkLst>
          <pc:docMk/>
          <pc:sldMk cId="2457028645" sldId="356"/>
        </pc:sldMkLst>
        <pc:picChg chg="mod">
          <ac:chgData name="Kirsty Johnson" userId="5f632b18-f190-4f8a-b7fa-ea9f88d85bb2" providerId="ADAL" clId="{B2E40C55-D773-4663-8F08-DACA73E7351D}" dt="2023-06-22T15:45:18.499" v="25" actId="1076"/>
          <ac:picMkLst>
            <pc:docMk/>
            <pc:sldMk cId="2457028645" sldId="356"/>
            <ac:picMk id="4" creationId="{33FC26B4-8D56-51FE-5A7A-6D27F18BBE38}"/>
          </ac:picMkLst>
        </pc:picChg>
      </pc:sldChg>
      <pc:sldChg chg="del">
        <pc:chgData name="Kirsty Johnson" userId="5f632b18-f190-4f8a-b7fa-ea9f88d85bb2" providerId="ADAL" clId="{B2E40C55-D773-4663-8F08-DACA73E7351D}" dt="2023-06-22T15:40:43.134" v="10" actId="47"/>
        <pc:sldMkLst>
          <pc:docMk/>
          <pc:sldMk cId="4279421423" sldId="600"/>
        </pc:sldMkLst>
      </pc:sldChg>
      <pc:sldChg chg="delSp mod">
        <pc:chgData name="Kirsty Johnson" userId="5f632b18-f190-4f8a-b7fa-ea9f88d85bb2" providerId="ADAL" clId="{B2E40C55-D773-4663-8F08-DACA73E7351D}" dt="2023-06-22T15:40:52.434" v="11" actId="478"/>
        <pc:sldMkLst>
          <pc:docMk/>
          <pc:sldMk cId="2429751905" sldId="656"/>
        </pc:sldMkLst>
        <pc:picChg chg="del">
          <ac:chgData name="Kirsty Johnson" userId="5f632b18-f190-4f8a-b7fa-ea9f88d85bb2" providerId="ADAL" clId="{B2E40C55-D773-4663-8F08-DACA73E7351D}" dt="2023-06-22T15:40:52.434" v="11" actId="478"/>
          <ac:picMkLst>
            <pc:docMk/>
            <pc:sldMk cId="2429751905" sldId="656"/>
            <ac:picMk id="6" creationId="{C460896E-35A5-4DD6-AE47-EE2FFE389EE3}"/>
          </ac:picMkLst>
        </pc:picChg>
      </pc:sldChg>
      <pc:sldChg chg="del">
        <pc:chgData name="Kirsty Johnson" userId="5f632b18-f190-4f8a-b7fa-ea9f88d85bb2" providerId="ADAL" clId="{B2E40C55-D773-4663-8F08-DACA73E7351D}" dt="2023-06-22T15:56:11.382" v="87" actId="47"/>
        <pc:sldMkLst>
          <pc:docMk/>
          <pc:sldMk cId="1361023144" sldId="662"/>
        </pc:sldMkLst>
      </pc:sldChg>
      <pc:sldChg chg="del">
        <pc:chgData name="Kirsty Johnson" userId="5f632b18-f190-4f8a-b7fa-ea9f88d85bb2" providerId="ADAL" clId="{B2E40C55-D773-4663-8F08-DACA73E7351D}" dt="2023-06-22T14:07:40.381" v="0" actId="47"/>
        <pc:sldMkLst>
          <pc:docMk/>
          <pc:sldMk cId="3480368122" sldId="663"/>
        </pc:sldMkLst>
      </pc:sldChg>
      <pc:sldChg chg="del">
        <pc:chgData name="Kirsty Johnson" userId="5f632b18-f190-4f8a-b7fa-ea9f88d85bb2" providerId="ADAL" clId="{B2E40C55-D773-4663-8F08-DACA73E7351D}" dt="2023-06-22T15:56:06.034" v="86" actId="47"/>
        <pc:sldMkLst>
          <pc:docMk/>
          <pc:sldMk cId="1051755011" sldId="664"/>
        </pc:sldMkLst>
      </pc:sldChg>
      <pc:sldChg chg="del">
        <pc:chgData name="Kirsty Johnson" userId="5f632b18-f190-4f8a-b7fa-ea9f88d85bb2" providerId="ADAL" clId="{B2E40C55-D773-4663-8F08-DACA73E7351D}" dt="2023-06-22T15:56:57.029" v="88" actId="47"/>
        <pc:sldMkLst>
          <pc:docMk/>
          <pc:sldMk cId="469020261" sldId="665"/>
        </pc:sldMkLst>
      </pc:sldChg>
      <pc:sldChg chg="del">
        <pc:chgData name="Kirsty Johnson" userId="5f632b18-f190-4f8a-b7fa-ea9f88d85bb2" providerId="ADAL" clId="{B2E40C55-D773-4663-8F08-DACA73E7351D}" dt="2023-06-22T14:08:06.263" v="4" actId="47"/>
        <pc:sldMkLst>
          <pc:docMk/>
          <pc:sldMk cId="4122441540" sldId="667"/>
        </pc:sldMkLst>
      </pc:sldChg>
      <pc:sldChg chg="delSp mod">
        <pc:chgData name="Kirsty Johnson" userId="5f632b18-f190-4f8a-b7fa-ea9f88d85bb2" providerId="ADAL" clId="{B2E40C55-D773-4663-8F08-DACA73E7351D}" dt="2023-06-22T15:55:47.671" v="85" actId="478"/>
        <pc:sldMkLst>
          <pc:docMk/>
          <pc:sldMk cId="3624737049" sldId="668"/>
        </pc:sldMkLst>
        <pc:picChg chg="del">
          <ac:chgData name="Kirsty Johnson" userId="5f632b18-f190-4f8a-b7fa-ea9f88d85bb2" providerId="ADAL" clId="{B2E40C55-D773-4663-8F08-DACA73E7351D}" dt="2023-06-22T15:55:47.671" v="85" actId="478"/>
          <ac:picMkLst>
            <pc:docMk/>
            <pc:sldMk cId="3624737049" sldId="668"/>
            <ac:picMk id="6" creationId="{C8AECD9E-A3DD-52F0-1B62-899F0162C2B8}"/>
          </ac:picMkLst>
        </pc:picChg>
      </pc:sldChg>
      <pc:sldChg chg="del">
        <pc:chgData name="Kirsty Johnson" userId="5f632b18-f190-4f8a-b7fa-ea9f88d85bb2" providerId="ADAL" clId="{B2E40C55-D773-4663-8F08-DACA73E7351D}" dt="2023-06-22T14:07:55.339" v="2" actId="47"/>
        <pc:sldMkLst>
          <pc:docMk/>
          <pc:sldMk cId="1519714703" sldId="669"/>
        </pc:sldMkLst>
      </pc:sldChg>
      <pc:sldChg chg="del">
        <pc:chgData name="Kirsty Johnson" userId="5f632b18-f190-4f8a-b7fa-ea9f88d85bb2" providerId="ADAL" clId="{B2E40C55-D773-4663-8F08-DACA73E7351D}" dt="2023-06-22T14:08:03.981" v="3" actId="47"/>
        <pc:sldMkLst>
          <pc:docMk/>
          <pc:sldMk cId="3889302458" sldId="671"/>
        </pc:sldMkLst>
      </pc:sldChg>
      <pc:sldChg chg="delSp modSp mod">
        <pc:chgData name="Kirsty Johnson" userId="5f632b18-f190-4f8a-b7fa-ea9f88d85bb2" providerId="ADAL" clId="{B2E40C55-D773-4663-8F08-DACA73E7351D}" dt="2023-06-22T15:41:52.123" v="16" actId="1076"/>
        <pc:sldMkLst>
          <pc:docMk/>
          <pc:sldMk cId="2515236047" sldId="673"/>
        </pc:sldMkLst>
        <pc:picChg chg="mod">
          <ac:chgData name="Kirsty Johnson" userId="5f632b18-f190-4f8a-b7fa-ea9f88d85bb2" providerId="ADAL" clId="{B2E40C55-D773-4663-8F08-DACA73E7351D}" dt="2023-06-22T15:41:50.275" v="15" actId="1076"/>
          <ac:picMkLst>
            <pc:docMk/>
            <pc:sldMk cId="2515236047" sldId="673"/>
            <ac:picMk id="6" creationId="{68E44EB8-FA6F-183C-1DA1-2416F023AFA1}"/>
          </ac:picMkLst>
        </pc:picChg>
        <pc:picChg chg="mod">
          <ac:chgData name="Kirsty Johnson" userId="5f632b18-f190-4f8a-b7fa-ea9f88d85bb2" providerId="ADAL" clId="{B2E40C55-D773-4663-8F08-DACA73E7351D}" dt="2023-06-22T15:41:52.123" v="16" actId="1076"/>
          <ac:picMkLst>
            <pc:docMk/>
            <pc:sldMk cId="2515236047" sldId="673"/>
            <ac:picMk id="10" creationId="{51FE58B8-CDB8-1839-CFA8-D2D05E315EDD}"/>
          </ac:picMkLst>
        </pc:picChg>
        <pc:picChg chg="del">
          <ac:chgData name="Kirsty Johnson" userId="5f632b18-f190-4f8a-b7fa-ea9f88d85bb2" providerId="ADAL" clId="{B2E40C55-D773-4663-8F08-DACA73E7351D}" dt="2023-06-22T15:41:46.983" v="14" actId="478"/>
          <ac:picMkLst>
            <pc:docMk/>
            <pc:sldMk cId="2515236047" sldId="673"/>
            <ac:picMk id="12" creationId="{C183B1C0-550E-416E-8C6C-9F01F8AA7996}"/>
          </ac:picMkLst>
        </pc:picChg>
      </pc:sldChg>
      <pc:sldChg chg="delSp mod delAnim">
        <pc:chgData name="Kirsty Johnson" userId="5f632b18-f190-4f8a-b7fa-ea9f88d85bb2" providerId="ADAL" clId="{B2E40C55-D773-4663-8F08-DACA73E7351D}" dt="2023-06-22T15:47:50.519" v="82" actId="478"/>
        <pc:sldMkLst>
          <pc:docMk/>
          <pc:sldMk cId="0" sldId="678"/>
        </pc:sldMkLst>
        <pc:picChg chg="del">
          <ac:chgData name="Kirsty Johnson" userId="5f632b18-f190-4f8a-b7fa-ea9f88d85bb2" providerId="ADAL" clId="{B2E40C55-D773-4663-8F08-DACA73E7351D}" dt="2023-06-22T15:47:50.519" v="82" actId="478"/>
          <ac:picMkLst>
            <pc:docMk/>
            <pc:sldMk cId="0" sldId="678"/>
            <ac:picMk id="205" creationId="{00000000-0000-0000-0000-000000000000}"/>
          </ac:picMkLst>
        </pc:picChg>
      </pc:sldChg>
      <pc:sldChg chg="del">
        <pc:chgData name="Kirsty Johnson" userId="5f632b18-f190-4f8a-b7fa-ea9f88d85bb2" providerId="ADAL" clId="{B2E40C55-D773-4663-8F08-DACA73E7351D}" dt="2023-06-22T15:48:33.648" v="83" actId="47"/>
        <pc:sldMkLst>
          <pc:docMk/>
          <pc:sldMk cId="0" sldId="686"/>
        </pc:sldMkLst>
      </pc:sldChg>
      <pc:sldChg chg="del">
        <pc:chgData name="Kirsty Johnson" userId="5f632b18-f190-4f8a-b7fa-ea9f88d85bb2" providerId="ADAL" clId="{B2E40C55-D773-4663-8F08-DACA73E7351D}" dt="2023-06-22T15:55:35.766" v="84" actId="47"/>
        <pc:sldMkLst>
          <pc:docMk/>
          <pc:sldMk cId="4170284705" sldId="687"/>
        </pc:sldMkLst>
      </pc:sldChg>
      <pc:sldChg chg="del">
        <pc:chgData name="Kirsty Johnson" userId="5f632b18-f190-4f8a-b7fa-ea9f88d85bb2" providerId="ADAL" clId="{B2E40C55-D773-4663-8F08-DACA73E7351D}" dt="2023-06-22T15:42:39.757" v="19" actId="47"/>
        <pc:sldMkLst>
          <pc:docMk/>
          <pc:sldMk cId="1495285650" sldId="692"/>
        </pc:sldMkLst>
      </pc:sldChg>
      <pc:sldChg chg="addSp delSp modSp new mod modClrScheme modAnim chgLayout">
        <pc:chgData name="Kirsty Johnson" userId="5f632b18-f190-4f8a-b7fa-ea9f88d85bb2" providerId="ADAL" clId="{B2E40C55-D773-4663-8F08-DACA73E7351D}" dt="2023-06-22T15:46:27.452" v="79" actId="478"/>
        <pc:sldMkLst>
          <pc:docMk/>
          <pc:sldMk cId="3895057969" sldId="694"/>
        </pc:sldMkLst>
        <pc:spChg chg="add mod">
          <ac:chgData name="Kirsty Johnson" userId="5f632b18-f190-4f8a-b7fa-ea9f88d85bb2" providerId="ADAL" clId="{B2E40C55-D773-4663-8F08-DACA73E7351D}" dt="2023-06-22T15:43:58.480" v="23"/>
          <ac:spMkLst>
            <pc:docMk/>
            <pc:sldMk cId="3895057969" sldId="694"/>
            <ac:spMk id="3" creationId="{EA95A6A9-C8D9-0D84-5487-DF7C3DB65FBF}"/>
          </ac:spMkLst>
        </pc:spChg>
        <pc:spChg chg="add mod ord">
          <ac:chgData name="Kirsty Johnson" userId="5f632b18-f190-4f8a-b7fa-ea9f88d85bb2" providerId="ADAL" clId="{B2E40C55-D773-4663-8F08-DACA73E7351D}" dt="2023-06-22T15:46:13.881" v="77" actId="20577"/>
          <ac:spMkLst>
            <pc:docMk/>
            <pc:sldMk cId="3895057969" sldId="694"/>
            <ac:spMk id="6" creationId="{89B14041-03E3-C4D0-88FE-6EF33F1ADC00}"/>
          </ac:spMkLst>
        </pc:spChg>
        <pc:spChg chg="add del mod ord">
          <ac:chgData name="Kirsty Johnson" userId="5f632b18-f190-4f8a-b7fa-ea9f88d85bb2" providerId="ADAL" clId="{B2E40C55-D773-4663-8F08-DACA73E7351D}" dt="2023-06-22T15:46:27.452" v="79" actId="478"/>
          <ac:spMkLst>
            <pc:docMk/>
            <pc:sldMk cId="3895057969" sldId="694"/>
            <ac:spMk id="7" creationId="{A494EDF4-AEE4-25D9-BC54-8CEF964CAC7A}"/>
          </ac:spMkLst>
        </pc:spChg>
        <pc:picChg chg="add mod">
          <ac:chgData name="Kirsty Johnson" userId="5f632b18-f190-4f8a-b7fa-ea9f88d85bb2" providerId="ADAL" clId="{B2E40C55-D773-4663-8F08-DACA73E7351D}" dt="2023-06-22T15:43:49.892" v="22"/>
          <ac:picMkLst>
            <pc:docMk/>
            <pc:sldMk cId="3895057969" sldId="694"/>
            <ac:picMk id="2" creationId="{547E5E25-00AB-D12D-A9DC-72C562AC964C}"/>
          </ac:picMkLst>
        </pc:picChg>
        <pc:picChg chg="add mod">
          <ac:chgData name="Kirsty Johnson" userId="5f632b18-f190-4f8a-b7fa-ea9f88d85bb2" providerId="ADAL" clId="{B2E40C55-D773-4663-8F08-DACA73E7351D}" dt="2023-06-22T15:44:09.263" v="24"/>
          <ac:picMkLst>
            <pc:docMk/>
            <pc:sldMk cId="3895057969" sldId="694"/>
            <ac:picMk id="4" creationId="{2B7C38B5-F0CE-C8D0-373F-0922C57FA446}"/>
          </ac:picMkLst>
        </pc:picChg>
        <pc:picChg chg="add mod">
          <ac:chgData name="Kirsty Johnson" userId="5f632b18-f190-4f8a-b7fa-ea9f88d85bb2" providerId="ADAL" clId="{B2E40C55-D773-4663-8F08-DACA73E7351D}" dt="2023-06-22T15:45:33.608" v="26"/>
          <ac:picMkLst>
            <pc:docMk/>
            <pc:sldMk cId="3895057969" sldId="694"/>
            <ac:picMk id="5" creationId="{22F9A1DE-FF14-98EA-02C0-8FD739D3B07E}"/>
          </ac:picMkLst>
        </pc:picChg>
      </pc:sldChg>
      <pc:sldMasterChg chg="delSldLayout">
        <pc:chgData name="Kirsty Johnson" userId="5f632b18-f190-4f8a-b7fa-ea9f88d85bb2" providerId="ADAL" clId="{B2E40C55-D773-4663-8F08-DACA73E7351D}" dt="2023-06-22T15:46:19.557" v="78" actId="47"/>
        <pc:sldMasterMkLst>
          <pc:docMk/>
          <pc:sldMasterMk cId="2332457178" sldId="2147483660"/>
        </pc:sldMasterMkLst>
        <pc:sldLayoutChg chg="del">
          <pc:chgData name="Kirsty Johnson" userId="5f632b18-f190-4f8a-b7fa-ea9f88d85bb2" providerId="ADAL" clId="{B2E40C55-D773-4663-8F08-DACA73E7351D}" dt="2023-06-22T15:46:19.557" v="78" actId="47"/>
          <pc:sldLayoutMkLst>
            <pc:docMk/>
            <pc:sldMasterMk cId="2332457178" sldId="2147483660"/>
            <pc:sldLayoutMk cId="2352407893" sldId="214748367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0733A0-961C-4AF4-8FD7-AA14117B941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655A3C0-EA0E-4A9B-BDCC-464E83ED5D22}">
      <dgm:prSet phldrT="[Text]"/>
      <dgm:spPr/>
      <dgm:t>
        <a:bodyPr/>
        <a:lstStyle/>
        <a:p>
          <a:r>
            <a:rPr lang="en-GB" dirty="0"/>
            <a:t>Ask</a:t>
          </a:r>
        </a:p>
      </dgm:t>
    </dgm:pt>
    <dgm:pt modelId="{149D4C2E-368F-4159-992C-5D43F7B65EA7}" type="parTrans" cxnId="{2AE4235A-22F1-4A97-99A2-068522842791}">
      <dgm:prSet/>
      <dgm:spPr/>
      <dgm:t>
        <a:bodyPr/>
        <a:lstStyle/>
        <a:p>
          <a:endParaRPr lang="en-GB"/>
        </a:p>
      </dgm:t>
    </dgm:pt>
    <dgm:pt modelId="{B964F471-F712-4CFA-B1E6-4D293869DA71}" type="sibTrans" cxnId="{2AE4235A-22F1-4A97-99A2-068522842791}">
      <dgm:prSet/>
      <dgm:spPr/>
      <dgm:t>
        <a:bodyPr/>
        <a:lstStyle/>
        <a:p>
          <a:endParaRPr lang="en-GB"/>
        </a:p>
      </dgm:t>
    </dgm:pt>
    <dgm:pt modelId="{DD6B11A8-D191-44A4-AF84-8F589EB46BFF}">
      <dgm:prSet phldrT="[Text]"/>
      <dgm:spPr/>
      <dgm:t>
        <a:bodyPr/>
        <a:lstStyle/>
        <a:p>
          <a:r>
            <a:rPr lang="en-GB" dirty="0"/>
            <a:t>Imagine</a:t>
          </a:r>
        </a:p>
      </dgm:t>
    </dgm:pt>
    <dgm:pt modelId="{4D10941D-B0B7-4ECB-8120-424F16D8C8B2}" type="parTrans" cxnId="{09034780-1300-4B5D-89F1-2D18738695F9}">
      <dgm:prSet/>
      <dgm:spPr/>
      <dgm:t>
        <a:bodyPr/>
        <a:lstStyle/>
        <a:p>
          <a:endParaRPr lang="en-GB"/>
        </a:p>
      </dgm:t>
    </dgm:pt>
    <dgm:pt modelId="{01ACD6B0-0D12-4138-880A-DFAD99EB5834}" type="sibTrans" cxnId="{09034780-1300-4B5D-89F1-2D18738695F9}">
      <dgm:prSet/>
      <dgm:spPr/>
      <dgm:t>
        <a:bodyPr/>
        <a:lstStyle/>
        <a:p>
          <a:endParaRPr lang="en-GB"/>
        </a:p>
      </dgm:t>
    </dgm:pt>
    <dgm:pt modelId="{FCEE367E-BFD0-4445-A853-65C294400E3B}">
      <dgm:prSet phldrT="[Text]"/>
      <dgm:spPr/>
      <dgm:t>
        <a:bodyPr/>
        <a:lstStyle/>
        <a:p>
          <a:r>
            <a:rPr lang="en-GB" dirty="0"/>
            <a:t>Plan</a:t>
          </a:r>
        </a:p>
      </dgm:t>
    </dgm:pt>
    <dgm:pt modelId="{0FD9BD25-08B3-4B64-AE3C-5F7B7F51F122}" type="parTrans" cxnId="{5D28A3DB-1BDD-45F8-A91D-3A189A2372A3}">
      <dgm:prSet/>
      <dgm:spPr/>
      <dgm:t>
        <a:bodyPr/>
        <a:lstStyle/>
        <a:p>
          <a:endParaRPr lang="en-GB"/>
        </a:p>
      </dgm:t>
    </dgm:pt>
    <dgm:pt modelId="{35F3E61B-8DC1-412F-A363-97A0B79E2721}" type="sibTrans" cxnId="{5D28A3DB-1BDD-45F8-A91D-3A189A2372A3}">
      <dgm:prSet/>
      <dgm:spPr/>
      <dgm:t>
        <a:bodyPr/>
        <a:lstStyle/>
        <a:p>
          <a:endParaRPr lang="en-GB"/>
        </a:p>
      </dgm:t>
    </dgm:pt>
    <dgm:pt modelId="{E439CF28-FF90-48B4-B361-DBD7741D270C}">
      <dgm:prSet phldrT="[Text]"/>
      <dgm:spPr/>
      <dgm:t>
        <a:bodyPr/>
        <a:lstStyle/>
        <a:p>
          <a:r>
            <a:rPr lang="en-GB" dirty="0"/>
            <a:t>Create</a:t>
          </a:r>
        </a:p>
      </dgm:t>
    </dgm:pt>
    <dgm:pt modelId="{B140BD1C-E335-494D-AFDF-164C1D1CB8AC}" type="parTrans" cxnId="{B95FD0B4-BEDF-420D-94E7-469194A6BA68}">
      <dgm:prSet/>
      <dgm:spPr/>
      <dgm:t>
        <a:bodyPr/>
        <a:lstStyle/>
        <a:p>
          <a:endParaRPr lang="en-GB"/>
        </a:p>
      </dgm:t>
    </dgm:pt>
    <dgm:pt modelId="{CBBA528E-FF53-45BA-B8F6-1CE8899BD7F1}" type="sibTrans" cxnId="{B95FD0B4-BEDF-420D-94E7-469194A6BA68}">
      <dgm:prSet/>
      <dgm:spPr/>
      <dgm:t>
        <a:bodyPr/>
        <a:lstStyle/>
        <a:p>
          <a:endParaRPr lang="en-GB"/>
        </a:p>
      </dgm:t>
    </dgm:pt>
    <dgm:pt modelId="{BA1BFA6D-FFA0-4DF4-BE82-85BD09894DC3}">
      <dgm:prSet phldrT="[Text]"/>
      <dgm:spPr/>
      <dgm:t>
        <a:bodyPr/>
        <a:lstStyle/>
        <a:p>
          <a:r>
            <a:rPr lang="en-GB" dirty="0"/>
            <a:t>Test</a:t>
          </a:r>
        </a:p>
      </dgm:t>
    </dgm:pt>
    <dgm:pt modelId="{DF83A084-E64B-4E4E-8818-E65D2CF6F15F}" type="parTrans" cxnId="{7AFA795E-096A-4F3E-8D4F-1CD61BC83A42}">
      <dgm:prSet/>
      <dgm:spPr/>
      <dgm:t>
        <a:bodyPr/>
        <a:lstStyle/>
        <a:p>
          <a:endParaRPr lang="en-GB"/>
        </a:p>
      </dgm:t>
    </dgm:pt>
    <dgm:pt modelId="{F31A13A3-5228-4BFF-8617-EC24C6DEF165}" type="sibTrans" cxnId="{7AFA795E-096A-4F3E-8D4F-1CD61BC83A42}">
      <dgm:prSet/>
      <dgm:spPr/>
      <dgm:t>
        <a:bodyPr/>
        <a:lstStyle/>
        <a:p>
          <a:endParaRPr lang="en-GB"/>
        </a:p>
      </dgm:t>
    </dgm:pt>
    <dgm:pt modelId="{6418D0BE-60F7-457A-9E8D-8651030C7420}">
      <dgm:prSet/>
      <dgm:spPr/>
      <dgm:t>
        <a:bodyPr/>
        <a:lstStyle/>
        <a:p>
          <a:r>
            <a:rPr lang="en-GB" dirty="0"/>
            <a:t>Improve</a:t>
          </a:r>
        </a:p>
      </dgm:t>
    </dgm:pt>
    <dgm:pt modelId="{A7693C26-265A-4A73-B343-720884D8ED2C}" type="parTrans" cxnId="{C880ECC5-FBDD-4E57-BB4D-055FFA68A4F8}">
      <dgm:prSet/>
      <dgm:spPr/>
      <dgm:t>
        <a:bodyPr/>
        <a:lstStyle/>
        <a:p>
          <a:endParaRPr lang="en-GB"/>
        </a:p>
      </dgm:t>
    </dgm:pt>
    <dgm:pt modelId="{34091A69-5DF8-422A-BC92-64926D87750C}" type="sibTrans" cxnId="{C880ECC5-FBDD-4E57-BB4D-055FFA68A4F8}">
      <dgm:prSet/>
      <dgm:spPr/>
      <dgm:t>
        <a:bodyPr/>
        <a:lstStyle/>
        <a:p>
          <a:endParaRPr lang="en-GB"/>
        </a:p>
      </dgm:t>
    </dgm:pt>
    <dgm:pt modelId="{47B465CD-9940-4BF9-8AD9-A46C6CB561E1}" type="pres">
      <dgm:prSet presAssocID="{490733A0-961C-4AF4-8FD7-AA14117B941A}" presName="cycle" presStyleCnt="0">
        <dgm:presLayoutVars>
          <dgm:dir/>
          <dgm:resizeHandles val="exact"/>
        </dgm:presLayoutVars>
      </dgm:prSet>
      <dgm:spPr/>
    </dgm:pt>
    <dgm:pt modelId="{6E5A27F6-6764-4ACE-B545-9214B51EB17B}" type="pres">
      <dgm:prSet presAssocID="{B655A3C0-EA0E-4A9B-BDCC-464E83ED5D22}" presName="node" presStyleLbl="node1" presStyleIdx="0" presStyleCnt="6">
        <dgm:presLayoutVars>
          <dgm:bulletEnabled val="1"/>
        </dgm:presLayoutVars>
      </dgm:prSet>
      <dgm:spPr/>
    </dgm:pt>
    <dgm:pt modelId="{8F40C015-851D-4939-BF7A-D050B1EADEE6}" type="pres">
      <dgm:prSet presAssocID="{B964F471-F712-4CFA-B1E6-4D293869DA71}" presName="sibTrans" presStyleLbl="sibTrans2D1" presStyleIdx="0" presStyleCnt="6"/>
      <dgm:spPr/>
    </dgm:pt>
    <dgm:pt modelId="{8305886A-3605-4395-97BB-7DFB0F34CCDB}" type="pres">
      <dgm:prSet presAssocID="{B964F471-F712-4CFA-B1E6-4D293869DA71}" presName="connectorText" presStyleLbl="sibTrans2D1" presStyleIdx="0" presStyleCnt="6"/>
      <dgm:spPr/>
    </dgm:pt>
    <dgm:pt modelId="{17D606DA-C6A6-4301-8974-F09FDE8BA905}" type="pres">
      <dgm:prSet presAssocID="{DD6B11A8-D191-44A4-AF84-8F589EB46BFF}" presName="node" presStyleLbl="node1" presStyleIdx="1" presStyleCnt="6">
        <dgm:presLayoutVars>
          <dgm:bulletEnabled val="1"/>
        </dgm:presLayoutVars>
      </dgm:prSet>
      <dgm:spPr/>
    </dgm:pt>
    <dgm:pt modelId="{48D2A7E4-23E2-4CF6-9A16-42F3805FA904}" type="pres">
      <dgm:prSet presAssocID="{01ACD6B0-0D12-4138-880A-DFAD99EB5834}" presName="sibTrans" presStyleLbl="sibTrans2D1" presStyleIdx="1" presStyleCnt="6"/>
      <dgm:spPr/>
    </dgm:pt>
    <dgm:pt modelId="{BEFE342C-586B-4993-9B55-0CBE320DBC30}" type="pres">
      <dgm:prSet presAssocID="{01ACD6B0-0D12-4138-880A-DFAD99EB5834}" presName="connectorText" presStyleLbl="sibTrans2D1" presStyleIdx="1" presStyleCnt="6"/>
      <dgm:spPr/>
    </dgm:pt>
    <dgm:pt modelId="{92BC6DFB-9D02-4700-BD02-DCF3DCA1C7E8}" type="pres">
      <dgm:prSet presAssocID="{FCEE367E-BFD0-4445-A853-65C294400E3B}" presName="node" presStyleLbl="node1" presStyleIdx="2" presStyleCnt="6">
        <dgm:presLayoutVars>
          <dgm:bulletEnabled val="1"/>
        </dgm:presLayoutVars>
      </dgm:prSet>
      <dgm:spPr/>
    </dgm:pt>
    <dgm:pt modelId="{0048D3E1-859D-4987-9710-AFE1F1477025}" type="pres">
      <dgm:prSet presAssocID="{35F3E61B-8DC1-412F-A363-97A0B79E2721}" presName="sibTrans" presStyleLbl="sibTrans2D1" presStyleIdx="2" presStyleCnt="6"/>
      <dgm:spPr/>
    </dgm:pt>
    <dgm:pt modelId="{1F2B2B1F-BD08-4830-BF47-521FAEDC8487}" type="pres">
      <dgm:prSet presAssocID="{35F3E61B-8DC1-412F-A363-97A0B79E2721}" presName="connectorText" presStyleLbl="sibTrans2D1" presStyleIdx="2" presStyleCnt="6"/>
      <dgm:spPr/>
    </dgm:pt>
    <dgm:pt modelId="{777CE99C-2D5B-4249-B085-250677CDE6BF}" type="pres">
      <dgm:prSet presAssocID="{E439CF28-FF90-48B4-B361-DBD7741D270C}" presName="node" presStyleLbl="node1" presStyleIdx="3" presStyleCnt="6">
        <dgm:presLayoutVars>
          <dgm:bulletEnabled val="1"/>
        </dgm:presLayoutVars>
      </dgm:prSet>
      <dgm:spPr/>
    </dgm:pt>
    <dgm:pt modelId="{1F4862A7-0546-4A5A-B33A-476604557593}" type="pres">
      <dgm:prSet presAssocID="{CBBA528E-FF53-45BA-B8F6-1CE8899BD7F1}" presName="sibTrans" presStyleLbl="sibTrans2D1" presStyleIdx="3" presStyleCnt="6"/>
      <dgm:spPr/>
    </dgm:pt>
    <dgm:pt modelId="{A3FE0632-9752-412B-8F35-21E0995B2C2B}" type="pres">
      <dgm:prSet presAssocID="{CBBA528E-FF53-45BA-B8F6-1CE8899BD7F1}" presName="connectorText" presStyleLbl="sibTrans2D1" presStyleIdx="3" presStyleCnt="6"/>
      <dgm:spPr/>
    </dgm:pt>
    <dgm:pt modelId="{57C8F801-3D95-4CD0-B4C7-848D95AC14C5}" type="pres">
      <dgm:prSet presAssocID="{BA1BFA6D-FFA0-4DF4-BE82-85BD09894DC3}" presName="node" presStyleLbl="node1" presStyleIdx="4" presStyleCnt="6">
        <dgm:presLayoutVars>
          <dgm:bulletEnabled val="1"/>
        </dgm:presLayoutVars>
      </dgm:prSet>
      <dgm:spPr/>
    </dgm:pt>
    <dgm:pt modelId="{646A04BA-A7B4-4B89-A7DE-A984F63A5A53}" type="pres">
      <dgm:prSet presAssocID="{F31A13A3-5228-4BFF-8617-EC24C6DEF165}" presName="sibTrans" presStyleLbl="sibTrans2D1" presStyleIdx="4" presStyleCnt="6"/>
      <dgm:spPr/>
    </dgm:pt>
    <dgm:pt modelId="{709DE2A5-32E6-4C00-A52A-3A338246EE8E}" type="pres">
      <dgm:prSet presAssocID="{F31A13A3-5228-4BFF-8617-EC24C6DEF165}" presName="connectorText" presStyleLbl="sibTrans2D1" presStyleIdx="4" presStyleCnt="6"/>
      <dgm:spPr/>
    </dgm:pt>
    <dgm:pt modelId="{105B2F57-3C1F-4F20-822D-2B18A0B79803}" type="pres">
      <dgm:prSet presAssocID="{6418D0BE-60F7-457A-9E8D-8651030C7420}" presName="node" presStyleLbl="node1" presStyleIdx="5" presStyleCnt="6">
        <dgm:presLayoutVars>
          <dgm:bulletEnabled val="1"/>
        </dgm:presLayoutVars>
      </dgm:prSet>
      <dgm:spPr/>
    </dgm:pt>
    <dgm:pt modelId="{AB39CED3-5269-4CA5-BD3A-0BD80C479A15}" type="pres">
      <dgm:prSet presAssocID="{34091A69-5DF8-422A-BC92-64926D87750C}" presName="sibTrans" presStyleLbl="sibTrans2D1" presStyleIdx="5" presStyleCnt="6"/>
      <dgm:spPr/>
    </dgm:pt>
    <dgm:pt modelId="{50C5DBC8-74F3-4AC8-BCB4-61222F2A1162}" type="pres">
      <dgm:prSet presAssocID="{34091A69-5DF8-422A-BC92-64926D87750C}" presName="connectorText" presStyleLbl="sibTrans2D1" presStyleIdx="5" presStyleCnt="6"/>
      <dgm:spPr/>
    </dgm:pt>
  </dgm:ptLst>
  <dgm:cxnLst>
    <dgm:cxn modelId="{5B87781D-1003-4DCB-8749-C5538DE80253}" type="presOf" srcId="{35F3E61B-8DC1-412F-A363-97A0B79E2721}" destId="{0048D3E1-859D-4987-9710-AFE1F1477025}" srcOrd="0" destOrd="0" presId="urn:microsoft.com/office/officeart/2005/8/layout/cycle2"/>
    <dgm:cxn modelId="{8731261E-2516-48D2-B546-C729093DB1DF}" type="presOf" srcId="{CBBA528E-FF53-45BA-B8F6-1CE8899BD7F1}" destId="{A3FE0632-9752-412B-8F35-21E0995B2C2B}" srcOrd="1" destOrd="0" presId="urn:microsoft.com/office/officeart/2005/8/layout/cycle2"/>
    <dgm:cxn modelId="{FA1F8829-1C88-48F3-A1FE-A25937261873}" type="presOf" srcId="{E439CF28-FF90-48B4-B361-DBD7741D270C}" destId="{777CE99C-2D5B-4249-B085-250677CDE6BF}" srcOrd="0" destOrd="0" presId="urn:microsoft.com/office/officeart/2005/8/layout/cycle2"/>
    <dgm:cxn modelId="{CDBBC831-F673-4DEA-A526-26EAA826BFDE}" type="presOf" srcId="{B964F471-F712-4CFA-B1E6-4D293869DA71}" destId="{8F40C015-851D-4939-BF7A-D050B1EADEE6}" srcOrd="0" destOrd="0" presId="urn:microsoft.com/office/officeart/2005/8/layout/cycle2"/>
    <dgm:cxn modelId="{DF74EB3A-2159-4378-91C7-7DFB36769CB5}" type="presOf" srcId="{6418D0BE-60F7-457A-9E8D-8651030C7420}" destId="{105B2F57-3C1F-4F20-822D-2B18A0B79803}" srcOrd="0" destOrd="0" presId="urn:microsoft.com/office/officeart/2005/8/layout/cycle2"/>
    <dgm:cxn modelId="{7AFA795E-096A-4F3E-8D4F-1CD61BC83A42}" srcId="{490733A0-961C-4AF4-8FD7-AA14117B941A}" destId="{BA1BFA6D-FFA0-4DF4-BE82-85BD09894DC3}" srcOrd="4" destOrd="0" parTransId="{DF83A084-E64B-4E4E-8818-E65D2CF6F15F}" sibTransId="{F31A13A3-5228-4BFF-8617-EC24C6DEF165}"/>
    <dgm:cxn modelId="{42AE2143-CEEA-48A4-BC5D-25F8FD237ACC}" type="presOf" srcId="{BA1BFA6D-FFA0-4DF4-BE82-85BD09894DC3}" destId="{57C8F801-3D95-4CD0-B4C7-848D95AC14C5}" srcOrd="0" destOrd="0" presId="urn:microsoft.com/office/officeart/2005/8/layout/cycle2"/>
    <dgm:cxn modelId="{5F112466-4FE7-4685-A631-620D98413758}" type="presOf" srcId="{B655A3C0-EA0E-4A9B-BDCC-464E83ED5D22}" destId="{6E5A27F6-6764-4ACE-B545-9214B51EB17B}" srcOrd="0" destOrd="0" presId="urn:microsoft.com/office/officeart/2005/8/layout/cycle2"/>
    <dgm:cxn modelId="{57283C6B-6E08-4896-A20B-2908A68ABA83}" type="presOf" srcId="{FCEE367E-BFD0-4445-A853-65C294400E3B}" destId="{92BC6DFB-9D02-4700-BD02-DCF3DCA1C7E8}" srcOrd="0" destOrd="0" presId="urn:microsoft.com/office/officeart/2005/8/layout/cycle2"/>
    <dgm:cxn modelId="{1BF22372-4871-4042-B6E9-10D269C321E0}" type="presOf" srcId="{F31A13A3-5228-4BFF-8617-EC24C6DEF165}" destId="{709DE2A5-32E6-4C00-A52A-3A338246EE8E}" srcOrd="1" destOrd="0" presId="urn:microsoft.com/office/officeart/2005/8/layout/cycle2"/>
    <dgm:cxn modelId="{EEEF2D52-6E96-476A-920E-3377E4DB4C1F}" type="presOf" srcId="{DD6B11A8-D191-44A4-AF84-8F589EB46BFF}" destId="{17D606DA-C6A6-4301-8974-F09FDE8BA905}" srcOrd="0" destOrd="0" presId="urn:microsoft.com/office/officeart/2005/8/layout/cycle2"/>
    <dgm:cxn modelId="{2AE4235A-22F1-4A97-99A2-068522842791}" srcId="{490733A0-961C-4AF4-8FD7-AA14117B941A}" destId="{B655A3C0-EA0E-4A9B-BDCC-464E83ED5D22}" srcOrd="0" destOrd="0" parTransId="{149D4C2E-368F-4159-992C-5D43F7B65EA7}" sibTransId="{B964F471-F712-4CFA-B1E6-4D293869DA71}"/>
    <dgm:cxn modelId="{44F9287A-D17A-4937-A40F-D91CFF37840F}" type="presOf" srcId="{34091A69-5DF8-422A-BC92-64926D87750C}" destId="{AB39CED3-5269-4CA5-BD3A-0BD80C479A15}" srcOrd="0" destOrd="0" presId="urn:microsoft.com/office/officeart/2005/8/layout/cycle2"/>
    <dgm:cxn modelId="{89574D7C-9605-40AE-9A4A-FCCB87FBB569}" type="presOf" srcId="{CBBA528E-FF53-45BA-B8F6-1CE8899BD7F1}" destId="{1F4862A7-0546-4A5A-B33A-476604557593}" srcOrd="0" destOrd="0" presId="urn:microsoft.com/office/officeart/2005/8/layout/cycle2"/>
    <dgm:cxn modelId="{09034780-1300-4B5D-89F1-2D18738695F9}" srcId="{490733A0-961C-4AF4-8FD7-AA14117B941A}" destId="{DD6B11A8-D191-44A4-AF84-8F589EB46BFF}" srcOrd="1" destOrd="0" parTransId="{4D10941D-B0B7-4ECB-8120-424F16D8C8B2}" sibTransId="{01ACD6B0-0D12-4138-880A-DFAD99EB5834}"/>
    <dgm:cxn modelId="{2F1ED78B-C677-43AD-AECD-DA6A4511B12B}" type="presOf" srcId="{01ACD6B0-0D12-4138-880A-DFAD99EB5834}" destId="{48D2A7E4-23E2-4CF6-9A16-42F3805FA904}" srcOrd="0" destOrd="0" presId="urn:microsoft.com/office/officeart/2005/8/layout/cycle2"/>
    <dgm:cxn modelId="{9698DE91-6ED1-4BE1-B120-6E61FA752DF9}" type="presOf" srcId="{34091A69-5DF8-422A-BC92-64926D87750C}" destId="{50C5DBC8-74F3-4AC8-BCB4-61222F2A1162}" srcOrd="1" destOrd="0" presId="urn:microsoft.com/office/officeart/2005/8/layout/cycle2"/>
    <dgm:cxn modelId="{1F290993-9B81-4E2A-A736-09F28803E9B8}" type="presOf" srcId="{B964F471-F712-4CFA-B1E6-4D293869DA71}" destId="{8305886A-3605-4395-97BB-7DFB0F34CCDB}" srcOrd="1" destOrd="0" presId="urn:microsoft.com/office/officeart/2005/8/layout/cycle2"/>
    <dgm:cxn modelId="{D62A9CB2-061D-4A00-A7F9-B4A37DA57B28}" type="presOf" srcId="{01ACD6B0-0D12-4138-880A-DFAD99EB5834}" destId="{BEFE342C-586B-4993-9B55-0CBE320DBC30}" srcOrd="1" destOrd="0" presId="urn:microsoft.com/office/officeart/2005/8/layout/cycle2"/>
    <dgm:cxn modelId="{B95FD0B4-BEDF-420D-94E7-469194A6BA68}" srcId="{490733A0-961C-4AF4-8FD7-AA14117B941A}" destId="{E439CF28-FF90-48B4-B361-DBD7741D270C}" srcOrd="3" destOrd="0" parTransId="{B140BD1C-E335-494D-AFDF-164C1D1CB8AC}" sibTransId="{CBBA528E-FF53-45BA-B8F6-1CE8899BD7F1}"/>
    <dgm:cxn modelId="{C880ECC5-FBDD-4E57-BB4D-055FFA68A4F8}" srcId="{490733A0-961C-4AF4-8FD7-AA14117B941A}" destId="{6418D0BE-60F7-457A-9E8D-8651030C7420}" srcOrd="5" destOrd="0" parTransId="{A7693C26-265A-4A73-B343-720884D8ED2C}" sibTransId="{34091A69-5DF8-422A-BC92-64926D87750C}"/>
    <dgm:cxn modelId="{65C570CF-D162-4BC8-9458-9B962B320289}" type="presOf" srcId="{490733A0-961C-4AF4-8FD7-AA14117B941A}" destId="{47B465CD-9940-4BF9-8AD9-A46C6CB561E1}" srcOrd="0" destOrd="0" presId="urn:microsoft.com/office/officeart/2005/8/layout/cycle2"/>
    <dgm:cxn modelId="{5D28A3DB-1BDD-45F8-A91D-3A189A2372A3}" srcId="{490733A0-961C-4AF4-8FD7-AA14117B941A}" destId="{FCEE367E-BFD0-4445-A853-65C294400E3B}" srcOrd="2" destOrd="0" parTransId="{0FD9BD25-08B3-4B64-AE3C-5F7B7F51F122}" sibTransId="{35F3E61B-8DC1-412F-A363-97A0B79E2721}"/>
    <dgm:cxn modelId="{3957B2EA-D8F0-46BE-A68B-824FF9974473}" type="presOf" srcId="{F31A13A3-5228-4BFF-8617-EC24C6DEF165}" destId="{646A04BA-A7B4-4B89-A7DE-A984F63A5A53}" srcOrd="0" destOrd="0" presId="urn:microsoft.com/office/officeart/2005/8/layout/cycle2"/>
    <dgm:cxn modelId="{8EF5E2F1-834E-4E68-9A72-CC7A8E0536D1}" type="presOf" srcId="{35F3E61B-8DC1-412F-A363-97A0B79E2721}" destId="{1F2B2B1F-BD08-4830-BF47-521FAEDC8487}" srcOrd="1" destOrd="0" presId="urn:microsoft.com/office/officeart/2005/8/layout/cycle2"/>
    <dgm:cxn modelId="{AA35AC5A-71B5-4491-9405-639C2C575A1D}" type="presParOf" srcId="{47B465CD-9940-4BF9-8AD9-A46C6CB561E1}" destId="{6E5A27F6-6764-4ACE-B545-9214B51EB17B}" srcOrd="0" destOrd="0" presId="urn:microsoft.com/office/officeart/2005/8/layout/cycle2"/>
    <dgm:cxn modelId="{12D6ADFF-8245-4469-BC35-472B0636D814}" type="presParOf" srcId="{47B465CD-9940-4BF9-8AD9-A46C6CB561E1}" destId="{8F40C015-851D-4939-BF7A-D050B1EADEE6}" srcOrd="1" destOrd="0" presId="urn:microsoft.com/office/officeart/2005/8/layout/cycle2"/>
    <dgm:cxn modelId="{41321CAB-88A9-43DA-BEBE-28A1B7B457C9}" type="presParOf" srcId="{8F40C015-851D-4939-BF7A-D050B1EADEE6}" destId="{8305886A-3605-4395-97BB-7DFB0F34CCDB}" srcOrd="0" destOrd="0" presId="urn:microsoft.com/office/officeart/2005/8/layout/cycle2"/>
    <dgm:cxn modelId="{F03E8176-B130-4887-9CA6-D6ABA1AF140D}" type="presParOf" srcId="{47B465CD-9940-4BF9-8AD9-A46C6CB561E1}" destId="{17D606DA-C6A6-4301-8974-F09FDE8BA905}" srcOrd="2" destOrd="0" presId="urn:microsoft.com/office/officeart/2005/8/layout/cycle2"/>
    <dgm:cxn modelId="{B04EA416-662C-4530-8D75-837FE6CC2462}" type="presParOf" srcId="{47B465CD-9940-4BF9-8AD9-A46C6CB561E1}" destId="{48D2A7E4-23E2-4CF6-9A16-42F3805FA904}" srcOrd="3" destOrd="0" presId="urn:microsoft.com/office/officeart/2005/8/layout/cycle2"/>
    <dgm:cxn modelId="{E28470D8-2DCD-4487-8195-F1A19A1BCEB3}" type="presParOf" srcId="{48D2A7E4-23E2-4CF6-9A16-42F3805FA904}" destId="{BEFE342C-586B-4993-9B55-0CBE320DBC30}" srcOrd="0" destOrd="0" presId="urn:microsoft.com/office/officeart/2005/8/layout/cycle2"/>
    <dgm:cxn modelId="{71AC3C16-E721-40B0-8B7A-CE805CC3968F}" type="presParOf" srcId="{47B465CD-9940-4BF9-8AD9-A46C6CB561E1}" destId="{92BC6DFB-9D02-4700-BD02-DCF3DCA1C7E8}" srcOrd="4" destOrd="0" presId="urn:microsoft.com/office/officeart/2005/8/layout/cycle2"/>
    <dgm:cxn modelId="{AE863338-1B18-4EDC-B4A0-EEA256AF6737}" type="presParOf" srcId="{47B465CD-9940-4BF9-8AD9-A46C6CB561E1}" destId="{0048D3E1-859D-4987-9710-AFE1F1477025}" srcOrd="5" destOrd="0" presId="urn:microsoft.com/office/officeart/2005/8/layout/cycle2"/>
    <dgm:cxn modelId="{A7FAFB96-4FC9-499B-B06A-F7CFC902DD21}" type="presParOf" srcId="{0048D3E1-859D-4987-9710-AFE1F1477025}" destId="{1F2B2B1F-BD08-4830-BF47-521FAEDC8487}" srcOrd="0" destOrd="0" presId="urn:microsoft.com/office/officeart/2005/8/layout/cycle2"/>
    <dgm:cxn modelId="{87106719-7E0D-45C5-A3BE-5C446055952F}" type="presParOf" srcId="{47B465CD-9940-4BF9-8AD9-A46C6CB561E1}" destId="{777CE99C-2D5B-4249-B085-250677CDE6BF}" srcOrd="6" destOrd="0" presId="urn:microsoft.com/office/officeart/2005/8/layout/cycle2"/>
    <dgm:cxn modelId="{B611E311-FB38-4B0A-8AF1-46ED6E09FFA2}" type="presParOf" srcId="{47B465CD-9940-4BF9-8AD9-A46C6CB561E1}" destId="{1F4862A7-0546-4A5A-B33A-476604557593}" srcOrd="7" destOrd="0" presId="urn:microsoft.com/office/officeart/2005/8/layout/cycle2"/>
    <dgm:cxn modelId="{383F8422-7A39-4E7D-917C-BBBDF324800B}" type="presParOf" srcId="{1F4862A7-0546-4A5A-B33A-476604557593}" destId="{A3FE0632-9752-412B-8F35-21E0995B2C2B}" srcOrd="0" destOrd="0" presId="urn:microsoft.com/office/officeart/2005/8/layout/cycle2"/>
    <dgm:cxn modelId="{2BED741D-3EEC-487A-8DF0-AC3CA6EB8901}" type="presParOf" srcId="{47B465CD-9940-4BF9-8AD9-A46C6CB561E1}" destId="{57C8F801-3D95-4CD0-B4C7-848D95AC14C5}" srcOrd="8" destOrd="0" presId="urn:microsoft.com/office/officeart/2005/8/layout/cycle2"/>
    <dgm:cxn modelId="{A3EB33E0-3AB4-415A-8703-981CA6B41762}" type="presParOf" srcId="{47B465CD-9940-4BF9-8AD9-A46C6CB561E1}" destId="{646A04BA-A7B4-4B89-A7DE-A984F63A5A53}" srcOrd="9" destOrd="0" presId="urn:microsoft.com/office/officeart/2005/8/layout/cycle2"/>
    <dgm:cxn modelId="{D3A1FD82-BC80-468F-A7AC-60F508AFC614}" type="presParOf" srcId="{646A04BA-A7B4-4B89-A7DE-A984F63A5A53}" destId="{709DE2A5-32E6-4C00-A52A-3A338246EE8E}" srcOrd="0" destOrd="0" presId="urn:microsoft.com/office/officeart/2005/8/layout/cycle2"/>
    <dgm:cxn modelId="{49B5E450-C9A5-4EBE-B9C1-DE9D13D499D3}" type="presParOf" srcId="{47B465CD-9940-4BF9-8AD9-A46C6CB561E1}" destId="{105B2F57-3C1F-4F20-822D-2B18A0B79803}" srcOrd="10" destOrd="0" presId="urn:microsoft.com/office/officeart/2005/8/layout/cycle2"/>
    <dgm:cxn modelId="{F03CCC11-01D5-4F13-9C46-A76497A8E1E1}" type="presParOf" srcId="{47B465CD-9940-4BF9-8AD9-A46C6CB561E1}" destId="{AB39CED3-5269-4CA5-BD3A-0BD80C479A15}" srcOrd="11" destOrd="0" presId="urn:microsoft.com/office/officeart/2005/8/layout/cycle2"/>
    <dgm:cxn modelId="{4316A376-879B-44A6-A359-A676FB2BC9CD}" type="presParOf" srcId="{AB39CED3-5269-4CA5-BD3A-0BD80C479A15}" destId="{50C5DBC8-74F3-4AC8-BCB4-61222F2A116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0733A0-961C-4AF4-8FD7-AA14117B941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655A3C0-EA0E-4A9B-BDCC-464E83ED5D22}">
      <dgm:prSet phldrT="[Text]"/>
      <dgm:spPr/>
      <dgm:t>
        <a:bodyPr/>
        <a:lstStyle/>
        <a:p>
          <a:r>
            <a:rPr lang="en-GB" dirty="0"/>
            <a:t>Ask</a:t>
          </a:r>
        </a:p>
      </dgm:t>
    </dgm:pt>
    <dgm:pt modelId="{149D4C2E-368F-4159-992C-5D43F7B65EA7}" type="parTrans" cxnId="{2AE4235A-22F1-4A97-99A2-068522842791}">
      <dgm:prSet/>
      <dgm:spPr/>
      <dgm:t>
        <a:bodyPr/>
        <a:lstStyle/>
        <a:p>
          <a:endParaRPr lang="en-GB"/>
        </a:p>
      </dgm:t>
    </dgm:pt>
    <dgm:pt modelId="{B964F471-F712-4CFA-B1E6-4D293869DA71}" type="sibTrans" cxnId="{2AE4235A-22F1-4A97-99A2-068522842791}">
      <dgm:prSet/>
      <dgm:spPr/>
      <dgm:t>
        <a:bodyPr/>
        <a:lstStyle/>
        <a:p>
          <a:endParaRPr lang="en-GB"/>
        </a:p>
      </dgm:t>
    </dgm:pt>
    <dgm:pt modelId="{DD6B11A8-D191-44A4-AF84-8F589EB46BFF}">
      <dgm:prSet phldrT="[Text]"/>
      <dgm:spPr/>
      <dgm:t>
        <a:bodyPr/>
        <a:lstStyle/>
        <a:p>
          <a:r>
            <a:rPr lang="en-GB" dirty="0"/>
            <a:t>Imagine</a:t>
          </a:r>
        </a:p>
      </dgm:t>
    </dgm:pt>
    <dgm:pt modelId="{4D10941D-B0B7-4ECB-8120-424F16D8C8B2}" type="parTrans" cxnId="{09034780-1300-4B5D-89F1-2D18738695F9}">
      <dgm:prSet/>
      <dgm:spPr/>
      <dgm:t>
        <a:bodyPr/>
        <a:lstStyle/>
        <a:p>
          <a:endParaRPr lang="en-GB"/>
        </a:p>
      </dgm:t>
    </dgm:pt>
    <dgm:pt modelId="{01ACD6B0-0D12-4138-880A-DFAD99EB5834}" type="sibTrans" cxnId="{09034780-1300-4B5D-89F1-2D18738695F9}">
      <dgm:prSet/>
      <dgm:spPr/>
      <dgm:t>
        <a:bodyPr/>
        <a:lstStyle/>
        <a:p>
          <a:endParaRPr lang="en-GB"/>
        </a:p>
      </dgm:t>
    </dgm:pt>
    <dgm:pt modelId="{FCEE367E-BFD0-4445-A853-65C294400E3B}">
      <dgm:prSet phldrT="[Text]"/>
      <dgm:spPr/>
      <dgm:t>
        <a:bodyPr/>
        <a:lstStyle/>
        <a:p>
          <a:r>
            <a:rPr lang="en-GB" dirty="0"/>
            <a:t>Plan</a:t>
          </a:r>
        </a:p>
      </dgm:t>
    </dgm:pt>
    <dgm:pt modelId="{0FD9BD25-08B3-4B64-AE3C-5F7B7F51F122}" type="parTrans" cxnId="{5D28A3DB-1BDD-45F8-A91D-3A189A2372A3}">
      <dgm:prSet/>
      <dgm:spPr/>
      <dgm:t>
        <a:bodyPr/>
        <a:lstStyle/>
        <a:p>
          <a:endParaRPr lang="en-GB"/>
        </a:p>
      </dgm:t>
    </dgm:pt>
    <dgm:pt modelId="{35F3E61B-8DC1-412F-A363-97A0B79E2721}" type="sibTrans" cxnId="{5D28A3DB-1BDD-45F8-A91D-3A189A2372A3}">
      <dgm:prSet/>
      <dgm:spPr/>
      <dgm:t>
        <a:bodyPr/>
        <a:lstStyle/>
        <a:p>
          <a:endParaRPr lang="en-GB"/>
        </a:p>
      </dgm:t>
    </dgm:pt>
    <dgm:pt modelId="{E439CF28-FF90-48B4-B361-DBD7741D270C}">
      <dgm:prSet phldrT="[Text]"/>
      <dgm:spPr/>
      <dgm:t>
        <a:bodyPr/>
        <a:lstStyle/>
        <a:p>
          <a:r>
            <a:rPr lang="en-GB" dirty="0"/>
            <a:t>Create</a:t>
          </a:r>
        </a:p>
      </dgm:t>
    </dgm:pt>
    <dgm:pt modelId="{B140BD1C-E335-494D-AFDF-164C1D1CB8AC}" type="parTrans" cxnId="{B95FD0B4-BEDF-420D-94E7-469194A6BA68}">
      <dgm:prSet/>
      <dgm:spPr/>
      <dgm:t>
        <a:bodyPr/>
        <a:lstStyle/>
        <a:p>
          <a:endParaRPr lang="en-GB"/>
        </a:p>
      </dgm:t>
    </dgm:pt>
    <dgm:pt modelId="{CBBA528E-FF53-45BA-B8F6-1CE8899BD7F1}" type="sibTrans" cxnId="{B95FD0B4-BEDF-420D-94E7-469194A6BA68}">
      <dgm:prSet/>
      <dgm:spPr/>
      <dgm:t>
        <a:bodyPr/>
        <a:lstStyle/>
        <a:p>
          <a:endParaRPr lang="en-GB"/>
        </a:p>
      </dgm:t>
    </dgm:pt>
    <dgm:pt modelId="{BA1BFA6D-FFA0-4DF4-BE82-85BD09894DC3}">
      <dgm:prSet phldrT="[Text]"/>
      <dgm:spPr/>
      <dgm:t>
        <a:bodyPr/>
        <a:lstStyle/>
        <a:p>
          <a:r>
            <a:rPr lang="en-GB" dirty="0"/>
            <a:t>Test</a:t>
          </a:r>
        </a:p>
      </dgm:t>
    </dgm:pt>
    <dgm:pt modelId="{DF83A084-E64B-4E4E-8818-E65D2CF6F15F}" type="parTrans" cxnId="{7AFA795E-096A-4F3E-8D4F-1CD61BC83A42}">
      <dgm:prSet/>
      <dgm:spPr/>
      <dgm:t>
        <a:bodyPr/>
        <a:lstStyle/>
        <a:p>
          <a:endParaRPr lang="en-GB"/>
        </a:p>
      </dgm:t>
    </dgm:pt>
    <dgm:pt modelId="{F31A13A3-5228-4BFF-8617-EC24C6DEF165}" type="sibTrans" cxnId="{7AFA795E-096A-4F3E-8D4F-1CD61BC83A42}">
      <dgm:prSet/>
      <dgm:spPr/>
      <dgm:t>
        <a:bodyPr/>
        <a:lstStyle/>
        <a:p>
          <a:endParaRPr lang="en-GB"/>
        </a:p>
      </dgm:t>
    </dgm:pt>
    <dgm:pt modelId="{6418D0BE-60F7-457A-9E8D-8651030C7420}">
      <dgm:prSet/>
      <dgm:spPr/>
      <dgm:t>
        <a:bodyPr/>
        <a:lstStyle/>
        <a:p>
          <a:r>
            <a:rPr lang="en-GB" dirty="0"/>
            <a:t>Improve</a:t>
          </a:r>
        </a:p>
      </dgm:t>
    </dgm:pt>
    <dgm:pt modelId="{A7693C26-265A-4A73-B343-720884D8ED2C}" type="parTrans" cxnId="{C880ECC5-FBDD-4E57-BB4D-055FFA68A4F8}">
      <dgm:prSet/>
      <dgm:spPr/>
      <dgm:t>
        <a:bodyPr/>
        <a:lstStyle/>
        <a:p>
          <a:endParaRPr lang="en-GB"/>
        </a:p>
      </dgm:t>
    </dgm:pt>
    <dgm:pt modelId="{34091A69-5DF8-422A-BC92-64926D87750C}" type="sibTrans" cxnId="{C880ECC5-FBDD-4E57-BB4D-055FFA68A4F8}">
      <dgm:prSet/>
      <dgm:spPr/>
      <dgm:t>
        <a:bodyPr/>
        <a:lstStyle/>
        <a:p>
          <a:endParaRPr lang="en-GB"/>
        </a:p>
      </dgm:t>
    </dgm:pt>
    <dgm:pt modelId="{47B465CD-9940-4BF9-8AD9-A46C6CB561E1}" type="pres">
      <dgm:prSet presAssocID="{490733A0-961C-4AF4-8FD7-AA14117B941A}" presName="cycle" presStyleCnt="0">
        <dgm:presLayoutVars>
          <dgm:dir/>
          <dgm:resizeHandles val="exact"/>
        </dgm:presLayoutVars>
      </dgm:prSet>
      <dgm:spPr/>
    </dgm:pt>
    <dgm:pt modelId="{6E5A27F6-6764-4ACE-B545-9214B51EB17B}" type="pres">
      <dgm:prSet presAssocID="{B655A3C0-EA0E-4A9B-BDCC-464E83ED5D22}" presName="node" presStyleLbl="node1" presStyleIdx="0" presStyleCnt="6" custScaleX="46586" custScaleY="46586">
        <dgm:presLayoutVars>
          <dgm:bulletEnabled val="1"/>
        </dgm:presLayoutVars>
      </dgm:prSet>
      <dgm:spPr/>
    </dgm:pt>
    <dgm:pt modelId="{8F40C015-851D-4939-BF7A-D050B1EADEE6}" type="pres">
      <dgm:prSet presAssocID="{B964F471-F712-4CFA-B1E6-4D293869DA71}" presName="sibTrans" presStyleLbl="sibTrans2D1" presStyleIdx="0" presStyleCnt="6"/>
      <dgm:spPr/>
    </dgm:pt>
    <dgm:pt modelId="{8305886A-3605-4395-97BB-7DFB0F34CCDB}" type="pres">
      <dgm:prSet presAssocID="{B964F471-F712-4CFA-B1E6-4D293869DA71}" presName="connectorText" presStyleLbl="sibTrans2D1" presStyleIdx="0" presStyleCnt="6"/>
      <dgm:spPr/>
    </dgm:pt>
    <dgm:pt modelId="{17D606DA-C6A6-4301-8974-F09FDE8BA905}" type="pres">
      <dgm:prSet presAssocID="{DD6B11A8-D191-44A4-AF84-8F589EB46BFF}" presName="node" presStyleLbl="node1" presStyleIdx="1" presStyleCnt="6" custScaleX="47263" custScaleY="47263">
        <dgm:presLayoutVars>
          <dgm:bulletEnabled val="1"/>
        </dgm:presLayoutVars>
      </dgm:prSet>
      <dgm:spPr/>
    </dgm:pt>
    <dgm:pt modelId="{48D2A7E4-23E2-4CF6-9A16-42F3805FA904}" type="pres">
      <dgm:prSet presAssocID="{01ACD6B0-0D12-4138-880A-DFAD99EB5834}" presName="sibTrans" presStyleLbl="sibTrans2D1" presStyleIdx="1" presStyleCnt="6"/>
      <dgm:spPr/>
    </dgm:pt>
    <dgm:pt modelId="{BEFE342C-586B-4993-9B55-0CBE320DBC30}" type="pres">
      <dgm:prSet presAssocID="{01ACD6B0-0D12-4138-880A-DFAD99EB5834}" presName="connectorText" presStyleLbl="sibTrans2D1" presStyleIdx="1" presStyleCnt="6"/>
      <dgm:spPr/>
    </dgm:pt>
    <dgm:pt modelId="{92BC6DFB-9D02-4700-BD02-DCF3DCA1C7E8}" type="pres">
      <dgm:prSet presAssocID="{FCEE367E-BFD0-4445-A853-65C294400E3B}" presName="node" presStyleLbl="node1" presStyleIdx="2" presStyleCnt="6" custScaleX="51650" custScaleY="51650">
        <dgm:presLayoutVars>
          <dgm:bulletEnabled val="1"/>
        </dgm:presLayoutVars>
      </dgm:prSet>
      <dgm:spPr/>
    </dgm:pt>
    <dgm:pt modelId="{0048D3E1-859D-4987-9710-AFE1F1477025}" type="pres">
      <dgm:prSet presAssocID="{35F3E61B-8DC1-412F-A363-97A0B79E2721}" presName="sibTrans" presStyleLbl="sibTrans2D1" presStyleIdx="2" presStyleCnt="6"/>
      <dgm:spPr/>
    </dgm:pt>
    <dgm:pt modelId="{1F2B2B1F-BD08-4830-BF47-521FAEDC8487}" type="pres">
      <dgm:prSet presAssocID="{35F3E61B-8DC1-412F-A363-97A0B79E2721}" presName="connectorText" presStyleLbl="sibTrans2D1" presStyleIdx="2" presStyleCnt="6"/>
      <dgm:spPr/>
    </dgm:pt>
    <dgm:pt modelId="{777CE99C-2D5B-4249-B085-250677CDE6BF}" type="pres">
      <dgm:prSet presAssocID="{E439CF28-FF90-48B4-B361-DBD7741D270C}" presName="node" presStyleLbl="node1" presStyleIdx="3" presStyleCnt="6" custScaleX="53315" custScaleY="53315">
        <dgm:presLayoutVars>
          <dgm:bulletEnabled val="1"/>
        </dgm:presLayoutVars>
      </dgm:prSet>
      <dgm:spPr/>
    </dgm:pt>
    <dgm:pt modelId="{1F4862A7-0546-4A5A-B33A-476604557593}" type="pres">
      <dgm:prSet presAssocID="{CBBA528E-FF53-45BA-B8F6-1CE8899BD7F1}" presName="sibTrans" presStyleLbl="sibTrans2D1" presStyleIdx="3" presStyleCnt="6"/>
      <dgm:spPr/>
    </dgm:pt>
    <dgm:pt modelId="{A3FE0632-9752-412B-8F35-21E0995B2C2B}" type="pres">
      <dgm:prSet presAssocID="{CBBA528E-FF53-45BA-B8F6-1CE8899BD7F1}" presName="connectorText" presStyleLbl="sibTrans2D1" presStyleIdx="3" presStyleCnt="6"/>
      <dgm:spPr/>
    </dgm:pt>
    <dgm:pt modelId="{57C8F801-3D95-4CD0-B4C7-848D95AC14C5}" type="pres">
      <dgm:prSet presAssocID="{BA1BFA6D-FFA0-4DF4-BE82-85BD09894DC3}" presName="node" presStyleLbl="node1" presStyleIdx="4" presStyleCnt="6" custScaleX="51000" custScaleY="51000">
        <dgm:presLayoutVars>
          <dgm:bulletEnabled val="1"/>
        </dgm:presLayoutVars>
      </dgm:prSet>
      <dgm:spPr/>
    </dgm:pt>
    <dgm:pt modelId="{646A04BA-A7B4-4B89-A7DE-A984F63A5A53}" type="pres">
      <dgm:prSet presAssocID="{F31A13A3-5228-4BFF-8617-EC24C6DEF165}" presName="sibTrans" presStyleLbl="sibTrans2D1" presStyleIdx="4" presStyleCnt="6"/>
      <dgm:spPr/>
    </dgm:pt>
    <dgm:pt modelId="{709DE2A5-32E6-4C00-A52A-3A338246EE8E}" type="pres">
      <dgm:prSet presAssocID="{F31A13A3-5228-4BFF-8617-EC24C6DEF165}" presName="connectorText" presStyleLbl="sibTrans2D1" presStyleIdx="4" presStyleCnt="6"/>
      <dgm:spPr/>
    </dgm:pt>
    <dgm:pt modelId="{105B2F57-3C1F-4F20-822D-2B18A0B79803}" type="pres">
      <dgm:prSet presAssocID="{6418D0BE-60F7-457A-9E8D-8651030C7420}" presName="node" presStyleLbl="node1" presStyleIdx="5" presStyleCnt="6" custScaleX="51000" custScaleY="51000">
        <dgm:presLayoutVars>
          <dgm:bulletEnabled val="1"/>
        </dgm:presLayoutVars>
      </dgm:prSet>
      <dgm:spPr/>
    </dgm:pt>
    <dgm:pt modelId="{AB39CED3-5269-4CA5-BD3A-0BD80C479A15}" type="pres">
      <dgm:prSet presAssocID="{34091A69-5DF8-422A-BC92-64926D87750C}" presName="sibTrans" presStyleLbl="sibTrans2D1" presStyleIdx="5" presStyleCnt="6"/>
      <dgm:spPr/>
    </dgm:pt>
    <dgm:pt modelId="{50C5DBC8-74F3-4AC8-BCB4-61222F2A1162}" type="pres">
      <dgm:prSet presAssocID="{34091A69-5DF8-422A-BC92-64926D87750C}" presName="connectorText" presStyleLbl="sibTrans2D1" presStyleIdx="5" presStyleCnt="6"/>
      <dgm:spPr/>
    </dgm:pt>
  </dgm:ptLst>
  <dgm:cxnLst>
    <dgm:cxn modelId="{5B87781D-1003-4DCB-8749-C5538DE80253}" type="presOf" srcId="{35F3E61B-8DC1-412F-A363-97A0B79E2721}" destId="{0048D3E1-859D-4987-9710-AFE1F1477025}" srcOrd="0" destOrd="0" presId="urn:microsoft.com/office/officeart/2005/8/layout/cycle2"/>
    <dgm:cxn modelId="{8731261E-2516-48D2-B546-C729093DB1DF}" type="presOf" srcId="{CBBA528E-FF53-45BA-B8F6-1CE8899BD7F1}" destId="{A3FE0632-9752-412B-8F35-21E0995B2C2B}" srcOrd="1" destOrd="0" presId="urn:microsoft.com/office/officeart/2005/8/layout/cycle2"/>
    <dgm:cxn modelId="{FA1F8829-1C88-48F3-A1FE-A25937261873}" type="presOf" srcId="{E439CF28-FF90-48B4-B361-DBD7741D270C}" destId="{777CE99C-2D5B-4249-B085-250677CDE6BF}" srcOrd="0" destOrd="0" presId="urn:microsoft.com/office/officeart/2005/8/layout/cycle2"/>
    <dgm:cxn modelId="{CDBBC831-F673-4DEA-A526-26EAA826BFDE}" type="presOf" srcId="{B964F471-F712-4CFA-B1E6-4D293869DA71}" destId="{8F40C015-851D-4939-BF7A-D050B1EADEE6}" srcOrd="0" destOrd="0" presId="urn:microsoft.com/office/officeart/2005/8/layout/cycle2"/>
    <dgm:cxn modelId="{DF74EB3A-2159-4378-91C7-7DFB36769CB5}" type="presOf" srcId="{6418D0BE-60F7-457A-9E8D-8651030C7420}" destId="{105B2F57-3C1F-4F20-822D-2B18A0B79803}" srcOrd="0" destOrd="0" presId="urn:microsoft.com/office/officeart/2005/8/layout/cycle2"/>
    <dgm:cxn modelId="{7AFA795E-096A-4F3E-8D4F-1CD61BC83A42}" srcId="{490733A0-961C-4AF4-8FD7-AA14117B941A}" destId="{BA1BFA6D-FFA0-4DF4-BE82-85BD09894DC3}" srcOrd="4" destOrd="0" parTransId="{DF83A084-E64B-4E4E-8818-E65D2CF6F15F}" sibTransId="{F31A13A3-5228-4BFF-8617-EC24C6DEF165}"/>
    <dgm:cxn modelId="{42AE2143-CEEA-48A4-BC5D-25F8FD237ACC}" type="presOf" srcId="{BA1BFA6D-FFA0-4DF4-BE82-85BD09894DC3}" destId="{57C8F801-3D95-4CD0-B4C7-848D95AC14C5}" srcOrd="0" destOrd="0" presId="urn:microsoft.com/office/officeart/2005/8/layout/cycle2"/>
    <dgm:cxn modelId="{5F112466-4FE7-4685-A631-620D98413758}" type="presOf" srcId="{B655A3C0-EA0E-4A9B-BDCC-464E83ED5D22}" destId="{6E5A27F6-6764-4ACE-B545-9214B51EB17B}" srcOrd="0" destOrd="0" presId="urn:microsoft.com/office/officeart/2005/8/layout/cycle2"/>
    <dgm:cxn modelId="{57283C6B-6E08-4896-A20B-2908A68ABA83}" type="presOf" srcId="{FCEE367E-BFD0-4445-A853-65C294400E3B}" destId="{92BC6DFB-9D02-4700-BD02-DCF3DCA1C7E8}" srcOrd="0" destOrd="0" presId="urn:microsoft.com/office/officeart/2005/8/layout/cycle2"/>
    <dgm:cxn modelId="{1BF22372-4871-4042-B6E9-10D269C321E0}" type="presOf" srcId="{F31A13A3-5228-4BFF-8617-EC24C6DEF165}" destId="{709DE2A5-32E6-4C00-A52A-3A338246EE8E}" srcOrd="1" destOrd="0" presId="urn:microsoft.com/office/officeart/2005/8/layout/cycle2"/>
    <dgm:cxn modelId="{EEEF2D52-6E96-476A-920E-3377E4DB4C1F}" type="presOf" srcId="{DD6B11A8-D191-44A4-AF84-8F589EB46BFF}" destId="{17D606DA-C6A6-4301-8974-F09FDE8BA905}" srcOrd="0" destOrd="0" presId="urn:microsoft.com/office/officeart/2005/8/layout/cycle2"/>
    <dgm:cxn modelId="{2AE4235A-22F1-4A97-99A2-068522842791}" srcId="{490733A0-961C-4AF4-8FD7-AA14117B941A}" destId="{B655A3C0-EA0E-4A9B-BDCC-464E83ED5D22}" srcOrd="0" destOrd="0" parTransId="{149D4C2E-368F-4159-992C-5D43F7B65EA7}" sibTransId="{B964F471-F712-4CFA-B1E6-4D293869DA71}"/>
    <dgm:cxn modelId="{44F9287A-D17A-4937-A40F-D91CFF37840F}" type="presOf" srcId="{34091A69-5DF8-422A-BC92-64926D87750C}" destId="{AB39CED3-5269-4CA5-BD3A-0BD80C479A15}" srcOrd="0" destOrd="0" presId="urn:microsoft.com/office/officeart/2005/8/layout/cycle2"/>
    <dgm:cxn modelId="{89574D7C-9605-40AE-9A4A-FCCB87FBB569}" type="presOf" srcId="{CBBA528E-FF53-45BA-B8F6-1CE8899BD7F1}" destId="{1F4862A7-0546-4A5A-B33A-476604557593}" srcOrd="0" destOrd="0" presId="urn:microsoft.com/office/officeart/2005/8/layout/cycle2"/>
    <dgm:cxn modelId="{09034780-1300-4B5D-89F1-2D18738695F9}" srcId="{490733A0-961C-4AF4-8FD7-AA14117B941A}" destId="{DD6B11A8-D191-44A4-AF84-8F589EB46BFF}" srcOrd="1" destOrd="0" parTransId="{4D10941D-B0B7-4ECB-8120-424F16D8C8B2}" sibTransId="{01ACD6B0-0D12-4138-880A-DFAD99EB5834}"/>
    <dgm:cxn modelId="{2F1ED78B-C677-43AD-AECD-DA6A4511B12B}" type="presOf" srcId="{01ACD6B0-0D12-4138-880A-DFAD99EB5834}" destId="{48D2A7E4-23E2-4CF6-9A16-42F3805FA904}" srcOrd="0" destOrd="0" presId="urn:microsoft.com/office/officeart/2005/8/layout/cycle2"/>
    <dgm:cxn modelId="{9698DE91-6ED1-4BE1-B120-6E61FA752DF9}" type="presOf" srcId="{34091A69-5DF8-422A-BC92-64926D87750C}" destId="{50C5DBC8-74F3-4AC8-BCB4-61222F2A1162}" srcOrd="1" destOrd="0" presId="urn:microsoft.com/office/officeart/2005/8/layout/cycle2"/>
    <dgm:cxn modelId="{1F290993-9B81-4E2A-A736-09F28803E9B8}" type="presOf" srcId="{B964F471-F712-4CFA-B1E6-4D293869DA71}" destId="{8305886A-3605-4395-97BB-7DFB0F34CCDB}" srcOrd="1" destOrd="0" presId="urn:microsoft.com/office/officeart/2005/8/layout/cycle2"/>
    <dgm:cxn modelId="{D62A9CB2-061D-4A00-A7F9-B4A37DA57B28}" type="presOf" srcId="{01ACD6B0-0D12-4138-880A-DFAD99EB5834}" destId="{BEFE342C-586B-4993-9B55-0CBE320DBC30}" srcOrd="1" destOrd="0" presId="urn:microsoft.com/office/officeart/2005/8/layout/cycle2"/>
    <dgm:cxn modelId="{B95FD0B4-BEDF-420D-94E7-469194A6BA68}" srcId="{490733A0-961C-4AF4-8FD7-AA14117B941A}" destId="{E439CF28-FF90-48B4-B361-DBD7741D270C}" srcOrd="3" destOrd="0" parTransId="{B140BD1C-E335-494D-AFDF-164C1D1CB8AC}" sibTransId="{CBBA528E-FF53-45BA-B8F6-1CE8899BD7F1}"/>
    <dgm:cxn modelId="{C880ECC5-FBDD-4E57-BB4D-055FFA68A4F8}" srcId="{490733A0-961C-4AF4-8FD7-AA14117B941A}" destId="{6418D0BE-60F7-457A-9E8D-8651030C7420}" srcOrd="5" destOrd="0" parTransId="{A7693C26-265A-4A73-B343-720884D8ED2C}" sibTransId="{34091A69-5DF8-422A-BC92-64926D87750C}"/>
    <dgm:cxn modelId="{65C570CF-D162-4BC8-9458-9B962B320289}" type="presOf" srcId="{490733A0-961C-4AF4-8FD7-AA14117B941A}" destId="{47B465CD-9940-4BF9-8AD9-A46C6CB561E1}" srcOrd="0" destOrd="0" presId="urn:microsoft.com/office/officeart/2005/8/layout/cycle2"/>
    <dgm:cxn modelId="{5D28A3DB-1BDD-45F8-A91D-3A189A2372A3}" srcId="{490733A0-961C-4AF4-8FD7-AA14117B941A}" destId="{FCEE367E-BFD0-4445-A853-65C294400E3B}" srcOrd="2" destOrd="0" parTransId="{0FD9BD25-08B3-4B64-AE3C-5F7B7F51F122}" sibTransId="{35F3E61B-8DC1-412F-A363-97A0B79E2721}"/>
    <dgm:cxn modelId="{3957B2EA-D8F0-46BE-A68B-824FF9974473}" type="presOf" srcId="{F31A13A3-5228-4BFF-8617-EC24C6DEF165}" destId="{646A04BA-A7B4-4B89-A7DE-A984F63A5A53}" srcOrd="0" destOrd="0" presId="urn:microsoft.com/office/officeart/2005/8/layout/cycle2"/>
    <dgm:cxn modelId="{8EF5E2F1-834E-4E68-9A72-CC7A8E0536D1}" type="presOf" srcId="{35F3E61B-8DC1-412F-A363-97A0B79E2721}" destId="{1F2B2B1F-BD08-4830-BF47-521FAEDC8487}" srcOrd="1" destOrd="0" presId="urn:microsoft.com/office/officeart/2005/8/layout/cycle2"/>
    <dgm:cxn modelId="{AA35AC5A-71B5-4491-9405-639C2C575A1D}" type="presParOf" srcId="{47B465CD-9940-4BF9-8AD9-A46C6CB561E1}" destId="{6E5A27F6-6764-4ACE-B545-9214B51EB17B}" srcOrd="0" destOrd="0" presId="urn:microsoft.com/office/officeart/2005/8/layout/cycle2"/>
    <dgm:cxn modelId="{12D6ADFF-8245-4469-BC35-472B0636D814}" type="presParOf" srcId="{47B465CD-9940-4BF9-8AD9-A46C6CB561E1}" destId="{8F40C015-851D-4939-BF7A-D050B1EADEE6}" srcOrd="1" destOrd="0" presId="urn:microsoft.com/office/officeart/2005/8/layout/cycle2"/>
    <dgm:cxn modelId="{41321CAB-88A9-43DA-BEBE-28A1B7B457C9}" type="presParOf" srcId="{8F40C015-851D-4939-BF7A-D050B1EADEE6}" destId="{8305886A-3605-4395-97BB-7DFB0F34CCDB}" srcOrd="0" destOrd="0" presId="urn:microsoft.com/office/officeart/2005/8/layout/cycle2"/>
    <dgm:cxn modelId="{F03E8176-B130-4887-9CA6-D6ABA1AF140D}" type="presParOf" srcId="{47B465CD-9940-4BF9-8AD9-A46C6CB561E1}" destId="{17D606DA-C6A6-4301-8974-F09FDE8BA905}" srcOrd="2" destOrd="0" presId="urn:microsoft.com/office/officeart/2005/8/layout/cycle2"/>
    <dgm:cxn modelId="{B04EA416-662C-4530-8D75-837FE6CC2462}" type="presParOf" srcId="{47B465CD-9940-4BF9-8AD9-A46C6CB561E1}" destId="{48D2A7E4-23E2-4CF6-9A16-42F3805FA904}" srcOrd="3" destOrd="0" presId="urn:microsoft.com/office/officeart/2005/8/layout/cycle2"/>
    <dgm:cxn modelId="{E28470D8-2DCD-4487-8195-F1A19A1BCEB3}" type="presParOf" srcId="{48D2A7E4-23E2-4CF6-9A16-42F3805FA904}" destId="{BEFE342C-586B-4993-9B55-0CBE320DBC30}" srcOrd="0" destOrd="0" presId="urn:microsoft.com/office/officeart/2005/8/layout/cycle2"/>
    <dgm:cxn modelId="{71AC3C16-E721-40B0-8B7A-CE805CC3968F}" type="presParOf" srcId="{47B465CD-9940-4BF9-8AD9-A46C6CB561E1}" destId="{92BC6DFB-9D02-4700-BD02-DCF3DCA1C7E8}" srcOrd="4" destOrd="0" presId="urn:microsoft.com/office/officeart/2005/8/layout/cycle2"/>
    <dgm:cxn modelId="{AE863338-1B18-4EDC-B4A0-EEA256AF6737}" type="presParOf" srcId="{47B465CD-9940-4BF9-8AD9-A46C6CB561E1}" destId="{0048D3E1-859D-4987-9710-AFE1F1477025}" srcOrd="5" destOrd="0" presId="urn:microsoft.com/office/officeart/2005/8/layout/cycle2"/>
    <dgm:cxn modelId="{A7FAFB96-4FC9-499B-B06A-F7CFC902DD21}" type="presParOf" srcId="{0048D3E1-859D-4987-9710-AFE1F1477025}" destId="{1F2B2B1F-BD08-4830-BF47-521FAEDC8487}" srcOrd="0" destOrd="0" presId="urn:microsoft.com/office/officeart/2005/8/layout/cycle2"/>
    <dgm:cxn modelId="{87106719-7E0D-45C5-A3BE-5C446055952F}" type="presParOf" srcId="{47B465CD-9940-4BF9-8AD9-A46C6CB561E1}" destId="{777CE99C-2D5B-4249-B085-250677CDE6BF}" srcOrd="6" destOrd="0" presId="urn:microsoft.com/office/officeart/2005/8/layout/cycle2"/>
    <dgm:cxn modelId="{B611E311-FB38-4B0A-8AF1-46ED6E09FFA2}" type="presParOf" srcId="{47B465CD-9940-4BF9-8AD9-A46C6CB561E1}" destId="{1F4862A7-0546-4A5A-B33A-476604557593}" srcOrd="7" destOrd="0" presId="urn:microsoft.com/office/officeart/2005/8/layout/cycle2"/>
    <dgm:cxn modelId="{383F8422-7A39-4E7D-917C-BBBDF324800B}" type="presParOf" srcId="{1F4862A7-0546-4A5A-B33A-476604557593}" destId="{A3FE0632-9752-412B-8F35-21E0995B2C2B}" srcOrd="0" destOrd="0" presId="urn:microsoft.com/office/officeart/2005/8/layout/cycle2"/>
    <dgm:cxn modelId="{2BED741D-3EEC-487A-8DF0-AC3CA6EB8901}" type="presParOf" srcId="{47B465CD-9940-4BF9-8AD9-A46C6CB561E1}" destId="{57C8F801-3D95-4CD0-B4C7-848D95AC14C5}" srcOrd="8" destOrd="0" presId="urn:microsoft.com/office/officeart/2005/8/layout/cycle2"/>
    <dgm:cxn modelId="{A3EB33E0-3AB4-415A-8703-981CA6B41762}" type="presParOf" srcId="{47B465CD-9940-4BF9-8AD9-A46C6CB561E1}" destId="{646A04BA-A7B4-4B89-A7DE-A984F63A5A53}" srcOrd="9" destOrd="0" presId="urn:microsoft.com/office/officeart/2005/8/layout/cycle2"/>
    <dgm:cxn modelId="{D3A1FD82-BC80-468F-A7AC-60F508AFC614}" type="presParOf" srcId="{646A04BA-A7B4-4B89-A7DE-A984F63A5A53}" destId="{709DE2A5-32E6-4C00-A52A-3A338246EE8E}" srcOrd="0" destOrd="0" presId="urn:microsoft.com/office/officeart/2005/8/layout/cycle2"/>
    <dgm:cxn modelId="{49B5E450-C9A5-4EBE-B9C1-DE9D13D499D3}" type="presParOf" srcId="{47B465CD-9940-4BF9-8AD9-A46C6CB561E1}" destId="{105B2F57-3C1F-4F20-822D-2B18A0B79803}" srcOrd="10" destOrd="0" presId="urn:microsoft.com/office/officeart/2005/8/layout/cycle2"/>
    <dgm:cxn modelId="{F03CCC11-01D5-4F13-9C46-A76497A8E1E1}" type="presParOf" srcId="{47B465CD-9940-4BF9-8AD9-A46C6CB561E1}" destId="{AB39CED3-5269-4CA5-BD3A-0BD80C479A15}" srcOrd="11" destOrd="0" presId="urn:microsoft.com/office/officeart/2005/8/layout/cycle2"/>
    <dgm:cxn modelId="{4316A376-879B-44A6-A359-A676FB2BC9CD}" type="presParOf" srcId="{AB39CED3-5269-4CA5-BD3A-0BD80C479A15}" destId="{50C5DBC8-74F3-4AC8-BCB4-61222F2A116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A27F6-6764-4ACE-B545-9214B51EB17B}">
      <dsp:nvSpPr>
        <dsp:cNvPr id="0" name=""/>
        <dsp:cNvSpPr/>
      </dsp:nvSpPr>
      <dsp:spPr>
        <a:xfrm>
          <a:off x="2669349" y="236"/>
          <a:ext cx="1040329" cy="10403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Ask</a:t>
          </a:r>
        </a:p>
      </dsp:txBody>
      <dsp:txXfrm>
        <a:off x="2821702" y="152589"/>
        <a:ext cx="735623" cy="735623"/>
      </dsp:txXfrm>
    </dsp:sp>
    <dsp:sp modelId="{8F40C015-851D-4939-BF7A-D050B1EADEE6}">
      <dsp:nvSpPr>
        <dsp:cNvPr id="0" name=""/>
        <dsp:cNvSpPr/>
      </dsp:nvSpPr>
      <dsp:spPr>
        <a:xfrm rot="1800000">
          <a:off x="3720662" y="731122"/>
          <a:ext cx="275806" cy="3511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3726205" y="780659"/>
        <a:ext cx="193064" cy="210667"/>
      </dsp:txXfrm>
    </dsp:sp>
    <dsp:sp modelId="{17D606DA-C6A6-4301-8974-F09FDE8BA905}">
      <dsp:nvSpPr>
        <dsp:cNvPr id="0" name=""/>
        <dsp:cNvSpPr/>
      </dsp:nvSpPr>
      <dsp:spPr>
        <a:xfrm>
          <a:off x="4020971" y="780595"/>
          <a:ext cx="1040329" cy="10403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Imagine</a:t>
          </a:r>
        </a:p>
      </dsp:txBody>
      <dsp:txXfrm>
        <a:off x="4173324" y="932948"/>
        <a:ext cx="735623" cy="735623"/>
      </dsp:txXfrm>
    </dsp:sp>
    <dsp:sp modelId="{48D2A7E4-23E2-4CF6-9A16-42F3805FA904}">
      <dsp:nvSpPr>
        <dsp:cNvPr id="0" name=""/>
        <dsp:cNvSpPr/>
      </dsp:nvSpPr>
      <dsp:spPr>
        <a:xfrm rot="5400000">
          <a:off x="4403233" y="1897758"/>
          <a:ext cx="275806" cy="3511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444604" y="1926609"/>
        <a:ext cx="193064" cy="210667"/>
      </dsp:txXfrm>
    </dsp:sp>
    <dsp:sp modelId="{92BC6DFB-9D02-4700-BD02-DCF3DCA1C7E8}">
      <dsp:nvSpPr>
        <dsp:cNvPr id="0" name=""/>
        <dsp:cNvSpPr/>
      </dsp:nvSpPr>
      <dsp:spPr>
        <a:xfrm>
          <a:off x="4020971" y="2341314"/>
          <a:ext cx="1040329" cy="10403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Plan</a:t>
          </a:r>
        </a:p>
      </dsp:txBody>
      <dsp:txXfrm>
        <a:off x="4173324" y="2493667"/>
        <a:ext cx="735623" cy="735623"/>
      </dsp:txXfrm>
    </dsp:sp>
    <dsp:sp modelId="{0048D3E1-859D-4987-9710-AFE1F1477025}">
      <dsp:nvSpPr>
        <dsp:cNvPr id="0" name=""/>
        <dsp:cNvSpPr/>
      </dsp:nvSpPr>
      <dsp:spPr>
        <a:xfrm rot="9000000">
          <a:off x="3734182" y="3072200"/>
          <a:ext cx="275806" cy="3511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3811381" y="3121737"/>
        <a:ext cx="193064" cy="210667"/>
      </dsp:txXfrm>
    </dsp:sp>
    <dsp:sp modelId="{777CE99C-2D5B-4249-B085-250677CDE6BF}">
      <dsp:nvSpPr>
        <dsp:cNvPr id="0" name=""/>
        <dsp:cNvSpPr/>
      </dsp:nvSpPr>
      <dsp:spPr>
        <a:xfrm>
          <a:off x="2669349" y="3121673"/>
          <a:ext cx="1040329" cy="10403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Create</a:t>
          </a:r>
        </a:p>
      </dsp:txBody>
      <dsp:txXfrm>
        <a:off x="2821702" y="3274026"/>
        <a:ext cx="735623" cy="735623"/>
      </dsp:txXfrm>
    </dsp:sp>
    <dsp:sp modelId="{1F4862A7-0546-4A5A-B33A-476604557593}">
      <dsp:nvSpPr>
        <dsp:cNvPr id="0" name=""/>
        <dsp:cNvSpPr/>
      </dsp:nvSpPr>
      <dsp:spPr>
        <a:xfrm rot="12600000">
          <a:off x="2382560" y="3080006"/>
          <a:ext cx="275806" cy="3511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 rot="10800000">
        <a:off x="2459759" y="3170914"/>
        <a:ext cx="193064" cy="210667"/>
      </dsp:txXfrm>
    </dsp:sp>
    <dsp:sp modelId="{57C8F801-3D95-4CD0-B4C7-848D95AC14C5}">
      <dsp:nvSpPr>
        <dsp:cNvPr id="0" name=""/>
        <dsp:cNvSpPr/>
      </dsp:nvSpPr>
      <dsp:spPr>
        <a:xfrm>
          <a:off x="1317727" y="2341314"/>
          <a:ext cx="1040329" cy="10403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Test</a:t>
          </a:r>
        </a:p>
      </dsp:txBody>
      <dsp:txXfrm>
        <a:off x="1470080" y="2493667"/>
        <a:ext cx="735623" cy="735623"/>
      </dsp:txXfrm>
    </dsp:sp>
    <dsp:sp modelId="{646A04BA-A7B4-4B89-A7DE-A984F63A5A53}">
      <dsp:nvSpPr>
        <dsp:cNvPr id="0" name=""/>
        <dsp:cNvSpPr/>
      </dsp:nvSpPr>
      <dsp:spPr>
        <a:xfrm rot="16200000">
          <a:off x="1699989" y="1913370"/>
          <a:ext cx="275806" cy="3511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1741360" y="2024963"/>
        <a:ext cx="193064" cy="210667"/>
      </dsp:txXfrm>
    </dsp:sp>
    <dsp:sp modelId="{105B2F57-3C1F-4F20-822D-2B18A0B79803}">
      <dsp:nvSpPr>
        <dsp:cNvPr id="0" name=""/>
        <dsp:cNvSpPr/>
      </dsp:nvSpPr>
      <dsp:spPr>
        <a:xfrm>
          <a:off x="1317727" y="780595"/>
          <a:ext cx="1040329" cy="10403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Improve</a:t>
          </a:r>
        </a:p>
      </dsp:txBody>
      <dsp:txXfrm>
        <a:off x="1470080" y="932948"/>
        <a:ext cx="735623" cy="735623"/>
      </dsp:txXfrm>
    </dsp:sp>
    <dsp:sp modelId="{AB39CED3-5269-4CA5-BD3A-0BD80C479A15}">
      <dsp:nvSpPr>
        <dsp:cNvPr id="0" name=""/>
        <dsp:cNvSpPr/>
      </dsp:nvSpPr>
      <dsp:spPr>
        <a:xfrm rot="19800000">
          <a:off x="2369040" y="738928"/>
          <a:ext cx="275806" cy="3511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2374583" y="829836"/>
        <a:ext cx="193064" cy="210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5A27F6-6764-4ACE-B545-9214B51EB17B}">
      <dsp:nvSpPr>
        <dsp:cNvPr id="0" name=""/>
        <dsp:cNvSpPr/>
      </dsp:nvSpPr>
      <dsp:spPr>
        <a:xfrm>
          <a:off x="3804859" y="534939"/>
          <a:ext cx="645897" cy="6458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Ask</a:t>
          </a:r>
        </a:p>
      </dsp:txBody>
      <dsp:txXfrm>
        <a:off x="3899448" y="629528"/>
        <a:ext cx="456719" cy="456719"/>
      </dsp:txXfrm>
    </dsp:sp>
    <dsp:sp modelId="{8F40C015-851D-4939-BF7A-D050B1EADEE6}">
      <dsp:nvSpPr>
        <dsp:cNvPr id="0" name=""/>
        <dsp:cNvSpPr/>
      </dsp:nvSpPr>
      <dsp:spPr>
        <a:xfrm rot="1800000">
          <a:off x="4629046" y="1131976"/>
          <a:ext cx="757471" cy="467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4638450" y="1190467"/>
        <a:ext cx="617092" cy="280759"/>
      </dsp:txXfrm>
    </dsp:sp>
    <dsp:sp modelId="{17D606DA-C6A6-4301-8974-F09FDE8BA905}">
      <dsp:nvSpPr>
        <dsp:cNvPr id="0" name=""/>
        <dsp:cNvSpPr/>
      </dsp:nvSpPr>
      <dsp:spPr>
        <a:xfrm>
          <a:off x="5601311" y="1570138"/>
          <a:ext cx="655284" cy="6552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Imagine</a:t>
          </a:r>
        </a:p>
      </dsp:txBody>
      <dsp:txXfrm>
        <a:off x="5697275" y="1666102"/>
        <a:ext cx="463356" cy="463356"/>
      </dsp:txXfrm>
    </dsp:sp>
    <dsp:sp modelId="{48D2A7E4-23E2-4CF6-9A16-42F3805FA904}">
      <dsp:nvSpPr>
        <dsp:cNvPr id="0" name=""/>
        <dsp:cNvSpPr/>
      </dsp:nvSpPr>
      <dsp:spPr>
        <a:xfrm rot="5400000">
          <a:off x="5559520" y="2667589"/>
          <a:ext cx="738866" cy="467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5629710" y="2690986"/>
        <a:ext cx="598487" cy="280759"/>
      </dsp:txXfrm>
    </dsp:sp>
    <dsp:sp modelId="{92BC6DFB-9D02-4700-BD02-DCF3DCA1C7E8}">
      <dsp:nvSpPr>
        <dsp:cNvPr id="0" name=""/>
        <dsp:cNvSpPr/>
      </dsp:nvSpPr>
      <dsp:spPr>
        <a:xfrm>
          <a:off x="5570899" y="3619509"/>
          <a:ext cx="716108" cy="716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Plan</a:t>
          </a:r>
        </a:p>
      </dsp:txBody>
      <dsp:txXfrm>
        <a:off x="5675771" y="3724381"/>
        <a:ext cx="506364" cy="506364"/>
      </dsp:txXfrm>
    </dsp:sp>
    <dsp:sp modelId="{0048D3E1-859D-4987-9710-AFE1F1477025}">
      <dsp:nvSpPr>
        <dsp:cNvPr id="0" name=""/>
        <dsp:cNvSpPr/>
      </dsp:nvSpPr>
      <dsp:spPr>
        <a:xfrm rot="9000000">
          <a:off x="4692628" y="4250517"/>
          <a:ext cx="716630" cy="467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10800000">
        <a:off x="4823603" y="4309008"/>
        <a:ext cx="576251" cy="280759"/>
      </dsp:txXfrm>
    </dsp:sp>
    <dsp:sp modelId="{777CE99C-2D5B-4249-B085-250677CDE6BF}">
      <dsp:nvSpPr>
        <dsp:cNvPr id="0" name=""/>
        <dsp:cNvSpPr/>
      </dsp:nvSpPr>
      <dsp:spPr>
        <a:xfrm>
          <a:off x="3758211" y="4647858"/>
          <a:ext cx="739193" cy="7391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Create</a:t>
          </a:r>
        </a:p>
      </dsp:txBody>
      <dsp:txXfrm>
        <a:off x="3866463" y="4756110"/>
        <a:ext cx="522689" cy="522689"/>
      </dsp:txXfrm>
    </dsp:sp>
    <dsp:sp modelId="{1F4862A7-0546-4A5A-B33A-476604557593}">
      <dsp:nvSpPr>
        <dsp:cNvPr id="0" name=""/>
        <dsp:cNvSpPr/>
      </dsp:nvSpPr>
      <dsp:spPr>
        <a:xfrm rot="12600000">
          <a:off x="2878400" y="4269706"/>
          <a:ext cx="719018" cy="467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 rot="10800000">
        <a:off x="3009375" y="4398387"/>
        <a:ext cx="578639" cy="280759"/>
      </dsp:txXfrm>
    </dsp:sp>
    <dsp:sp modelId="{57C8F801-3D95-4CD0-B4C7-848D95AC14C5}">
      <dsp:nvSpPr>
        <dsp:cNvPr id="0" name=""/>
        <dsp:cNvSpPr/>
      </dsp:nvSpPr>
      <dsp:spPr>
        <a:xfrm>
          <a:off x="1973114" y="3624015"/>
          <a:ext cx="707096" cy="707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Test</a:t>
          </a:r>
        </a:p>
      </dsp:txBody>
      <dsp:txXfrm>
        <a:off x="2076666" y="3727567"/>
        <a:ext cx="499992" cy="499992"/>
      </dsp:txXfrm>
    </dsp:sp>
    <dsp:sp modelId="{646A04BA-A7B4-4B89-A7DE-A984F63A5A53}">
      <dsp:nvSpPr>
        <dsp:cNvPr id="0" name=""/>
        <dsp:cNvSpPr/>
      </dsp:nvSpPr>
      <dsp:spPr>
        <a:xfrm rot="16200000">
          <a:off x="1962901" y="2724296"/>
          <a:ext cx="727524" cy="467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2033091" y="2888072"/>
        <a:ext cx="587145" cy="280759"/>
      </dsp:txXfrm>
    </dsp:sp>
    <dsp:sp modelId="{105B2F57-3C1F-4F20-822D-2B18A0B79803}">
      <dsp:nvSpPr>
        <dsp:cNvPr id="0" name=""/>
        <dsp:cNvSpPr/>
      </dsp:nvSpPr>
      <dsp:spPr>
        <a:xfrm>
          <a:off x="1973114" y="1544232"/>
          <a:ext cx="707096" cy="707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Improve</a:t>
          </a:r>
        </a:p>
      </dsp:txBody>
      <dsp:txXfrm>
        <a:off x="2076666" y="1647784"/>
        <a:ext cx="499992" cy="499992"/>
      </dsp:txXfrm>
    </dsp:sp>
    <dsp:sp modelId="{AB39CED3-5269-4CA5-BD3A-0BD80C479A15}">
      <dsp:nvSpPr>
        <dsp:cNvPr id="0" name=""/>
        <dsp:cNvSpPr/>
      </dsp:nvSpPr>
      <dsp:spPr>
        <a:xfrm rot="19800000">
          <a:off x="2850385" y="1146743"/>
          <a:ext cx="743741" cy="467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kern="1200"/>
        </a:p>
      </dsp:txBody>
      <dsp:txXfrm>
        <a:off x="2859789" y="1275424"/>
        <a:ext cx="603362" cy="2807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26424-B834-42AE-BBA7-20DC3BB1DBC1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735DC-D396-40A5-8D92-9ECE430D4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80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025F1-0B7A-4A6E-B3B9-73C731859DB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191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181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02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18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10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34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40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085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255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802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676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50A5-767A-43B8-B59C-13A93691E00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75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650A5-767A-43B8-B59C-13A93691E00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F2C0F-1B2F-45CA-AF4E-3C4E5B404D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45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hyperlink" Target="mailto:gw11johnsonkirsty@glow.sch.uk" TargetMode="External"/><Relationship Id="rId4" Type="http://schemas.openxmlformats.org/officeDocument/2006/relationships/hyperlink" Target="mailto:Kirsty.johnson@renfrewshire.gov.uk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11" Type="http://schemas.openxmlformats.org/officeDocument/2006/relationships/image" Target="../media/image2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27.png"/><Relationship Id="rId2" Type="http://schemas.microsoft.com/office/2007/relationships/media" Target="../media/media11.m4a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4.png"/><Relationship Id="rId11" Type="http://schemas.openxmlformats.org/officeDocument/2006/relationships/image" Target="../media/image2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hyperlink" Target="https://stemresources.raeng.org.uk/stem-at-home/engineering-habits-quiz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hyperlink" Target="https://blogs.glowscotland.org.uk/glowblogs/stemnation/engineering-habits-of-mind/" TargetMode="Externa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indel-education.co.uk/product/early-years/construction/giant-construction/makedo-invent-360-piece-kit/hp00050409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hyperlink" Target="https://www.kaplaplanks.co.uk/schools_i2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diagramDrawing" Target="../diagrams/drawing1.xml"/><Relationship Id="rId3" Type="http://schemas.openxmlformats.org/officeDocument/2006/relationships/audio" Target="../media/media20.m4a"/><Relationship Id="rId7" Type="http://schemas.openxmlformats.org/officeDocument/2006/relationships/image" Target="../media/image42.png"/><Relationship Id="rId12" Type="http://schemas.openxmlformats.org/officeDocument/2006/relationships/diagramColors" Target="../diagrams/colors1.xml"/><Relationship Id="rId2" Type="http://schemas.microsoft.com/office/2007/relationships/media" Target="../media/media20.m4a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11" Type="http://schemas.openxmlformats.org/officeDocument/2006/relationships/diagramQuickStyle" Target="../diagrams/quickStyle1.xml"/><Relationship Id="rId5" Type="http://schemas.openxmlformats.org/officeDocument/2006/relationships/notesSlide" Target="../notesSlides/notesSlide4.xml"/><Relationship Id="rId10" Type="http://schemas.openxmlformats.org/officeDocument/2006/relationships/diagramLayout" Target="../diagrams/layout1.xml"/><Relationship Id="rId4" Type="http://schemas.openxmlformats.org/officeDocument/2006/relationships/slideLayout" Target="../slideLayouts/slideLayout2.xml"/><Relationship Id="rId9" Type="http://schemas.openxmlformats.org/officeDocument/2006/relationships/diagramData" Target="../diagrams/data1.xml"/><Relationship Id="rId1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2.xml"/><Relationship Id="rId12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5.png"/><Relationship Id="rId5" Type="http://schemas.openxmlformats.org/officeDocument/2006/relationships/diagramLayout" Target="../diagrams/layout2.xml"/><Relationship Id="rId10" Type="http://schemas.microsoft.com/office/2007/relationships/hdphoto" Target="../media/hdphoto1.wdp"/><Relationship Id="rId4" Type="http://schemas.openxmlformats.org/officeDocument/2006/relationships/diagramData" Target="../diagrams/data2.xml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media24.m4a"/><Relationship Id="rId7" Type="http://schemas.openxmlformats.org/officeDocument/2006/relationships/image" Target="../media/image52.png"/><Relationship Id="rId12" Type="http://schemas.openxmlformats.org/officeDocument/2006/relationships/image" Target="../media/image2.png"/><Relationship Id="rId2" Type="http://schemas.microsoft.com/office/2007/relationships/media" Target="../media/media24.m4a"/><Relationship Id="rId1" Type="http://schemas.openxmlformats.org/officeDocument/2006/relationships/tags" Target="../tags/tag7.xml"/><Relationship Id="rId6" Type="http://schemas.openxmlformats.org/officeDocument/2006/relationships/image" Target="../media/image51.png"/><Relationship Id="rId11" Type="http://schemas.openxmlformats.org/officeDocument/2006/relationships/hyperlink" Target="https://www.youtube.com/watch?v=GffM1fclPFs&amp;t=61s" TargetMode="External"/><Relationship Id="rId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jp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10" Type="http://schemas.openxmlformats.org/officeDocument/2006/relationships/image" Target="../media/image2.png"/><Relationship Id="rId4" Type="http://schemas.openxmlformats.org/officeDocument/2006/relationships/image" Target="../media/image55.jp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5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5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kevaplanks.com/challenges-with-20-planks-or-less" TargetMode="Externa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hyperlink" Target="https://www.kevaplanks.com/project-page" TargetMode="External"/><Relationship Id="rId5" Type="http://schemas.openxmlformats.org/officeDocument/2006/relationships/hyperlink" Target="https://blogs.glowscotland.org.uk/re/stemrenfrewshire/useful-websites/engineering/" TargetMode="External"/><Relationship Id="rId4" Type="http://schemas.openxmlformats.org/officeDocument/2006/relationships/hyperlink" Target="https://www.knextgeneration.co.uk/lesson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72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2.png"/><Relationship Id="rId3" Type="http://schemas.openxmlformats.org/officeDocument/2006/relationships/audio" Target="../media/media35.m4a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microsoft.com/office/2007/relationships/media" Target="../media/media35.m4a"/><Relationship Id="rId1" Type="http://schemas.openxmlformats.org/officeDocument/2006/relationships/tags" Target="../tags/tag8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46.png"/><Relationship Id="rId10" Type="http://schemas.openxmlformats.org/officeDocument/2006/relationships/image" Target="../media/image7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hyperlink" Target="https://www.make.do/pages/education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2.png"/><Relationship Id="rId2" Type="http://schemas.openxmlformats.org/officeDocument/2006/relationships/audio" Target="../media/media37.m4a"/><Relationship Id="rId16" Type="http://schemas.openxmlformats.org/officeDocument/2006/relationships/image" Target="../media/image91.png"/><Relationship Id="rId1" Type="http://schemas.microsoft.com/office/2007/relationships/media" Target="../media/media37.m4a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73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46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92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hyperlink" Target="https://know.make.do/collections/classroom/subject-aligned-activities" TargetMode="External"/><Relationship Id="rId4" Type="http://schemas.openxmlformats.org/officeDocument/2006/relationships/hyperlink" Target="https://know.make.do/collections/classroom/starter-guid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hyperlink" Target="https://www.science-sparks.com/cardboard-stem-challenges/" TargetMode="External"/><Relationship Id="rId5" Type="http://schemas.openxmlformats.org/officeDocument/2006/relationships/hyperlink" Target="https://www.teachingexpertise.com/classroom-ideas/cardboard-engineering-projects/" TargetMode="External"/><Relationship Id="rId4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171BF8-04BB-940A-C90D-94C1D3969768}"/>
              </a:ext>
            </a:extLst>
          </p:cNvPr>
          <p:cNvSpPr txBox="1"/>
          <p:nvPr/>
        </p:nvSpPr>
        <p:spPr>
          <a:xfrm>
            <a:off x="3723363" y="4183117"/>
            <a:ext cx="7165353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CLPL Session 27</a:t>
            </a:r>
            <a:r>
              <a:rPr lang="en-GB" sz="2400" b="1" baseline="30000" dirty="0">
                <a:latin typeface="Comic Sans MS" panose="030F0702030302020204" pitchFamily="66" charset="0"/>
              </a:rPr>
              <a:t>th</a:t>
            </a:r>
            <a:r>
              <a:rPr lang="en-GB" sz="2400" b="1" dirty="0">
                <a:latin typeface="Comic Sans MS" panose="030F0702030302020204" pitchFamily="66" charset="0"/>
              </a:rPr>
              <a:t> April 2023</a:t>
            </a:r>
          </a:p>
          <a:p>
            <a:endParaRPr lang="en-GB" sz="1700" b="1" dirty="0">
              <a:latin typeface="Comic Sans MS" panose="030F0702030302020204" pitchFamily="66" charset="0"/>
            </a:endParaRPr>
          </a:p>
          <a:p>
            <a:r>
              <a:rPr lang="en-GB" sz="1700" b="1" dirty="0">
                <a:latin typeface="Comic Sans MS" panose="030F0702030302020204" pitchFamily="66" charset="0"/>
              </a:rPr>
              <a:t>Kirsty Johnson RAiSE Primary Science Development Officer</a:t>
            </a:r>
          </a:p>
          <a:p>
            <a:r>
              <a:rPr lang="en-GB" sz="1700" b="1" dirty="0">
                <a:latin typeface="Comic Sans MS" panose="030F0702030302020204" pitchFamily="66" charset="0"/>
                <a:hlinkClick r:id="rId4"/>
              </a:rPr>
              <a:t>Kirsty.johnson@renfrewshire.gov.uk</a:t>
            </a:r>
            <a:endParaRPr lang="en-GB" sz="1700" b="1" dirty="0">
              <a:latin typeface="Comic Sans MS" panose="030F0702030302020204" pitchFamily="66" charset="0"/>
            </a:endParaRPr>
          </a:p>
          <a:p>
            <a:r>
              <a:rPr lang="en-GB" sz="1700" b="1" dirty="0">
                <a:latin typeface="Comic Sans MS" panose="030F0702030302020204" pitchFamily="66" charset="0"/>
                <a:hlinkClick r:id="rId5"/>
              </a:rPr>
              <a:t>gw11johnsonkirsty@glow.sch.uk</a:t>
            </a:r>
            <a:endParaRPr lang="en-GB" sz="1700" b="1" dirty="0">
              <a:latin typeface="Comic Sans MS" panose="030F0702030302020204" pitchFamily="66" charset="0"/>
            </a:endParaRPr>
          </a:p>
          <a:p>
            <a:endParaRPr lang="en-GB" sz="1700" b="1" dirty="0">
              <a:latin typeface="Comic Sans MS" panose="030F0702030302020204" pitchFamily="66" charset="0"/>
            </a:endParaRPr>
          </a:p>
          <a:p>
            <a:r>
              <a:rPr lang="en-GB" sz="1700" b="1" dirty="0">
                <a:latin typeface="Comic Sans MS" panose="030F0702030302020204" pitchFamily="66" charset="0"/>
              </a:rPr>
              <a:t>@STEM_Ren</a:t>
            </a:r>
          </a:p>
          <a:p>
            <a:endParaRPr lang="en-GB" sz="17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806D3-5180-576D-3868-ED30758721B7}"/>
              </a:ext>
            </a:extLst>
          </p:cNvPr>
          <p:cNvSpPr txBox="1"/>
          <p:nvPr/>
        </p:nvSpPr>
        <p:spPr>
          <a:xfrm>
            <a:off x="1578428" y="819807"/>
            <a:ext cx="902650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atin typeface="Comic Sans MS" panose="030F0702030302020204" pitchFamily="66" charset="0"/>
              </a:rPr>
              <a:t>Putting the “E” in STEM</a:t>
            </a:r>
          </a:p>
          <a:p>
            <a:pPr algn="ctr"/>
            <a:r>
              <a:rPr lang="en-GB" sz="4000" b="1" dirty="0">
                <a:latin typeface="Comic Sans MS" panose="030F0702030302020204" pitchFamily="66" charset="0"/>
              </a:rPr>
              <a:t> Using Kapla and Make Do to Support Engineering in Primary </a:t>
            </a: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B887A9B-F65F-AA3F-5D3B-6377AF896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1" y="4789714"/>
            <a:ext cx="3308615" cy="186109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8CD0BC-714D-A661-0A8D-15C740B3F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2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65"/>
    </mc:Choice>
    <mc:Fallback xmlns="">
      <p:transition spd="slow" advTm="17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D8C5E-2E05-4102-889D-0EE32C3C1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Engineering in the Science Skills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716927-FBF9-485D-AB56-8008B2B09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42710" y="1540236"/>
            <a:ext cx="3306579" cy="90057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EF9493-3EED-477B-9C2C-FC7547DA4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878" y="5058865"/>
            <a:ext cx="3331411" cy="781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61F53-AF68-483A-A424-910DFB434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7860" y="1554395"/>
            <a:ext cx="3380481" cy="1205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FEAD4-3C9A-48B8-B4E6-D63FC9721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92" y="1537112"/>
            <a:ext cx="3306579" cy="10866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1B2BEF-7F78-4B9B-A77B-C339CE12D1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7878" y="2742738"/>
            <a:ext cx="3356243" cy="7497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4B0468-B652-4F8A-8697-9525540372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2098" y="3040446"/>
            <a:ext cx="3356243" cy="15080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9809C4-04DF-401B-B2AD-AACE97FDE9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7878" y="3794467"/>
            <a:ext cx="3334264" cy="9624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2D2589-5B85-0FEE-45C9-FBB618AB67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2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09"/>
    </mc:Choice>
    <mc:Fallback xmlns="">
      <p:transition spd="slow" advTm="3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2E096-9D2E-42A5-9948-0BECDDBB5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Engineering Across the Curriculum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54561-3442-4934-BEFD-997AB3114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52" y="2840037"/>
            <a:ext cx="3027289" cy="16505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A18D27-D07B-4888-9F3D-41DE1DC0A89E}"/>
              </a:ext>
            </a:extLst>
          </p:cNvPr>
          <p:cNvSpPr txBox="1"/>
          <p:nvPr/>
        </p:nvSpPr>
        <p:spPr>
          <a:xfrm>
            <a:off x="2705778" y="1844217"/>
            <a:ext cx="481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Food &amp; Textile Technology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54D7AC-E7D4-468F-886A-388A45848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0562" y="2967371"/>
            <a:ext cx="2949432" cy="3159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BFA07E-8CE1-4395-BF94-76091D33F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1" y="2724152"/>
            <a:ext cx="3051860" cy="342264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BCA8564-A07D-4CEA-85AC-0C1E12C47D21}"/>
              </a:ext>
            </a:extLst>
          </p:cNvPr>
          <p:cNvSpPr/>
          <p:nvPr/>
        </p:nvSpPr>
        <p:spPr>
          <a:xfrm>
            <a:off x="81280" y="3261360"/>
            <a:ext cx="3278261" cy="1087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B39F59-E566-4D47-80C8-90396634E680}"/>
              </a:ext>
            </a:extLst>
          </p:cNvPr>
          <p:cNvSpPr/>
          <p:nvPr/>
        </p:nvSpPr>
        <p:spPr>
          <a:xfrm>
            <a:off x="7964060" y="2581311"/>
            <a:ext cx="3097594" cy="8476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342F80-17CC-428E-9D2D-7ED0953ED4A5}"/>
              </a:ext>
            </a:extLst>
          </p:cNvPr>
          <p:cNvSpPr/>
          <p:nvPr/>
        </p:nvSpPr>
        <p:spPr>
          <a:xfrm>
            <a:off x="7905687" y="4815840"/>
            <a:ext cx="2296160" cy="548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620504-9D7E-467B-B6FF-7FBE744157D3}"/>
              </a:ext>
            </a:extLst>
          </p:cNvPr>
          <p:cNvSpPr/>
          <p:nvPr/>
        </p:nvSpPr>
        <p:spPr>
          <a:xfrm>
            <a:off x="3962400" y="3261360"/>
            <a:ext cx="3097594" cy="6802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61B59C-4E79-468D-ABA9-55FF497371A8}"/>
              </a:ext>
            </a:extLst>
          </p:cNvPr>
          <p:cNvSpPr/>
          <p:nvPr/>
        </p:nvSpPr>
        <p:spPr>
          <a:xfrm>
            <a:off x="4582160" y="4541520"/>
            <a:ext cx="2296160" cy="548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97FE4C-ABA2-AF1A-4FF6-8B540922F9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59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4"/>
    </mc:Choice>
    <mc:Fallback xmlns="">
      <p:transition spd="slow" advTm="30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2E096-9D2E-42A5-9948-0BECDDBB5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Engineering Across the Curriculum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18D27-D07B-4888-9F3D-41DE1DC0A89E}"/>
              </a:ext>
            </a:extLst>
          </p:cNvPr>
          <p:cNvSpPr txBox="1"/>
          <p:nvPr/>
        </p:nvSpPr>
        <p:spPr>
          <a:xfrm>
            <a:off x="2705778" y="1844217"/>
            <a:ext cx="481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Computing Science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330A5-DD6A-4F52-A8CA-74B7047CE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870" y="2944241"/>
            <a:ext cx="3640449" cy="2632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421517-2FE3-4EDE-892E-175B0A0BB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690" y="2941411"/>
            <a:ext cx="3839478" cy="211347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F09C5D5-CF57-4644-B1B9-CF7644F0C360}"/>
              </a:ext>
            </a:extLst>
          </p:cNvPr>
          <p:cNvSpPr/>
          <p:nvPr/>
        </p:nvSpPr>
        <p:spPr>
          <a:xfrm>
            <a:off x="2103120" y="3069814"/>
            <a:ext cx="252984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CEC3BE6-4CBC-4EC5-B358-6CAFBB7466F5}"/>
              </a:ext>
            </a:extLst>
          </p:cNvPr>
          <p:cNvSpPr/>
          <p:nvPr/>
        </p:nvSpPr>
        <p:spPr>
          <a:xfrm>
            <a:off x="6403690" y="3852134"/>
            <a:ext cx="252984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DC0C00-DFDD-E335-5AC0-5BB46B4815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02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1"/>
    </mc:Choice>
    <mc:Fallback xmlns="">
      <p:transition spd="slow" advTm="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2E096-9D2E-42A5-9948-0BECDDBB5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Engineering Across the Curriculum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18D27-D07B-4888-9F3D-41DE1DC0A89E}"/>
              </a:ext>
            </a:extLst>
          </p:cNvPr>
          <p:cNvSpPr txBox="1"/>
          <p:nvPr/>
        </p:nvSpPr>
        <p:spPr>
          <a:xfrm>
            <a:off x="3686710" y="1833942"/>
            <a:ext cx="4818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Art &amp;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87A0A-7D08-4625-A394-F80090A68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9" y="2500416"/>
            <a:ext cx="11810552" cy="258974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960F17F-72AB-428C-836A-10A78F69A60F}"/>
              </a:ext>
            </a:extLst>
          </p:cNvPr>
          <p:cNvSpPr/>
          <p:nvPr/>
        </p:nvSpPr>
        <p:spPr>
          <a:xfrm>
            <a:off x="66239" y="3027680"/>
            <a:ext cx="3753921" cy="11785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B1293C-9D8E-4FB6-B4A1-78DBD4DA5D42}"/>
              </a:ext>
            </a:extLst>
          </p:cNvPr>
          <p:cNvSpPr/>
          <p:nvPr/>
        </p:nvSpPr>
        <p:spPr>
          <a:xfrm>
            <a:off x="3820160" y="2753360"/>
            <a:ext cx="3942080" cy="1361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CFA236-6303-4B0F-94C6-B0CB2FD5E794}"/>
              </a:ext>
            </a:extLst>
          </p:cNvPr>
          <p:cNvSpPr/>
          <p:nvPr/>
        </p:nvSpPr>
        <p:spPr>
          <a:xfrm>
            <a:off x="7889115" y="3230880"/>
            <a:ext cx="3860800" cy="1767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8C0596-0DCF-D33B-0B81-B8B27B5D74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28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1"/>
    </mc:Choice>
    <mc:Fallback xmlns="">
      <p:transition spd="slow" advTm="1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0B4C2-827C-0982-2BC3-78E361355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D4EBC-A8C2-2646-AA22-0202E3C33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120" y="1127760"/>
            <a:ext cx="5440680" cy="5049203"/>
          </a:xfrm>
        </p:spPr>
        <p:txBody>
          <a:bodyPr>
            <a:normAutofit/>
          </a:bodyPr>
          <a:lstStyle/>
          <a:p>
            <a:r>
              <a:rPr lang="en-GB" sz="4000" i="0" u="none" strike="noStrike" cap="none" dirty="0">
                <a:latin typeface="+mn-lt"/>
                <a:ea typeface="Arial"/>
                <a:cs typeface="Arial"/>
                <a:sym typeface="Arial"/>
              </a:rPr>
              <a:t>How can we encourage pupils to think like and act like engineers and develop the associated skills?</a:t>
            </a:r>
            <a:endParaRPr lang="en-GB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B719FA-D88D-EE3A-7817-6AC3F955C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127760"/>
            <a:ext cx="5181600" cy="4351338"/>
          </a:xfrm>
        </p:spPr>
        <p:txBody>
          <a:bodyPr/>
          <a:lstStyle/>
          <a:p>
            <a:r>
              <a:rPr lang="en-GB" sz="3600" dirty="0"/>
              <a:t>Develop Engineering Habits of Mind </a:t>
            </a:r>
          </a:p>
          <a:p>
            <a:r>
              <a:rPr lang="en-GB" sz="3600" dirty="0"/>
              <a:t>Apply the Engineering Design Process</a:t>
            </a:r>
          </a:p>
          <a:p>
            <a:r>
              <a:rPr lang="en-GB" sz="3600" dirty="0"/>
              <a:t>Make links to real-life engineers and engineering</a:t>
            </a:r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23BEB5-E22B-5E60-7CE8-A93BDFFF71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411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5"/>
    </mc:Choice>
    <mc:Fallback xmlns="">
      <p:transition spd="slow" advTm="33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221D4-6736-B423-033F-8ED917F18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Engineering Habits of Mind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61B3E-EC3A-6C13-70EA-02563BCDC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  <a:latin typeface="+mj-lt"/>
              </a:rPr>
              <a:t>D</a:t>
            </a:r>
            <a:r>
              <a:rPr lang="en-GB" b="0" i="0" dirty="0">
                <a:solidFill>
                  <a:srgbClr val="000000"/>
                </a:solidFill>
                <a:effectLst/>
                <a:latin typeface="+mj-lt"/>
              </a:rPr>
              <a:t>eveloped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b</a:t>
            </a:r>
            <a:r>
              <a:rPr lang="en-GB" b="0" i="0" dirty="0">
                <a:solidFill>
                  <a:srgbClr val="000000"/>
                </a:solidFill>
                <a:effectLst/>
                <a:latin typeface="+mj-lt"/>
              </a:rPr>
              <a:t>y The Royal Academy of Engineering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GB" dirty="0">
                <a:solidFill>
                  <a:srgbClr val="000000"/>
                </a:solidFill>
                <a:latin typeface="+mj-lt"/>
              </a:rPr>
              <a:t>Outlines </a:t>
            </a:r>
            <a:r>
              <a:rPr lang="en-GB" b="0" i="0" dirty="0">
                <a:solidFill>
                  <a:srgbClr val="000000"/>
                </a:solidFill>
                <a:effectLst/>
                <a:latin typeface="+mj-lt"/>
              </a:rPr>
              <a:t>the skills and attributes employed by Engineers across disciplines. </a:t>
            </a:r>
          </a:p>
          <a:p>
            <a:endParaRPr lang="en-GB" b="0" i="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+mj-lt"/>
              </a:rPr>
              <a:t>When used along side the design process, they can be used to develop pupils’ STEM skills and skills that can be used across the curriculum.</a:t>
            </a:r>
            <a:endParaRPr lang="en-GB" dirty="0">
              <a:latin typeface="+mj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9556E7-844B-84FE-A61F-73D0BB316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25"/>
    </mc:Choice>
    <mc:Fallback xmlns="">
      <p:transition spd="slow" advTm="2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1AC7959-C750-4E3B-BCBE-AA09FD199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406"/>
          </a:xfrm>
        </p:spPr>
        <p:txBody>
          <a:bodyPr>
            <a:noAutofit/>
          </a:bodyPr>
          <a:lstStyle/>
          <a:p>
            <a:r>
              <a:rPr lang="en-GB" b="1" dirty="0"/>
              <a:t>Engineering Habits of Mind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81D86-BF16-4479-8783-F1F8B6057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" y="1258531"/>
            <a:ext cx="5166938" cy="5414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FA49B9-4385-441D-A1F9-CC55B5784EC8}"/>
              </a:ext>
            </a:extLst>
          </p:cNvPr>
          <p:cNvSpPr txBox="1"/>
          <p:nvPr/>
        </p:nvSpPr>
        <p:spPr>
          <a:xfrm>
            <a:off x="5823944" y="1690688"/>
            <a:ext cx="626002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Systems Thinking </a:t>
            </a:r>
            <a:r>
              <a:rPr lang="en-GB" sz="2000" dirty="0">
                <a:solidFill>
                  <a:schemeClr val="tx2"/>
                </a:solidFill>
              </a:rPr>
              <a:t>– Smaller parts coming together to make a whole.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Problem Finding </a:t>
            </a:r>
            <a:r>
              <a:rPr lang="en-GB" sz="2000" dirty="0">
                <a:solidFill>
                  <a:schemeClr val="tx2"/>
                </a:solidFill>
              </a:rPr>
              <a:t>– Finding problems, deciding how to fix them and checking existing solutions.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Visualising</a:t>
            </a:r>
            <a:r>
              <a:rPr lang="en-GB" sz="2000" dirty="0">
                <a:solidFill>
                  <a:schemeClr val="tx2"/>
                </a:solidFill>
              </a:rPr>
              <a:t> – Thinking about how the final product will look.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Creative Problem Solving </a:t>
            </a:r>
            <a:r>
              <a:rPr lang="en-GB" sz="2000" dirty="0">
                <a:solidFill>
                  <a:schemeClr val="tx2"/>
                </a:solidFill>
              </a:rPr>
              <a:t>– Working together to create solutions to problems.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Improving</a:t>
            </a:r>
            <a:r>
              <a:rPr lang="en-GB" sz="2000" dirty="0">
                <a:solidFill>
                  <a:schemeClr val="tx2"/>
                </a:solidFill>
              </a:rPr>
              <a:t> – Making things better.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2"/>
                </a:solidFill>
              </a:rPr>
              <a:t>Adapting</a:t>
            </a:r>
            <a:r>
              <a:rPr lang="en-GB" sz="2000" dirty="0">
                <a:solidFill>
                  <a:schemeClr val="tx2"/>
                </a:solidFill>
              </a:rPr>
              <a:t> – Applying things in a new context.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02259A-E665-1E7B-6D18-3B95691E6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9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0"/>
    </mc:Choice>
    <mc:Fallback xmlns="">
      <p:transition spd="slow" advTm="19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F2FBD1-94C4-4AF6-9F41-2706E7828EF9}"/>
              </a:ext>
            </a:extLst>
          </p:cNvPr>
          <p:cNvSpPr/>
          <p:nvPr/>
        </p:nvSpPr>
        <p:spPr>
          <a:xfrm>
            <a:off x="9194800" y="5359400"/>
            <a:ext cx="2857500" cy="1447800"/>
          </a:xfrm>
          <a:prstGeom prst="rect">
            <a:avLst/>
          </a:prstGeom>
          <a:solidFill>
            <a:srgbClr val="E6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8441C-44F8-434A-A6CD-91EF70E35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29" y="3535999"/>
            <a:ext cx="3775303" cy="2802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71F24-2BED-4805-BF9A-148D1F3EE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033" y="3535999"/>
            <a:ext cx="3696381" cy="3194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AF81FE-96FF-46A1-8D49-7AE3874B6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8032" y="146259"/>
            <a:ext cx="3696382" cy="3164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5B02C-A899-4C4C-8EAF-9493AB6D8D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4988" y="3525490"/>
            <a:ext cx="3689348" cy="3176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17D0D9-2D4C-471E-B1E0-51973A0AAD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4988" y="135373"/>
            <a:ext cx="3689348" cy="2962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7FEB9B-A159-4B6C-B5D4-96687BF35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397" y="135108"/>
            <a:ext cx="3689348" cy="33802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798C88-ACFD-4467-A220-8010885341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397" y="6422556"/>
            <a:ext cx="2074746" cy="38464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2FB8D8-8D53-1F2D-6F05-34DAE84B8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0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82"/>
    </mc:Choice>
    <mc:Fallback xmlns="">
      <p:transition spd="slow" advTm="50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90DA5D-954F-4ECC-BF6F-73F63947CECD}"/>
              </a:ext>
            </a:extLst>
          </p:cNvPr>
          <p:cNvSpPr txBox="1"/>
          <p:nvPr/>
        </p:nvSpPr>
        <p:spPr>
          <a:xfrm>
            <a:off x="644596" y="1017484"/>
            <a:ext cx="4823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+mj-lt"/>
                <a:hlinkClick r:id="rId4"/>
              </a:rPr>
              <a:t>Engineering Habits of Mind Quiz</a:t>
            </a:r>
            <a:endParaRPr lang="en-GB" sz="2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1BEE8-1916-42E2-B642-BF13623DB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076" y="1496660"/>
            <a:ext cx="5558320" cy="480152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524C654-DCB0-46E4-A891-8481DDB5B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1138"/>
          </a:xfrm>
        </p:spPr>
        <p:txBody>
          <a:bodyPr>
            <a:normAutofit fontScale="90000"/>
          </a:bodyPr>
          <a:lstStyle/>
          <a:p>
            <a:r>
              <a:rPr lang="en-GB" dirty="0"/>
              <a:t>Self Evaluation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1AF6F0-1674-EAAC-8A63-B352109AD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6"/>
    </mc:Choice>
    <mc:Fallback xmlns="">
      <p:transition spd="slow" advTm="26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59AD70C-B1C5-D96B-1E57-DE07987A44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24400" y="681037"/>
            <a:ext cx="6378000" cy="5770152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138E289-341A-E9BF-99B4-32B7C6A46D12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659880" y="1825625"/>
            <a:ext cx="5181600" cy="4351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hlinkClick r:id="rId5"/>
              </a:rPr>
              <a:t>https://blogs.glowscotland.org.uk/glowblogs/stemnation/engineering-habits-of-mind/</a:t>
            </a:r>
            <a:endParaRPr lang="en-GB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4A0DA9-8C85-D072-9BBB-09157957A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11"/>
    </mc:Choice>
    <mc:Fallback xmlns="">
      <p:transition spd="slow" advTm="50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33B0B3-F605-5937-594A-920B500C4B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253331" y="1825625"/>
            <a:ext cx="3944794" cy="394479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2AA856-2ACE-11DD-AAFD-71C9AA2F82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559920" y="2057400"/>
            <a:ext cx="3944794" cy="348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A65D5C-05FE-1D96-2415-73C74CF6F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586" y="635122"/>
            <a:ext cx="3443492" cy="785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C56D2E-C348-AE5E-C68D-7A1CBA3DD7C8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575095"/>
            <a:ext cx="4379215" cy="10249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061BF1-00B9-D029-B267-4AB67730D967}"/>
              </a:ext>
            </a:extLst>
          </p:cNvPr>
          <p:cNvSpPr txBox="1"/>
          <p:nvPr/>
        </p:nvSpPr>
        <p:spPr>
          <a:xfrm>
            <a:off x="1660634" y="5969876"/>
            <a:ext cx="2902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  <a:hlinkClick r:id="rId8"/>
              </a:rPr>
              <a:t>Link to purchase from Findel </a:t>
            </a:r>
            <a:endParaRPr lang="en-GB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0841F9-5921-B91D-6378-599700C350BD}"/>
              </a:ext>
            </a:extLst>
          </p:cNvPr>
          <p:cNvSpPr txBox="1"/>
          <p:nvPr/>
        </p:nvSpPr>
        <p:spPr>
          <a:xfrm>
            <a:off x="7351448" y="6038212"/>
            <a:ext cx="236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  <a:hlinkClick r:id="rId9"/>
              </a:rPr>
              <a:t>Order from Kapla.co.uk</a:t>
            </a:r>
            <a:endParaRPr lang="en-GB" dirty="0"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13F0B1-13E7-3D73-6057-273E67B08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3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5"/>
    </mc:Choice>
    <mc:Fallback xmlns="">
      <p:transition spd="slow" advTm="20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62A9D8-F172-4277-A5F1-27D08DF190FA}"/>
              </a:ext>
            </a:extLst>
          </p:cNvPr>
          <p:cNvSpPr txBox="1"/>
          <p:nvPr/>
        </p:nvSpPr>
        <p:spPr>
          <a:xfrm>
            <a:off x="451758" y="629714"/>
            <a:ext cx="88010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rgbClr val="002060"/>
                </a:solidFill>
              </a:rPr>
              <a:t>Q: How can we develop pupils’ </a:t>
            </a:r>
            <a:r>
              <a:rPr lang="en-GB" sz="4000" i="1" dirty="0">
                <a:solidFill>
                  <a:srgbClr val="002060"/>
                </a:solidFill>
              </a:rPr>
              <a:t>Engineering Habits of Mind</a:t>
            </a:r>
            <a:r>
              <a:rPr lang="en-GB" sz="4000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F7DC14-C8C4-4C8E-9A5D-E272249A1E54}"/>
              </a:ext>
            </a:extLst>
          </p:cNvPr>
          <p:cNvSpPr txBox="1"/>
          <p:nvPr/>
        </p:nvSpPr>
        <p:spPr>
          <a:xfrm>
            <a:off x="451758" y="2435071"/>
            <a:ext cx="70321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4000" b="1" dirty="0">
                <a:solidFill>
                  <a:srgbClr val="002060"/>
                </a:solidFill>
              </a:rPr>
              <a:t>A: Through the </a:t>
            </a:r>
            <a:r>
              <a:rPr lang="en-GB" sz="4000" b="1" i="1" dirty="0">
                <a:solidFill>
                  <a:srgbClr val="002060"/>
                </a:solidFill>
              </a:rPr>
              <a:t>Engineering Design Process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5B42A-C067-4202-A7B2-29FC33515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662" y="5322677"/>
            <a:ext cx="3002280" cy="1168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B32562-5F0F-4D33-B5A6-6573823FE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564" y="5322677"/>
            <a:ext cx="2980366" cy="1022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6FD5D0-E5DF-4F61-B71F-14D6B7C87F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291" y="5322677"/>
            <a:ext cx="2951146" cy="847359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8E7481C8-4E3E-4278-9BFD-5E60F24026A8}"/>
              </a:ext>
            </a:extLst>
          </p:cNvPr>
          <p:cNvSpPr/>
          <p:nvPr/>
        </p:nvSpPr>
        <p:spPr>
          <a:xfrm>
            <a:off x="2548418" y="5054505"/>
            <a:ext cx="6890657" cy="3156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E661EF0-173F-47F9-8DC3-549F5986D97D}"/>
              </a:ext>
            </a:extLst>
          </p:cNvPr>
          <p:cNvGraphicFramePr/>
          <p:nvPr/>
        </p:nvGraphicFramePr>
        <p:xfrm>
          <a:off x="6335485" y="246473"/>
          <a:ext cx="6379029" cy="416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AF7D738-A351-6D28-6190-AAE0BF0894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592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73"/>
    </mc:Choice>
    <mc:Fallback xmlns="">
      <p:transition spd="slow" advTm="94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2" grpId="0" animBg="1"/>
      <p:bldGraphic spid="8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EE119-3754-440E-A07C-86F76B22D7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0858" y="569121"/>
            <a:ext cx="4571999" cy="5719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Do we give children the time and space to…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Ask questions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Imagine and share ideas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Plan their solution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Create their solution 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Test their solution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Improve their design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…and repeat the process? </a:t>
            </a:r>
          </a:p>
          <a:p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578EE9-616C-4C3C-A9B2-B8B50593A264}"/>
              </a:ext>
            </a:extLst>
          </p:cNvPr>
          <p:cNvGrpSpPr/>
          <p:nvPr/>
        </p:nvGrpSpPr>
        <p:grpSpPr>
          <a:xfrm>
            <a:off x="4783189" y="174171"/>
            <a:ext cx="7920439" cy="5551709"/>
            <a:chOff x="796830" y="-195948"/>
            <a:chExt cx="9784081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D0D8292-0322-4109-8486-24C43FF753EC}"/>
                </a:ext>
              </a:extLst>
            </p:cNvPr>
            <p:cNvGrpSpPr/>
            <p:nvPr/>
          </p:nvGrpSpPr>
          <p:grpSpPr>
            <a:xfrm>
              <a:off x="796830" y="-195948"/>
              <a:ext cx="9784081" cy="6858000"/>
              <a:chOff x="796830" y="-195948"/>
              <a:chExt cx="9784081" cy="6858000"/>
            </a:xfrm>
          </p:grpSpPr>
          <p:graphicFrame>
            <p:nvGraphicFramePr>
              <p:cNvPr id="8" name="Diagram 7">
                <a:extLst>
                  <a:ext uri="{FF2B5EF4-FFF2-40B4-BE49-F238E27FC236}">
                    <a16:creationId xmlns:a16="http://schemas.microsoft.com/office/drawing/2014/main" id="{B53E0D35-001E-48B1-B7BC-A795A5B97744}"/>
                  </a:ext>
                </a:extLst>
              </p:cNvPr>
              <p:cNvGraphicFramePr/>
              <p:nvPr/>
            </p:nvGraphicFramePr>
            <p:xfrm>
              <a:off x="796830" y="-195948"/>
              <a:ext cx="9784081" cy="6858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2DBB760-3BCA-46FC-B6B7-BBB412B88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33" b="94404" l="1698" r="95370">
                            <a14:foregroundMark x1="24074" y1="20766" x2="24074" y2="20766"/>
                            <a14:foregroundMark x1="35185" y1="8984" x2="35185" y2="8984"/>
                            <a14:foregroundMark x1="35802" y1="6480" x2="53241" y2="9278"/>
                            <a14:foregroundMark x1="38117" y1="8247" x2="19753" y2="28130"/>
                            <a14:foregroundMark x1="19753" y1="28130" x2="13735" y2="39175"/>
                            <a14:foregroundMark x1="13735" y1="39175" x2="13735" y2="52577"/>
                            <a14:foregroundMark x1="13735" y1="52577" x2="18827" y2="62297"/>
                            <a14:foregroundMark x1="5401" y1="32548" x2="22994" y2="13402"/>
                            <a14:foregroundMark x1="22994" y1="13402" x2="31103" y2="7973"/>
                            <a14:foregroundMark x1="34699" y1="6423" x2="36883" y2="6333"/>
                            <a14:foregroundMark x1="36883" y1="6333" x2="51080" y2="6186"/>
                            <a14:foregroundMark x1="51080" y1="6186" x2="76235" y2="19735"/>
                            <a14:foregroundMark x1="76235" y1="19735" x2="86728" y2="29013"/>
                            <a14:foregroundMark x1="86728" y1="29013" x2="92438" y2="40795"/>
                            <a14:foregroundMark x1="92438" y1="40795" x2="90895" y2="54786"/>
                            <a14:foregroundMark x1="90895" y1="54786" x2="81173" y2="65243"/>
                            <a14:foregroundMark x1="81173" y1="65243" x2="75617" y2="77761"/>
                            <a14:foregroundMark x1="75617" y1="77761" x2="66049" y2="86451"/>
                            <a14:foregroundMark x1="66049" y1="86451" x2="39043" y2="94404"/>
                            <a14:foregroundMark x1="39043" y1="94404" x2="19599" y2="73490"/>
                            <a14:foregroundMark x1="19599" y1="73490" x2="14352" y2="61414"/>
                            <a14:foregroundMark x1="14352" y1="61414" x2="12346" y2="47865"/>
                            <a14:foregroundMark x1="12346" y1="47865" x2="13426" y2="40501"/>
                            <a14:foregroundMark x1="51191" y1="3970" x2="89015" y2="24071"/>
                            <a14:foregroundMark x1="1698" y1="49779" x2="1698" y2="49779"/>
                            <a14:foregroundMark x1="95370" y1="51399" x2="95370" y2="51399"/>
                            <a14:backgroundMark x1="93981" y1="29750" x2="93981" y2="29750"/>
                            <a14:backgroundMark x1="94290" y1="30633" x2="94290" y2="30633"/>
                            <a14:backgroundMark x1="94290" y1="30633" x2="93981" y2="29308"/>
                            <a14:backgroundMark x1="92284" y1="27393" x2="92284" y2="27393"/>
                            <a14:backgroundMark x1="89660" y1="23711" x2="95370" y2="31959"/>
                            <a14:backgroundMark x1="32716" y1="6480" x2="32716" y2="6480"/>
                            <a14:backgroundMark x1="33179" y1="6038" x2="35494" y2="4860"/>
                            <a14:backgroundMark x1="32099" y1="6480" x2="33488" y2="6480"/>
                            <a14:backgroundMark x1="50926" y1="2504" x2="51543" y2="382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18543" y="1449021"/>
                <a:ext cx="3796635" cy="3978265"/>
              </a:xfrm>
              <a:prstGeom prst="rect">
                <a:avLst/>
              </a:prstGeom>
            </p:spPr>
          </p:pic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0518001-771B-4476-B11F-EC41EC08276D}"/>
                </a:ext>
              </a:extLst>
            </p:cNvPr>
            <p:cNvSpPr/>
            <p:nvPr/>
          </p:nvSpPr>
          <p:spPr>
            <a:xfrm>
              <a:off x="4087202" y="1611086"/>
              <a:ext cx="3619883" cy="3657600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A3DB118-8A29-2097-7298-249F140D6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0260" y="5805005"/>
            <a:ext cx="1615580" cy="84132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6C8B218-D2CB-A2FE-B1FF-486963310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7"/>
    </mc:Choice>
    <mc:Fallback xmlns="">
      <p:transition spd="slow" advTm="29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FA956-A5E1-E4C8-0ADA-7BAD68B3D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122" y="636091"/>
            <a:ext cx="3773751" cy="859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E61761-3FA0-742E-7AF2-B1F32478C6E8}"/>
              </a:ext>
            </a:extLst>
          </p:cNvPr>
          <p:cNvSpPr txBox="1"/>
          <p:nvPr/>
        </p:nvSpPr>
        <p:spPr>
          <a:xfrm>
            <a:off x="1109659" y="1749353"/>
            <a:ext cx="99726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>
                <a:latin typeface="Comic Sans MS" panose="030F0702030302020204" pitchFamily="66" charset="0"/>
              </a:rPr>
              <a:t>KAPLA is a creative resource with a wide application appeal and suitable for children of all ages.</a:t>
            </a:r>
          </a:p>
          <a:p>
            <a:pPr algn="just"/>
            <a:endParaRPr lang="en-GB" sz="2400" dirty="0">
              <a:latin typeface="Comic Sans MS" panose="030F0702030302020204" pitchFamily="66" charset="0"/>
            </a:endParaRPr>
          </a:p>
          <a:p>
            <a:pPr algn="just"/>
            <a:r>
              <a:rPr lang="en-GB" sz="2400" dirty="0">
                <a:latin typeface="Comic Sans MS" panose="030F0702030302020204" pitchFamily="66" charset="0"/>
              </a:rPr>
              <a:t>KAPLA consists of loose parts that are identical pine planks that can be used to create unique models by stacking them.  It can be used in classrooms for a wide variety of purposes: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To stimulate creativity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Promote teamwork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Resilience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Perseverance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To teach STEM concepts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DFDACE-F4AC-9110-7C13-D2F021098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982" y="4224567"/>
            <a:ext cx="3231781" cy="218575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636BA0-4745-5443-A11A-766855207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58"/>
    </mc:Choice>
    <mc:Fallback xmlns="">
      <p:transition spd="slow" advTm="37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246EEEA-55D8-2EDA-C5BC-23306014F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065" y="1777263"/>
            <a:ext cx="7445016" cy="3868735"/>
          </a:xfrm>
        </p:spPr>
        <p:txBody>
          <a:bodyPr>
            <a:normAutofit fontScale="92500"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200" b="0" i="0" dirty="0">
                <a:effectLst/>
                <a:latin typeface="Comic Sans MS" panose="030F0702030302020204" pitchFamily="66" charset="0"/>
              </a:rPr>
              <a:t>Simpler than Lego. There is only one size, one shape, no holes: a sturdy wooden plank precision milled from hardwood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200" b="0" i="0" dirty="0">
              <a:effectLst/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200" b="0" i="0" dirty="0">
                <a:effectLst/>
                <a:latin typeface="Comic Sans MS" panose="030F0702030302020204" pitchFamily="66" charset="0"/>
              </a:rPr>
              <a:t>Because of the uniformity of the planks, very large, high and stable structures can be built and quite quickly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200" b="0" i="0" dirty="0">
              <a:effectLst/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200" dirty="0">
                <a:latin typeface="Comic Sans MS" panose="030F0702030302020204" pitchFamily="66" charset="0"/>
              </a:rPr>
              <a:t>A huge variety of structures can be built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200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200" dirty="0">
                <a:latin typeface="Comic Sans MS" panose="030F0702030302020204" pitchFamily="66" charset="0"/>
              </a:rPr>
              <a:t>T</a:t>
            </a:r>
            <a:r>
              <a:rPr lang="en-GB" sz="2200" b="0" i="0" dirty="0">
                <a:effectLst/>
                <a:latin typeface="Comic Sans MS" panose="030F0702030302020204" pitchFamily="66" charset="0"/>
              </a:rPr>
              <a:t>hey lack the tricky locking device of Lego, and are not tiny, so young children can build with them.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38E5D3-04FD-B711-4DE1-94017D6DE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437" y="589361"/>
            <a:ext cx="3776560" cy="86102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86B145-EF99-7AD1-82AA-0B7B8351A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82"/>
    </mc:Choice>
    <mc:Fallback xmlns="">
      <p:transition spd="slow" advTm="4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29CE0-F03B-D338-39EF-3A1FEEC06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281" y="3335837"/>
            <a:ext cx="3228975" cy="2571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FA379A-674D-F501-81E3-4076A7EF1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9052" y="532308"/>
            <a:ext cx="3095625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FB7A87-66BD-9884-5376-031556836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393" y="445510"/>
            <a:ext cx="2952750" cy="262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C97D3-CBDA-89EA-DBC7-2DC2906363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002" y="465633"/>
            <a:ext cx="3000375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C3B48E-A168-8527-8DE8-B5C90D53CE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1745" y="3335836"/>
            <a:ext cx="3314700" cy="2571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DEEA7C-DE8A-CB00-EEE0-0787F3AEA73A}"/>
              </a:ext>
            </a:extLst>
          </p:cNvPr>
          <p:cNvSpPr txBox="1"/>
          <p:nvPr/>
        </p:nvSpPr>
        <p:spPr>
          <a:xfrm>
            <a:off x="3542696" y="61483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hlinkClick r:id="rId11"/>
              </a:rPr>
              <a:t>Kapla</a:t>
            </a:r>
            <a:r>
              <a:rPr lang="en-GB" dirty="0">
                <a:hlinkClick r:id="rId11"/>
              </a:rPr>
              <a:t> Amazing Wooden Toy Construction Sets - YouTube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1EDFD-1C49-E0E6-3380-7535C7EC6EBF}"/>
              </a:ext>
            </a:extLst>
          </p:cNvPr>
          <p:cNvSpPr txBox="1"/>
          <p:nvPr/>
        </p:nvSpPr>
        <p:spPr>
          <a:xfrm>
            <a:off x="3899734" y="65523"/>
            <a:ext cx="4907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Opportunities are endless……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20BF6E-F6E4-E134-853A-3745019781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95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2"/>
    </mc:Choice>
    <mc:Fallback xmlns="">
      <p:transition spd="slow" advTm="1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496EB39-29D8-01A7-6FA4-E349C91E7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41" y="1303892"/>
            <a:ext cx="6129433" cy="1916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D909C5-9794-9083-9923-DFC2FBC06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26" y="2929537"/>
            <a:ext cx="3461857" cy="2596393"/>
          </a:xfrm>
          <a:prstGeom prst="rect">
            <a:avLst/>
          </a:prstGeom>
        </p:spPr>
      </p:pic>
      <p:pic>
        <p:nvPicPr>
          <p:cNvPr id="4" name="Picture 3" descr="A picture containing indoor, floor, wooden, wood&#10;&#10;Description automatically generated">
            <a:extLst>
              <a:ext uri="{FF2B5EF4-FFF2-40B4-BE49-F238E27FC236}">
                <a16:creationId xmlns:a16="http://schemas.microsoft.com/office/drawing/2014/main" id="{3879B0F4-6A4A-FF39-193D-3777E7D87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58" y="3347084"/>
            <a:ext cx="3587691" cy="2690768"/>
          </a:xfrm>
          <a:prstGeom prst="rect">
            <a:avLst/>
          </a:prstGeom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61000E56-1C65-791E-6E56-E00A8DE083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6" y="248783"/>
            <a:ext cx="6367727" cy="1916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448717-AD8C-511D-F552-EBD6E140C6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059" y="3637359"/>
            <a:ext cx="3684409" cy="2681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B04867-5C2E-ECC5-4E4E-5159DD2F0582}"/>
              </a:ext>
            </a:extLst>
          </p:cNvPr>
          <p:cNvSpPr txBox="1"/>
          <p:nvPr/>
        </p:nvSpPr>
        <p:spPr>
          <a:xfrm>
            <a:off x="638719" y="5878462"/>
            <a:ext cx="180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Bridges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3CC40-CCE9-1E05-53B8-4AE7AA668F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4560" y="5878462"/>
            <a:ext cx="1615580" cy="84132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3385926-9818-3333-2135-5462FD28D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0"/>
    </mc:Choice>
    <mc:Fallback xmlns="">
      <p:transition spd="slow" advTm="1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B04867-5C2E-ECC5-4E4E-5159DD2F0582}"/>
              </a:ext>
            </a:extLst>
          </p:cNvPr>
          <p:cNvSpPr txBox="1"/>
          <p:nvPr/>
        </p:nvSpPr>
        <p:spPr>
          <a:xfrm>
            <a:off x="244436" y="5853295"/>
            <a:ext cx="4671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Across the Curriculum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D65B41-7FF3-9D12-B6A2-69A0BDEED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210" y="565772"/>
            <a:ext cx="3133530" cy="417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E9A80E-C946-649E-D4C8-63196D25C56C}"/>
              </a:ext>
            </a:extLst>
          </p:cNvPr>
          <p:cNvSpPr txBox="1"/>
          <p:nvPr/>
        </p:nvSpPr>
        <p:spPr>
          <a:xfrm>
            <a:off x="315928" y="3595255"/>
            <a:ext cx="4042185" cy="1854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rgbClr val="0F1419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Primary 3 class using KAPLA blocks to design and build an Ancient Egyptian pyramid or temple. </a:t>
            </a:r>
            <a:r>
              <a:rPr lang="en-GB" dirty="0">
                <a:solidFill>
                  <a:srgbClr val="0F1419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They </a:t>
            </a:r>
            <a:r>
              <a:rPr lang="en-GB" dirty="0">
                <a:solidFill>
                  <a:srgbClr val="0F1419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used the engineering design process, teamwork and communication skills.</a:t>
            </a:r>
            <a:endParaRPr lang="en-GB" sz="1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2DB03D-FF4F-EE10-5791-6DB81B2BB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07" y="309983"/>
            <a:ext cx="3344297" cy="28116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EB69D4-1D83-0C2B-48D9-5D0CDCBC0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2160" y="5853295"/>
            <a:ext cx="1615580" cy="84132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FA4A1B-E388-55C6-FE8E-6CCD52D40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3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>
      <p:transition spd="slow" advTm="26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6" name="Picture 5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E40ABC3-E971-0A1E-3C4A-9EF31F49C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34" y="1170528"/>
            <a:ext cx="3317716" cy="4423622"/>
          </a:xfrm>
          <a:prstGeom prst="rect">
            <a:avLst/>
          </a:prstGeom>
        </p:spPr>
      </p:pic>
      <p:pic>
        <p:nvPicPr>
          <p:cNvPr id="8" name="Picture 7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6006140-670E-A6E0-894C-A59C85986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92" y="1722061"/>
            <a:ext cx="3317716" cy="4423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B8C909-0A8D-D74A-2D70-8127A91F3A85}"/>
              </a:ext>
            </a:extLst>
          </p:cNvPr>
          <p:cNvSpPr txBox="1"/>
          <p:nvPr/>
        </p:nvSpPr>
        <p:spPr>
          <a:xfrm>
            <a:off x="244436" y="5853295"/>
            <a:ext cx="4671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Across the Curriculum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632747-2A75-2535-22AF-DCBD25335E8E}"/>
              </a:ext>
            </a:extLst>
          </p:cNvPr>
          <p:cNvSpPr txBox="1"/>
          <p:nvPr/>
        </p:nvSpPr>
        <p:spPr>
          <a:xfrm>
            <a:off x="2851563" y="326608"/>
            <a:ext cx="6488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Can you build the Eiffel Tower?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567FDF-398F-84AF-17ED-27D9E85DC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75"/>
    </mc:Choice>
    <mc:Fallback xmlns="">
      <p:transition spd="slow" advTm="20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884AC-9DC8-E543-85B7-679D76763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243047"/>
            <a:ext cx="9144000" cy="668337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Comic Sans MS" panose="030F0702030302020204" pitchFamily="66" charset="0"/>
              </a:rPr>
              <a:t>Link to seasonal topics: Halloween!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5" name="Picture 4" descr="A picture containing text, stack&#10;&#10;Description automatically generated">
            <a:extLst>
              <a:ext uri="{FF2B5EF4-FFF2-40B4-BE49-F238E27FC236}">
                <a16:creationId xmlns:a16="http://schemas.microsoft.com/office/drawing/2014/main" id="{E437C4E3-D1B3-EBED-D5E5-F1E1FB8B2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22" y="1064761"/>
            <a:ext cx="3435928" cy="4581237"/>
          </a:xfrm>
          <a:prstGeom prst="rect">
            <a:avLst/>
          </a:prstGeom>
        </p:spPr>
      </p:pic>
      <p:pic>
        <p:nvPicPr>
          <p:cNvPr id="7" name="Picture 6" descr="A picture containing dark, lit&#10;&#10;Description automatically generated">
            <a:extLst>
              <a:ext uri="{FF2B5EF4-FFF2-40B4-BE49-F238E27FC236}">
                <a16:creationId xmlns:a16="http://schemas.microsoft.com/office/drawing/2014/main" id="{46C0AA24-C607-8B8B-19F9-BD2F5546E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01" y="1037331"/>
            <a:ext cx="3477072" cy="4636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9016A5-466E-A695-0892-3BC093802CA3}"/>
              </a:ext>
            </a:extLst>
          </p:cNvPr>
          <p:cNvSpPr txBox="1"/>
          <p:nvPr/>
        </p:nvSpPr>
        <p:spPr>
          <a:xfrm>
            <a:off x="229065" y="5901751"/>
            <a:ext cx="4671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Across the Curriculum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FB9CF8-A9E7-98AB-176B-12888C217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0"/>
    </mc:Choice>
    <mc:Fallback xmlns="">
      <p:transition spd="slow" advTm="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9016A5-466E-A695-0892-3BC093802CA3}"/>
              </a:ext>
            </a:extLst>
          </p:cNvPr>
          <p:cNvSpPr txBox="1"/>
          <p:nvPr/>
        </p:nvSpPr>
        <p:spPr>
          <a:xfrm>
            <a:off x="229065" y="5901751"/>
            <a:ext cx="4671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Across the Curriculum</a:t>
            </a:r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8E44EB8-FA6F-183C-1DA1-2416F023A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887" y="964686"/>
            <a:ext cx="3132001" cy="4176000"/>
          </a:xfrm>
          <a:prstGeom prst="rect">
            <a:avLst/>
          </a:prstGeom>
        </p:spPr>
      </p:pic>
      <p:pic>
        <p:nvPicPr>
          <p:cNvPr id="10" name="Picture 9" descr="A picture containing text, floor, person, indoor&#10;&#10;Description automatically generated">
            <a:extLst>
              <a:ext uri="{FF2B5EF4-FFF2-40B4-BE49-F238E27FC236}">
                <a16:creationId xmlns:a16="http://schemas.microsoft.com/office/drawing/2014/main" id="{51FE58B8-CDB8-1839-CFA8-D2D05E315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05" y="1393763"/>
            <a:ext cx="4423793" cy="331784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1F84C6-9D67-2D6F-0E4F-D2E975F4B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2"/>
    </mc:Choice>
    <mc:Fallback xmlns="">
      <p:transition spd="slow" advTm="4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F67D2-F6F6-A65A-68C4-DB3AD968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F7726-5F4C-4BDF-409E-005C918A3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GB" sz="2800" b="1" u="none" strike="noStrike" cap="none" dirty="0">
                <a:latin typeface="+mj-lt"/>
                <a:ea typeface="Arial"/>
                <a:cs typeface="Arial"/>
                <a:sym typeface="Arial"/>
              </a:rPr>
              <a:t>Consider ways to develop Engineering Habits of Mind.</a:t>
            </a:r>
            <a:endParaRPr lang="en-GB" b="1" dirty="0">
              <a:latin typeface="+mj-lt"/>
            </a:endParaRPr>
          </a:p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GB" sz="2800" b="1" u="none" strike="noStrike" cap="none" dirty="0">
                <a:latin typeface="+mj-lt"/>
                <a:ea typeface="Arial"/>
                <a:cs typeface="Arial"/>
                <a:sym typeface="Arial"/>
              </a:rPr>
              <a:t>Provide hands-on learning experiences that teach design, construction and problem solving</a:t>
            </a:r>
            <a:endParaRPr lang="en-GB" b="1" dirty="0">
              <a:latin typeface="+mj-lt"/>
            </a:endParaRPr>
          </a:p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GB" sz="2800" b="1" u="none" strike="noStrike" cap="none" dirty="0">
                <a:latin typeface="+mj-lt"/>
                <a:ea typeface="Arial"/>
                <a:cs typeface="Arial"/>
                <a:sym typeface="Arial"/>
              </a:rPr>
              <a:t>Develop a deeper understanding of the application of Engineering Disciplines/Engineering Across the Curriculum</a:t>
            </a:r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F31135-A226-E738-7C1E-BB6F2A0DB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5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27"/>
    </mc:Choice>
    <mc:Fallback xmlns="">
      <p:transition spd="slow" advTm="2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floor, indoor, wooden, seat&#10;&#10;Description automatically generated">
            <a:extLst>
              <a:ext uri="{FF2B5EF4-FFF2-40B4-BE49-F238E27FC236}">
                <a16:creationId xmlns:a16="http://schemas.microsoft.com/office/drawing/2014/main" id="{CEFF5EFB-B468-5C17-8D15-CADCCFD13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24" y="3549984"/>
            <a:ext cx="2299440" cy="3065921"/>
          </a:xfrm>
        </p:spPr>
      </p:pic>
      <p:pic>
        <p:nvPicPr>
          <p:cNvPr id="7" name="Picture 6" descr="A picture containing floor, indoor, table&#10;&#10;Description automatically generated">
            <a:extLst>
              <a:ext uri="{FF2B5EF4-FFF2-40B4-BE49-F238E27FC236}">
                <a16:creationId xmlns:a16="http://schemas.microsoft.com/office/drawing/2014/main" id="{0725A4BC-04AC-F94D-1D18-6E208C093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70" y="432306"/>
            <a:ext cx="6277974" cy="3247668"/>
          </a:xfrm>
          <a:prstGeom prst="rect">
            <a:avLst/>
          </a:prstGeom>
        </p:spPr>
      </p:pic>
      <p:pic>
        <p:nvPicPr>
          <p:cNvPr id="9" name="Picture 8" descr="A picture containing old, green, container&#10;&#10;Description automatically generated">
            <a:extLst>
              <a:ext uri="{FF2B5EF4-FFF2-40B4-BE49-F238E27FC236}">
                <a16:creationId xmlns:a16="http://schemas.microsoft.com/office/drawing/2014/main" id="{0315C7B5-8714-F3BC-ED40-517B142E5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769" y="432306"/>
            <a:ext cx="3055754" cy="2996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D209D7-960F-1D84-3C19-8C572CDE82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646" y="5705357"/>
            <a:ext cx="1615580" cy="8413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951902-DFD5-3E21-49DD-0A18DD1859D4}"/>
              </a:ext>
            </a:extLst>
          </p:cNvPr>
          <p:cNvSpPr txBox="1"/>
          <p:nvPr/>
        </p:nvSpPr>
        <p:spPr>
          <a:xfrm>
            <a:off x="275247" y="5961903"/>
            <a:ext cx="4671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Across the Curriculum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750121-C496-8886-AF7F-635BC4F08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1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5"/>
    </mc:Choice>
    <mc:Fallback xmlns="">
      <p:transition spd="slow" advTm="1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05"/>
          <p:cNvSpPr txBox="1">
            <a:spLocks noGrp="1"/>
          </p:cNvSpPr>
          <p:nvPr>
            <p:ph type="ctrTitle"/>
          </p:nvPr>
        </p:nvSpPr>
        <p:spPr>
          <a:xfrm>
            <a:off x="-1333500" y="-78263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GB" i="1"/>
              <a:t>Keva</a:t>
            </a:r>
            <a:r>
              <a:rPr lang="en-GB"/>
              <a:t> planks</a:t>
            </a:r>
            <a:endParaRPr/>
          </a:p>
        </p:txBody>
      </p:sp>
      <p:pic>
        <p:nvPicPr>
          <p:cNvPr id="465" name="Google Shape;465;p1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98" y="1940296"/>
            <a:ext cx="12156002" cy="2489623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105"/>
          <p:cNvSpPr/>
          <p:nvPr/>
        </p:nvSpPr>
        <p:spPr>
          <a:xfrm>
            <a:off x="351272" y="4744826"/>
            <a:ext cx="86998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https://www.kevaplanks.com/project-page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19B68F-54D1-A33F-A40F-965AEC9AC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2646" y="5705357"/>
            <a:ext cx="1615580" cy="8413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CE8A2F-A27D-0896-3999-75F3D8FC3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3"/>
    </mc:Choice>
    <mc:Fallback xmlns="">
      <p:transition spd="slow" advTm="1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EF9C0-6EB4-400F-3DC7-C54A9E1B7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ideas for Kapla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177BE-7334-5098-4145-23E5A5EE1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hlinkClick r:id="rId4"/>
              </a:rPr>
              <a:t>https://www.knextgeneration.co.uk/lessons</a:t>
            </a:r>
            <a:r>
              <a:rPr lang="en-GB" dirty="0"/>
              <a:t> – progressive 10 block Kapla challenges</a:t>
            </a:r>
          </a:p>
          <a:p>
            <a:endParaRPr lang="en-GB" dirty="0"/>
          </a:p>
          <a:p>
            <a:r>
              <a:rPr lang="en-GB" dirty="0">
                <a:hlinkClick r:id="rId5"/>
              </a:rPr>
              <a:t>https://blogs.glowscotland.org.uk/re/stemrenfrewshire/useful-websites/engineering/</a:t>
            </a:r>
            <a:r>
              <a:rPr lang="en-GB" dirty="0"/>
              <a:t> - find links to more Kapla/ </a:t>
            </a:r>
            <a:r>
              <a:rPr lang="en-GB" dirty="0" err="1"/>
              <a:t>WoodenPlank</a:t>
            </a:r>
            <a:r>
              <a:rPr lang="en-GB" dirty="0"/>
              <a:t> STEM challenges</a:t>
            </a:r>
          </a:p>
          <a:p>
            <a:endParaRPr lang="en-GB" dirty="0"/>
          </a:p>
          <a:p>
            <a:r>
              <a:rPr lang="en-GB" dirty="0">
                <a:hlinkClick r:id="rId6"/>
              </a:rPr>
              <a:t>https://www.kevaplanks.com/project-page</a:t>
            </a:r>
            <a:r>
              <a:rPr lang="en-GB" dirty="0"/>
              <a:t> – project ideas</a:t>
            </a:r>
          </a:p>
          <a:p>
            <a:endParaRPr lang="en-GB" dirty="0"/>
          </a:p>
          <a:p>
            <a:r>
              <a:rPr lang="en-GB" dirty="0">
                <a:hlinkClick r:id="rId7"/>
              </a:rPr>
              <a:t>https://www.kevaplanks.com/challenges-with-20-planks-or-less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2EC6BB-7FB7-D097-F80F-9DABC11DC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4"/>
    </mc:Choice>
    <mc:Fallback xmlns="">
      <p:transition spd="slow" advTm="7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5A6B0D-BF82-1FC8-DD75-DD117B4A26D9}"/>
              </a:ext>
            </a:extLst>
          </p:cNvPr>
          <p:cNvSpPr txBox="1"/>
          <p:nvPr/>
        </p:nvSpPr>
        <p:spPr>
          <a:xfrm>
            <a:off x="1132514" y="371474"/>
            <a:ext cx="9924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228D00-E176-FCCF-2BEE-5946A486C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918" y="2407640"/>
            <a:ext cx="5351366" cy="14839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FE865F-94AC-DB56-FDB8-573004B41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0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1"/>
    </mc:Choice>
    <mc:Fallback xmlns="">
      <p:transition spd="slow" advTm="5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E7764E-EEE2-65AB-5A38-AC20622ED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901" y="164807"/>
            <a:ext cx="3517697" cy="9754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723D4C-B75C-58BA-8860-B2070B7F2FDF}"/>
              </a:ext>
            </a:extLst>
          </p:cNvPr>
          <p:cNvSpPr txBox="1"/>
          <p:nvPr/>
        </p:nvSpPr>
        <p:spPr>
          <a:xfrm>
            <a:off x="628650" y="1202097"/>
            <a:ext cx="812482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000" dirty="0" err="1">
                <a:latin typeface="Comic Sans MS" panose="030F0702030302020204" pitchFamily="66" charset="0"/>
              </a:rPr>
              <a:t>Makedo</a:t>
            </a:r>
            <a:r>
              <a:rPr lang="en-GB" sz="2000" dirty="0">
                <a:latin typeface="Comic Sans MS" panose="030F0702030302020204" pitchFamily="66" charset="0"/>
              </a:rPr>
              <a:t> is a construction system with simple tools that allows children to create models out of cardboard</a:t>
            </a:r>
          </a:p>
          <a:p>
            <a:pPr algn="just"/>
            <a:r>
              <a:rPr lang="en-GB" sz="2000" dirty="0">
                <a:latin typeface="Comic Sans MS" panose="030F0702030302020204" pitchFamily="66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Cardboard as a building material is sustainable, fully recyclable and can be used again and again. It’s sturdy but pliable enough for small hands to manipulate, and versatile - cardboard can be folded, sawed through and hole-punched without it affecting its durability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000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000" dirty="0" err="1">
                <a:latin typeface="Comic Sans MS" panose="030F0702030302020204" pitchFamily="66" charset="0"/>
              </a:rPr>
              <a:t>Makedo</a:t>
            </a:r>
            <a:r>
              <a:rPr lang="en-GB" sz="2000" dirty="0">
                <a:latin typeface="Comic Sans MS" panose="030F0702030302020204" pitchFamily="66" charset="0"/>
              </a:rPr>
              <a:t> can provide hands-on learning experiences that teach design, construction and problem solving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000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000" dirty="0">
                <a:latin typeface="Comic Sans MS" panose="030F0702030302020204" pitchFamily="66" charset="0"/>
              </a:rPr>
              <a:t>If fosters children’s imagination, creativity, resilience and perseverance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GB" sz="2000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000" dirty="0" err="1">
                <a:latin typeface="Comic Sans MS" panose="030F0702030302020204" pitchFamily="66" charset="0"/>
              </a:rPr>
              <a:t>Makedo</a:t>
            </a:r>
            <a:r>
              <a:rPr lang="en-GB" sz="2000" dirty="0">
                <a:latin typeface="Comic Sans MS" panose="030F0702030302020204" pitchFamily="66" charset="0"/>
              </a:rPr>
              <a:t> can be used across the curriculum and allows for differentiation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F80A22-1277-EFF0-F387-4C85B11E1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3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67"/>
    </mc:Choice>
    <mc:Fallback xmlns="">
      <p:transition spd="slow" advTm="3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2477A-F668-AAE0-8F48-1455FA752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135" y="675992"/>
            <a:ext cx="5386355" cy="2656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5B4333-8534-6BCB-B875-C6F21C018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60099" y="3525118"/>
            <a:ext cx="2625472" cy="2625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AE58F0-F5D1-FA1A-3225-A2C5F53A14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579184" y="3525119"/>
            <a:ext cx="2411307" cy="2625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B67A3E-C690-1583-85B2-8B8B4329E2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2609" y="868680"/>
            <a:ext cx="2388327" cy="4246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FFCB99-0D65-40CC-EFBE-0C26DA1461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7689" y="678457"/>
            <a:ext cx="2212986" cy="1659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5F2436-A37C-84D5-9291-64010B31F5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7689" y="2591738"/>
            <a:ext cx="2191895" cy="16597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0BAAF3-E67B-CC9D-21F7-C772A5A83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299" y="4563460"/>
            <a:ext cx="2231376" cy="14900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74F61C-9600-7F3F-9E0A-32FB932ECBA5}"/>
              </a:ext>
            </a:extLst>
          </p:cNvPr>
          <p:cNvSpPr txBox="1"/>
          <p:nvPr/>
        </p:nvSpPr>
        <p:spPr>
          <a:xfrm>
            <a:off x="3899734" y="65523"/>
            <a:ext cx="4907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Opportunities are endless……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145969-2BB3-4651-1FB0-13D6107101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04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6"/>
    </mc:Choice>
    <mc:Fallback xmlns="">
      <p:transition spd="slow" advTm="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48D753-ADD4-45A0-B9CC-F7B469C0204F}"/>
              </a:ext>
            </a:extLst>
          </p:cNvPr>
          <p:cNvSpPr txBox="1"/>
          <p:nvPr/>
        </p:nvSpPr>
        <p:spPr>
          <a:xfrm>
            <a:off x="901147" y="583960"/>
            <a:ext cx="103897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latin typeface="Comic Sans MS" panose="030F0702030302020204" pitchFamily="66" charset="0"/>
                <a:hlinkClick r:id="rId4"/>
              </a:rPr>
              <a:t>Makedo</a:t>
            </a:r>
            <a:r>
              <a:rPr lang="en-GB" sz="3600" b="1" dirty="0">
                <a:latin typeface="Comic Sans MS" panose="030F0702030302020204" pitchFamily="66" charset="0"/>
                <a:hlinkClick r:id="rId4"/>
              </a:rPr>
              <a:t> Education</a:t>
            </a:r>
            <a:r>
              <a:rPr lang="en-GB" sz="3600" b="1" dirty="0">
                <a:latin typeface="Comic Sans MS" panose="030F0702030302020204" pitchFamily="66" charset="0"/>
              </a:rPr>
              <a:t> – make.do/pages/education</a:t>
            </a: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b="1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018E17-0087-4BDC-A68E-FDFE1C76668E}"/>
              </a:ext>
            </a:extLst>
          </p:cNvPr>
          <p:cNvSpPr txBox="1"/>
          <p:nvPr/>
        </p:nvSpPr>
        <p:spPr>
          <a:xfrm>
            <a:off x="901147" y="1642032"/>
            <a:ext cx="799106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Introduction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The Ultimate Cardboard Construction STEAM Teaching and Learning Tool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 Resources for Educators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How to use </a:t>
            </a:r>
            <a:r>
              <a:rPr lang="en-GB" sz="2400" dirty="0" err="1">
                <a:latin typeface="Comic Sans MS" panose="030F0702030302020204" pitchFamily="66" charset="0"/>
              </a:rPr>
              <a:t>Makedo</a:t>
            </a:r>
            <a:r>
              <a:rPr lang="en-GB" sz="2400" dirty="0">
                <a:latin typeface="Comic Sans MS" panose="030F0702030302020204" pitchFamily="66" charset="0"/>
              </a:rPr>
              <a:t> In Your Classroom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Cardboard As A Building Block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Sourcing Cardboard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err="1">
                <a:latin typeface="Comic Sans MS" panose="030F0702030302020204" pitchFamily="66" charset="0"/>
              </a:rPr>
              <a:t>Makedo</a:t>
            </a:r>
            <a:r>
              <a:rPr lang="en-GB" sz="2400" dirty="0">
                <a:latin typeface="Comic Sans MS" panose="030F0702030302020204" pitchFamily="66" charset="0"/>
              </a:rPr>
              <a:t> and STEAM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err="1">
                <a:latin typeface="Comic Sans MS" panose="030F0702030302020204" pitchFamily="66" charset="0"/>
              </a:rPr>
              <a:t>Makedo</a:t>
            </a:r>
            <a:r>
              <a:rPr lang="en-GB" sz="2400" dirty="0">
                <a:latin typeface="Comic Sans MS" panose="030F0702030302020204" pitchFamily="66" charset="0"/>
              </a:rPr>
              <a:t> and the Maker Movement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Comic Sans MS" panose="030F0702030302020204" pitchFamily="66" charset="0"/>
              </a:rPr>
              <a:t>Join the </a:t>
            </a:r>
            <a:r>
              <a:rPr lang="en-GB" sz="2400" dirty="0" err="1">
                <a:latin typeface="Comic Sans MS" panose="030F0702030302020204" pitchFamily="66" charset="0"/>
              </a:rPr>
              <a:t>Makedo</a:t>
            </a:r>
            <a:r>
              <a:rPr lang="en-GB" sz="2400" dirty="0">
                <a:latin typeface="Comic Sans MS" panose="030F0702030302020204" pitchFamily="66" charset="0"/>
              </a:rPr>
              <a:t> Community!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 err="1">
                <a:latin typeface="Comic Sans MS" panose="030F0702030302020204" pitchFamily="66" charset="0"/>
              </a:rPr>
              <a:t>Makedo</a:t>
            </a:r>
            <a:r>
              <a:rPr lang="en-GB" sz="2400" dirty="0">
                <a:latin typeface="Comic Sans MS" panose="030F0702030302020204" pitchFamily="66" charset="0"/>
              </a:rPr>
              <a:t> Education Awards and Testimonials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FBB942-4E91-7BCD-735C-7B7A6FC24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9310" y="5770589"/>
            <a:ext cx="1615580" cy="84132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AC8AB6-A30C-BEFC-9563-EC7A07599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6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5"/>
    </mc:Choice>
    <mc:Fallback xmlns="">
      <p:transition spd="slow" advTm="7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FA3A-26A6-0802-B5EF-91013B89C4CB}"/>
              </a:ext>
            </a:extLst>
          </p:cNvPr>
          <p:cNvSpPr txBox="1"/>
          <p:nvPr/>
        </p:nvSpPr>
        <p:spPr>
          <a:xfrm>
            <a:off x="561064" y="4036101"/>
            <a:ext cx="709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9180F5-51A9-43A5-C6FC-9DE6F9858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913" y="232416"/>
            <a:ext cx="3511449" cy="975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7C46A6-489D-CF1F-C5E0-1F4C6D6EC0EB}"/>
              </a:ext>
            </a:extLst>
          </p:cNvPr>
          <p:cNvSpPr txBox="1"/>
          <p:nvPr/>
        </p:nvSpPr>
        <p:spPr>
          <a:xfrm>
            <a:off x="7571762" y="684641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omic Sans MS" panose="030F0702030302020204" pitchFamily="66" charset="0"/>
              </a:rPr>
              <a:t>tools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4F2720-1A8B-EECC-D493-9330BBEF61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682" y="702696"/>
            <a:ext cx="1204913" cy="1204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870FD1-C426-15DA-2D52-5FEC50EC1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85" y="1060409"/>
            <a:ext cx="1351567" cy="1362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FA9816-278D-5815-34AF-572967C38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729" y="2918904"/>
            <a:ext cx="1204913" cy="1204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EF27D-F719-0142-7A2E-DF514B6EFF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6039" y="3250164"/>
            <a:ext cx="1351567" cy="13515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5C44C-2441-F613-E89B-9FE0EC44CF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1640" y="1998180"/>
            <a:ext cx="1145906" cy="11127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3CF9C9-F081-2326-A6A0-294E249D9E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6345" y="2866231"/>
            <a:ext cx="1411152" cy="10597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08CB31-F155-BD37-E5F6-1E3DCA604B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3183" y="5206925"/>
            <a:ext cx="2491410" cy="626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2256E0-2D42-0B4D-4E7E-96409CC3B2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7298" y="4889787"/>
            <a:ext cx="1411152" cy="11975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A1915C-DA74-7A07-E387-B8E11D136E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9344" y="3210029"/>
            <a:ext cx="1337140" cy="13437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0F9C7E-10B7-B6FC-6475-482414020F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47829" y="1436722"/>
            <a:ext cx="1362133" cy="13621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E551D4-58FC-9D85-CADD-8E996CB025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74241" y="1544113"/>
            <a:ext cx="1204913" cy="9047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3A09FF2-BECC-3DA7-6A0D-12DAC74650F8}"/>
              </a:ext>
            </a:extLst>
          </p:cNvPr>
          <p:cNvSpPr txBox="1"/>
          <p:nvPr/>
        </p:nvSpPr>
        <p:spPr>
          <a:xfrm>
            <a:off x="387315" y="1996509"/>
            <a:ext cx="151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Comic Sans MS" panose="030F0702030302020204" pitchFamily="66" charset="0"/>
              </a:rPr>
              <a:t>Scru</a:t>
            </a:r>
            <a:r>
              <a:rPr lang="en-GB" dirty="0">
                <a:latin typeface="Comic Sans MS" panose="030F0702030302020204" pitchFamily="66" charset="0"/>
              </a:rPr>
              <a:t>-driver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D1DD0B-81A0-0F2B-D392-EEAEAE6DCCC4}"/>
              </a:ext>
            </a:extLst>
          </p:cNvPr>
          <p:cNvSpPr txBox="1"/>
          <p:nvPr/>
        </p:nvSpPr>
        <p:spPr>
          <a:xfrm>
            <a:off x="492441" y="4238405"/>
            <a:ext cx="151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Safe-saw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4852AA-CC6A-862D-1895-C70153A95ED7}"/>
              </a:ext>
            </a:extLst>
          </p:cNvPr>
          <p:cNvSpPr txBox="1"/>
          <p:nvPr/>
        </p:nvSpPr>
        <p:spPr>
          <a:xfrm>
            <a:off x="3222904" y="6018992"/>
            <a:ext cx="151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Fold-roller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596AE3-724E-BA16-BF3B-5C9CFB13432A}"/>
              </a:ext>
            </a:extLst>
          </p:cNvPr>
          <p:cNvSpPr txBox="1"/>
          <p:nvPr/>
        </p:nvSpPr>
        <p:spPr>
          <a:xfrm>
            <a:off x="4515051" y="3314579"/>
            <a:ext cx="127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Mini-tool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475229-7449-F191-63A9-F95317E868BD}"/>
              </a:ext>
            </a:extLst>
          </p:cNvPr>
          <p:cNvSpPr txBox="1"/>
          <p:nvPr/>
        </p:nvSpPr>
        <p:spPr>
          <a:xfrm>
            <a:off x="9834831" y="2866231"/>
            <a:ext cx="19753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Comic Sans MS" panose="030F0702030302020204" pitchFamily="66" charset="0"/>
              </a:rPr>
              <a:t>Scru</a:t>
            </a:r>
            <a:r>
              <a:rPr lang="en-GB" dirty="0">
                <a:latin typeface="Comic Sans MS" panose="030F0702030302020204" pitchFamily="66" charset="0"/>
              </a:rPr>
              <a:t>: connects up to 3 layers of cardboard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err="1">
                <a:latin typeface="Comic Sans MS" panose="030F0702030302020204" pitchFamily="66" charset="0"/>
              </a:rPr>
              <a:t>Scru</a:t>
            </a:r>
            <a:r>
              <a:rPr lang="en-GB" dirty="0">
                <a:latin typeface="Comic Sans MS" panose="030F0702030302020204" pitchFamily="66" charset="0"/>
              </a:rPr>
              <a:t>+: connects up to 6 layers of cardboard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4DE38F-83F0-DECA-0487-694B981C1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9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99"/>
    </mc:Choice>
    <mc:Fallback xmlns="">
      <p:transition spd="slow" advTm="59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CFF13-DDE8-4E48-D5AD-9C9025CD8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4124" y="5645998"/>
            <a:ext cx="1616812" cy="840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768C8-CAF4-497C-024C-EBA91D11E5EC}"/>
              </a:ext>
            </a:extLst>
          </p:cNvPr>
          <p:cNvSpPr txBox="1"/>
          <p:nvPr/>
        </p:nvSpPr>
        <p:spPr>
          <a:xfrm rot="10800000" flipV="1">
            <a:off x="478172" y="295381"/>
            <a:ext cx="623310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Using the engineering design process, your team brief is to design a model with a moving part </a:t>
            </a:r>
            <a:endParaRPr lang="en-GB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800" b="1" dirty="0">
                <a:latin typeface="Comic Sans MS" panose="030F0702030302020204" pitchFamily="66" charset="0"/>
              </a:rPr>
              <a:t>ASK:  </a:t>
            </a:r>
            <a:r>
              <a:rPr lang="en-GB" sz="1800" dirty="0">
                <a:latin typeface="Comic Sans MS" panose="030F0702030302020204" pitchFamily="66" charset="0"/>
              </a:rPr>
              <a:t>What is the </a:t>
            </a:r>
            <a:r>
              <a:rPr lang="en-GB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problem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GB" sz="1800" dirty="0">
                <a:latin typeface="Comic Sans MS" panose="030F0702030302020204" pitchFamily="66" charset="0"/>
              </a:rPr>
              <a:t> the requirements and </a:t>
            </a:r>
            <a:r>
              <a:rPr lang="en-GB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constraints</a:t>
            </a:r>
            <a:r>
              <a:rPr lang="en-GB" sz="1800" dirty="0">
                <a:latin typeface="Comic Sans MS" panose="030F0702030302020204" pitchFamily="66" charset="0"/>
              </a:rPr>
              <a:t>? </a:t>
            </a:r>
          </a:p>
          <a:p>
            <a:pPr algn="just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GB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Problem</a:t>
            </a:r>
            <a:r>
              <a:rPr lang="en-GB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: design and build a model with a moving part</a:t>
            </a:r>
          </a:p>
          <a:p>
            <a:pPr algn="just"/>
            <a:r>
              <a:rPr lang="en-GB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</a:t>
            </a:r>
            <a:r>
              <a:rPr lang="en-GB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Constraints</a:t>
            </a:r>
            <a:r>
              <a:rPr lang="en-GB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: you must use the cardboard boxes </a:t>
            </a:r>
            <a:endParaRPr lang="en-GB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just"/>
            <a:endParaRPr lang="en-GB" sz="18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800" b="1" dirty="0">
                <a:latin typeface="Comic Sans MS" panose="030F0702030302020204" pitchFamily="66" charset="0"/>
              </a:rPr>
              <a:t>IMAGINE: </a:t>
            </a:r>
            <a:r>
              <a:rPr lang="en-GB" b="1" dirty="0">
                <a:latin typeface="Comic Sans MS" panose="030F0702030302020204" pitchFamily="66" charset="0"/>
              </a:rPr>
              <a:t>B</a:t>
            </a:r>
            <a:r>
              <a:rPr lang="en-GB" sz="1800" dirty="0">
                <a:latin typeface="Comic Sans MS" panose="030F0702030302020204" pitchFamily="66" charset="0"/>
              </a:rPr>
              <a:t>rainstorm solutions and research ideas</a:t>
            </a:r>
          </a:p>
          <a:p>
            <a:pPr algn="just"/>
            <a:r>
              <a:rPr lang="en-GB" sz="1800" dirty="0">
                <a:latin typeface="Comic Sans MS" panose="030F0702030302020204" pitchFamily="66" charset="0"/>
              </a:rPr>
              <a:t>  </a:t>
            </a:r>
            <a:endParaRPr lang="en-GB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800" b="1" dirty="0">
                <a:latin typeface="Comic Sans MS" panose="030F0702030302020204" pitchFamily="66" charset="0"/>
              </a:rPr>
              <a:t>PLAN: </a:t>
            </a:r>
            <a:r>
              <a:rPr lang="en-GB" b="1" dirty="0">
                <a:latin typeface="Comic Sans MS" panose="030F0702030302020204" pitchFamily="66" charset="0"/>
              </a:rPr>
              <a:t>C</a:t>
            </a:r>
            <a:r>
              <a:rPr lang="en-GB" sz="1800" dirty="0">
                <a:latin typeface="Comic Sans MS" panose="030F0702030302020204" pitchFamily="66" charset="0"/>
              </a:rPr>
              <a:t>hoose two/three of the best ideas from the brainstormed list and sketch possible designs, </a:t>
            </a:r>
            <a:r>
              <a:rPr lang="en-GB" dirty="0">
                <a:latin typeface="Comic Sans MS" panose="030F0702030302020204" pitchFamily="66" charset="0"/>
              </a:rPr>
              <a:t>then </a:t>
            </a:r>
            <a:r>
              <a:rPr lang="en-GB" sz="1800" dirty="0">
                <a:latin typeface="Comic Sans MS" panose="030F0702030302020204" pitchFamily="66" charset="0"/>
              </a:rPr>
              <a:t>choose a single design to prototype</a:t>
            </a:r>
          </a:p>
          <a:p>
            <a:pPr algn="just"/>
            <a:endParaRPr lang="en-GB" sz="18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800" b="1" dirty="0">
                <a:latin typeface="Comic Sans MS" panose="030F0702030302020204" pitchFamily="66" charset="0"/>
              </a:rPr>
              <a:t>CREATE: </a:t>
            </a:r>
            <a:r>
              <a:rPr lang="en-GB" sz="1800" dirty="0">
                <a:latin typeface="Comic Sans MS" panose="030F0702030302020204" pitchFamily="66" charset="0"/>
              </a:rPr>
              <a:t>Build the model/prototype</a:t>
            </a:r>
          </a:p>
          <a:p>
            <a:pPr algn="just"/>
            <a:endParaRPr lang="en-GB" sz="18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800" b="1" dirty="0">
                <a:latin typeface="Comic Sans MS" panose="030F0702030302020204" pitchFamily="66" charset="0"/>
              </a:rPr>
              <a:t>TEST: </a:t>
            </a:r>
            <a:r>
              <a:rPr lang="en-GB" sz="1800" dirty="0">
                <a:latin typeface="Comic Sans MS" panose="030F0702030302020204" pitchFamily="66" charset="0"/>
              </a:rPr>
              <a:t>Evaluate </a:t>
            </a:r>
            <a:r>
              <a:rPr lang="en-GB" dirty="0">
                <a:latin typeface="Comic Sans MS" panose="030F0702030302020204" pitchFamily="66" charset="0"/>
              </a:rPr>
              <a:t>and </a:t>
            </a:r>
            <a:r>
              <a:rPr lang="en-GB" sz="1800" dirty="0">
                <a:latin typeface="Comic Sans MS" panose="030F0702030302020204" pitchFamily="66" charset="0"/>
              </a:rPr>
              <a:t>testing</a:t>
            </a:r>
            <a:r>
              <a:rPr lang="en-GB" dirty="0">
                <a:latin typeface="Comic Sans MS" panose="030F0702030302020204" pitchFamily="66" charset="0"/>
              </a:rPr>
              <a:t> identifying </a:t>
            </a:r>
            <a:r>
              <a:rPr lang="en-GB" sz="1800" dirty="0">
                <a:latin typeface="Comic Sans MS" panose="030F0702030302020204" pitchFamily="66" charset="0"/>
              </a:rPr>
              <a:t>strengths and weaknesses of the design</a:t>
            </a:r>
          </a:p>
          <a:p>
            <a:pPr algn="just"/>
            <a:endParaRPr lang="en-GB" sz="18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800" b="1" dirty="0">
                <a:latin typeface="Comic Sans MS" panose="030F0702030302020204" pitchFamily="66" charset="0"/>
              </a:rPr>
              <a:t>IMPROVE: </a:t>
            </a:r>
            <a:r>
              <a:rPr lang="en-GB" sz="1800" dirty="0">
                <a:latin typeface="Comic Sans MS" panose="030F0702030302020204" pitchFamily="66" charset="0"/>
              </a:rPr>
              <a:t>Based on the test, make improvements to  the design, identify changes and justify the revisions.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AB2068-7B6A-175B-692C-8FCF2DDB4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126" y="1086425"/>
            <a:ext cx="6606038" cy="430414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B3AE92-ACB6-3711-33D0-9C7A1D437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0"/>
    </mc:Choice>
    <mc:Fallback xmlns="">
      <p:transition spd="slow" advTm="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9EFBE-6BDD-6306-FF61-582C05DAB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Started with Makedo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34A0D-0690-0915-A912-2291AE702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hlinkClick r:id="rId4"/>
            </a:endParaRPr>
          </a:p>
          <a:p>
            <a:r>
              <a:rPr lang="en-GB" dirty="0">
                <a:hlinkClick r:id="rId4"/>
              </a:rPr>
              <a:t>https://know.make.do/collections/how-to</a:t>
            </a:r>
          </a:p>
          <a:p>
            <a:r>
              <a:rPr lang="en-GB" dirty="0">
                <a:hlinkClick r:id="rId4"/>
              </a:rPr>
              <a:t>https://know.make.do/collections/everything/steam-design-challenge</a:t>
            </a:r>
          </a:p>
          <a:p>
            <a:r>
              <a:rPr lang="en-GB" dirty="0">
                <a:hlinkClick r:id="rId4"/>
              </a:rPr>
              <a:t>https://know.make.do/collections/classroom/starter-guides</a:t>
            </a:r>
            <a:endParaRPr lang="en-GB" dirty="0"/>
          </a:p>
          <a:p>
            <a:r>
              <a:rPr lang="en-GB" dirty="0">
                <a:hlinkClick r:id="rId5"/>
              </a:rPr>
              <a:t>https://know.make.do/collections/classroom/subject-aligned-activities</a:t>
            </a:r>
            <a:endParaRPr lang="en-GB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969F3C6-57C0-3734-6CF8-7E7459C16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3"/>
    </mc:Choice>
    <mc:Fallback xmlns="">
      <p:transition spd="slow" advTm="6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F67D2-F6F6-A65A-68C4-DB3AD968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F7726-5F4C-4BDF-409E-005C918A3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GB" sz="3600" b="1" dirty="0">
                <a:latin typeface="+mj-lt"/>
                <a:cs typeface="Arial"/>
                <a:sym typeface="Arial"/>
              </a:rPr>
              <a:t>What is Engineering?</a:t>
            </a:r>
            <a:endParaRPr lang="en-GB" sz="3600" b="1" dirty="0">
              <a:latin typeface="+mj-lt"/>
            </a:endParaRPr>
          </a:p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GB" sz="3600" b="1" u="none" strike="noStrike" cap="none" dirty="0">
                <a:latin typeface="+mj-lt"/>
                <a:ea typeface="Arial"/>
                <a:cs typeface="Arial"/>
                <a:sym typeface="Arial"/>
              </a:rPr>
              <a:t>Engineering in the Curriculum</a:t>
            </a:r>
            <a:endParaRPr lang="en-GB" sz="3600" b="1" dirty="0">
              <a:latin typeface="+mj-lt"/>
            </a:endParaRPr>
          </a:p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GB" sz="3600" b="1" u="none" strike="noStrike" cap="none" dirty="0">
                <a:latin typeface="+mj-lt"/>
                <a:ea typeface="Arial"/>
                <a:cs typeface="Arial"/>
                <a:sym typeface="Arial"/>
              </a:rPr>
              <a:t>Developing Engineering Habits of Mind</a:t>
            </a:r>
          </a:p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GB" sz="3600" b="1" u="none" strike="noStrike" cap="none" dirty="0">
                <a:latin typeface="+mj-lt"/>
                <a:ea typeface="Arial"/>
                <a:cs typeface="Arial"/>
                <a:sym typeface="Arial"/>
              </a:rPr>
              <a:t>Using the Engineering Design Process</a:t>
            </a:r>
          </a:p>
          <a:p>
            <a:pPr marL="269875" marR="0" lvl="0" indent="-269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GB" sz="3600" b="1" dirty="0">
                <a:latin typeface="+mj-lt"/>
                <a:ea typeface="Arial"/>
                <a:cs typeface="Arial"/>
                <a:sym typeface="Arial"/>
              </a:rPr>
              <a:t>Using the resources</a:t>
            </a:r>
          </a:p>
          <a:p>
            <a:pPr marL="727075" lvl="1" indent="-26987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GB" sz="3200" b="1" u="none" strike="noStrike" cap="none" dirty="0">
                <a:latin typeface="+mj-lt"/>
                <a:ea typeface="Arial"/>
                <a:cs typeface="Arial"/>
                <a:sym typeface="Arial"/>
              </a:rPr>
              <a:t>Kapla</a:t>
            </a:r>
          </a:p>
          <a:p>
            <a:pPr marL="727075" lvl="1" indent="-26987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GB" sz="3200" b="1" dirty="0">
                <a:latin typeface="+mj-lt"/>
                <a:ea typeface="Arial"/>
                <a:cs typeface="Arial"/>
                <a:sym typeface="Arial"/>
              </a:rPr>
              <a:t>Make Do</a:t>
            </a:r>
            <a:endParaRPr lang="en-GB" sz="3200" b="1" u="none" strike="noStrike" cap="none" dirty="0">
              <a:latin typeface="+mj-lt"/>
              <a:ea typeface="Arial"/>
              <a:cs typeface="Arial"/>
              <a:sym typeface="Arial"/>
            </a:endParaRP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5E1F0B-4CBC-4850-ACF1-026377F4E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40"/>
    </mc:Choice>
    <mc:Fallback xmlns="">
      <p:transition spd="slow" advTm="3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dboard Box Engineering">
            <a:extLst>
              <a:ext uri="{FF2B5EF4-FFF2-40B4-BE49-F238E27FC236}">
                <a16:creationId xmlns:a16="http://schemas.microsoft.com/office/drawing/2014/main" id="{B37D8A17-2475-BE64-DF22-1E0CADBFEC1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9134" y="492330"/>
            <a:ext cx="4581247" cy="587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D1DAA6-42E1-641C-A47D-3B386208010C}"/>
              </a:ext>
            </a:extLst>
          </p:cNvPr>
          <p:cNvSpPr txBox="1"/>
          <p:nvPr/>
        </p:nvSpPr>
        <p:spPr>
          <a:xfrm>
            <a:off x="6503256" y="852883"/>
            <a:ext cx="55160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https://www.teachingexpertise.com/classroom-ideas/cardboard-engineering-projects/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6"/>
              </a:rPr>
              <a:t>https://www.science-sparks.com/cardboard-stem-challenges/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3DD891-FE37-0A45-0D06-8EF6FFEA9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9"/>
    </mc:Choice>
    <mc:Fallback xmlns="">
      <p:transition spd="slow" advTm="14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EA95A6A9-C8D9-0D84-5487-DF7C3DB65FBF}"/>
              </a:ext>
            </a:extLst>
          </p:cNvPr>
          <p:cNvSpPr txBox="1"/>
          <p:nvPr/>
        </p:nvSpPr>
        <p:spPr>
          <a:xfrm>
            <a:off x="1623408" y="2192815"/>
            <a:ext cx="5152267" cy="407734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0">
              <a:lnSpc>
                <a:spcPct val="101000"/>
              </a:lnSpc>
              <a:spcBef>
                <a:spcPts val="57"/>
              </a:spcBef>
            </a:pPr>
            <a:r>
              <a:rPr lang="en-GB" sz="2133" b="1" dirty="0">
                <a:solidFill>
                  <a:srgbClr val="1E4777"/>
                </a:solidFill>
                <a:latin typeface="Neue Kabel" panose="020C0502020203020303" pitchFamily="34" charset="77"/>
                <a:cs typeface="Calibri"/>
              </a:rPr>
              <a:t>Draw an Engineer: multiple studies with different ages (from preschool to teachers)</a:t>
            </a:r>
          </a:p>
          <a:p>
            <a:pPr marL="7701" marR="3080">
              <a:lnSpc>
                <a:spcPct val="101000"/>
              </a:lnSpc>
              <a:spcBef>
                <a:spcPts val="57"/>
              </a:spcBef>
            </a:pPr>
            <a:r>
              <a:rPr lang="en-GB" sz="2133" b="1" dirty="0">
                <a:solidFill>
                  <a:srgbClr val="1E4777"/>
                </a:solidFill>
                <a:latin typeface="Neue Kabel" panose="020C0502020203020303" pitchFamily="34" charset="77"/>
                <a:cs typeface="Calibri"/>
              </a:rPr>
              <a:t>Indicates common perceptions are:</a:t>
            </a:r>
          </a:p>
          <a:p>
            <a:pPr marL="7701" marR="3080">
              <a:lnSpc>
                <a:spcPct val="101000"/>
              </a:lnSpc>
              <a:spcBef>
                <a:spcPts val="57"/>
              </a:spcBef>
            </a:pPr>
            <a:endParaRPr lang="en-GB" sz="2133" b="1" dirty="0">
              <a:solidFill>
                <a:srgbClr val="1E4777"/>
              </a:solidFill>
              <a:latin typeface="Neue Kabel" panose="020C0502020203020303" pitchFamily="34" charset="77"/>
              <a:cs typeface="Calibri"/>
            </a:endParaRPr>
          </a:p>
          <a:p>
            <a:pPr marL="388692" marR="3080" indent="-380990">
              <a:lnSpc>
                <a:spcPct val="101000"/>
              </a:lnSpc>
              <a:spcBef>
                <a:spcPts val="57"/>
              </a:spcBef>
              <a:buFontTx/>
              <a:buChar char="-"/>
            </a:pPr>
            <a:r>
              <a:rPr lang="en-GB" sz="2133" b="1" dirty="0">
                <a:solidFill>
                  <a:srgbClr val="1E4777"/>
                </a:solidFill>
                <a:latin typeface="Neue Kabel" panose="020C0502020203020303" pitchFamily="34" charset="77"/>
                <a:cs typeface="Calibri"/>
              </a:rPr>
              <a:t>Male</a:t>
            </a:r>
          </a:p>
          <a:p>
            <a:pPr marL="388692" marR="3080" indent="-380990">
              <a:lnSpc>
                <a:spcPct val="101000"/>
              </a:lnSpc>
              <a:spcBef>
                <a:spcPts val="57"/>
              </a:spcBef>
              <a:buFontTx/>
              <a:buChar char="-"/>
            </a:pPr>
            <a:r>
              <a:rPr lang="en-GB" sz="2133" b="1" dirty="0">
                <a:solidFill>
                  <a:srgbClr val="1E4777"/>
                </a:solidFill>
                <a:latin typeface="Neue Kabel" panose="020C0502020203020303" pitchFamily="34" charset="77"/>
                <a:cs typeface="Calibri"/>
              </a:rPr>
              <a:t>Hard hat wearing</a:t>
            </a:r>
          </a:p>
          <a:p>
            <a:pPr marL="388692" marR="3080" indent="-380990">
              <a:lnSpc>
                <a:spcPct val="101000"/>
              </a:lnSpc>
              <a:spcBef>
                <a:spcPts val="57"/>
              </a:spcBef>
              <a:buFontTx/>
              <a:buChar char="-"/>
            </a:pPr>
            <a:r>
              <a:rPr lang="en-GB" sz="2133" b="1" dirty="0">
                <a:solidFill>
                  <a:srgbClr val="1E4777"/>
                </a:solidFill>
                <a:latin typeface="Neue Kabel" panose="020C0502020203020303" pitchFamily="34" charset="77"/>
                <a:cs typeface="Calibri"/>
              </a:rPr>
              <a:t>Physical work</a:t>
            </a:r>
          </a:p>
          <a:p>
            <a:pPr marL="388692" marR="3080" indent="-380990">
              <a:lnSpc>
                <a:spcPct val="101000"/>
              </a:lnSpc>
              <a:spcBef>
                <a:spcPts val="57"/>
              </a:spcBef>
              <a:buFontTx/>
              <a:buChar char="-"/>
            </a:pPr>
            <a:r>
              <a:rPr lang="en-GB" sz="2133" b="1" dirty="0">
                <a:solidFill>
                  <a:srgbClr val="1E4777"/>
                </a:solidFill>
                <a:latin typeface="Neue Kabel" panose="020C0502020203020303" pitchFamily="34" charset="77"/>
                <a:cs typeface="Calibri"/>
              </a:rPr>
              <a:t>Building structures or constructing machinery</a:t>
            </a:r>
          </a:p>
          <a:p>
            <a:pPr marL="388692" marR="3080" indent="-380990">
              <a:lnSpc>
                <a:spcPct val="101000"/>
              </a:lnSpc>
              <a:spcBef>
                <a:spcPts val="57"/>
              </a:spcBef>
              <a:buFontTx/>
              <a:buChar char="-"/>
            </a:pPr>
            <a:r>
              <a:rPr lang="en-GB" sz="2133" b="1" dirty="0">
                <a:solidFill>
                  <a:srgbClr val="1E4777"/>
                </a:solidFill>
                <a:latin typeface="Neue Kabel" panose="020C0502020203020303" pitchFamily="34" charset="77"/>
                <a:cs typeface="Calibri"/>
              </a:rPr>
              <a:t>Working with vehicles, buildings or tools</a:t>
            </a:r>
          </a:p>
          <a:p>
            <a:pPr marL="7701" marR="3080">
              <a:lnSpc>
                <a:spcPct val="101000"/>
              </a:lnSpc>
              <a:spcBef>
                <a:spcPts val="57"/>
              </a:spcBef>
            </a:pPr>
            <a:br>
              <a:rPr lang="en-GB" sz="2133" dirty="0">
                <a:solidFill>
                  <a:srgbClr val="1E4777"/>
                </a:solidFill>
                <a:latin typeface="Neue Kabel Light" panose="020C0402020203020303" pitchFamily="34" charset="77"/>
                <a:cs typeface="Calibri"/>
              </a:rPr>
            </a:br>
            <a:endParaRPr lang="en-GB" sz="2133" dirty="0">
              <a:latin typeface="Neue Kabel Light" panose="020C0402020203020303" pitchFamily="34" charset="77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C38B5-F0CE-C8D0-373F-0922C57FA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592" y="2070375"/>
            <a:ext cx="2997200" cy="3835400"/>
          </a:xfrm>
          <a:prstGeom prst="rect">
            <a:avLst/>
          </a:prstGeom>
        </p:spPr>
      </p:pic>
      <p:pic>
        <p:nvPicPr>
          <p:cNvPr id="5" name="Audio 3">
            <a:hlinkClick r:id="" action="ppaction://media"/>
            <a:extLst>
              <a:ext uri="{FF2B5EF4-FFF2-40B4-BE49-F238E27FC236}">
                <a16:creationId xmlns:a16="http://schemas.microsoft.com/office/drawing/2014/main" id="{22F9A1DE-FF14-98EA-02C0-8FD739D3B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2279" y="6150209"/>
            <a:ext cx="406400" cy="4064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9B14041-03E3-C4D0-88FE-6EF33F1A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an engineer look like?</a:t>
            </a:r>
          </a:p>
        </p:txBody>
      </p:sp>
    </p:spTree>
    <p:extLst>
      <p:ext uri="{BB962C8B-B14F-4D97-AF65-F5344CB8AC3E}">
        <p14:creationId xmlns:p14="http://schemas.microsoft.com/office/powerpoint/2010/main" val="389505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"/>
          <p:cNvSpPr/>
          <p:nvPr/>
        </p:nvSpPr>
        <p:spPr>
          <a:xfrm>
            <a:off x="0" y="4379495"/>
            <a:ext cx="12192000" cy="247850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0"/>
          <p:cNvSpPr txBox="1">
            <a:spLocks noGrp="1"/>
          </p:cNvSpPr>
          <p:nvPr>
            <p:ph type="ctrTitle"/>
          </p:nvPr>
        </p:nvSpPr>
        <p:spPr>
          <a:xfrm>
            <a:off x="1742037" y="3449356"/>
            <a:ext cx="9144000" cy="784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GB" sz="6600" b="1" dirty="0">
                <a:latin typeface="Arial"/>
                <a:ea typeface="Arial"/>
                <a:cs typeface="Arial"/>
                <a:sym typeface="Arial"/>
              </a:rPr>
              <a:t>What is </a:t>
            </a:r>
            <a:br>
              <a:rPr lang="en-GB" sz="6600" b="1" dirty="0">
                <a:latin typeface="Arial"/>
                <a:ea typeface="Arial"/>
                <a:cs typeface="Arial"/>
                <a:sym typeface="Arial"/>
              </a:rPr>
            </a:br>
            <a:r>
              <a:rPr lang="en-GB" sz="6600" b="1" dirty="0">
                <a:latin typeface="Arial"/>
                <a:ea typeface="Arial"/>
                <a:cs typeface="Arial"/>
                <a:sym typeface="Arial"/>
              </a:rPr>
              <a:t>Engineering?</a:t>
            </a:r>
            <a:endParaRPr sz="6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0"/>
          <p:cNvSpPr txBox="1"/>
          <p:nvPr/>
        </p:nvSpPr>
        <p:spPr>
          <a:xfrm>
            <a:off x="348956" y="373058"/>
            <a:ext cx="5203372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1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engineering (noun)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The branch of science and technology concerned with the design, building, and use of engines, machines, and structures.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1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engineering (verb)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Design and build. </a:t>
            </a:r>
            <a:endParaRPr dirty="0"/>
          </a:p>
        </p:txBody>
      </p:sp>
      <p:sp>
        <p:nvSpPr>
          <p:cNvPr id="203" name="Google Shape;203;p10"/>
          <p:cNvSpPr txBox="1"/>
          <p:nvPr/>
        </p:nvSpPr>
        <p:spPr>
          <a:xfrm>
            <a:off x="5552328" y="4700485"/>
            <a:ext cx="6162041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Engineering is about making things work and making things work better. </a:t>
            </a:r>
            <a:endParaRPr/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(Almost) everything we own and use has involved engineering!</a:t>
            </a:r>
            <a:endParaRPr/>
          </a:p>
          <a:p>
            <a:pPr marL="28575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10" descr="Image result for engineer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6942" y="4577917"/>
            <a:ext cx="3654391" cy="202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904320-87A7-4114-56D3-FECB39C038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4"/>
    </mc:Choice>
    <mc:Fallback xmlns="">
      <p:transition spd="slow" advTm="3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B9A1A2-AED9-4A43-8AE6-655D5083E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572" y="0"/>
            <a:ext cx="9748856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278B66-4A00-68F2-A535-C8CFE298D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4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1"/>
    </mc:Choice>
    <mc:Fallback xmlns="">
      <p:transition spd="slow" advTm="16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/>
          <p:nvPr/>
        </p:nvSpPr>
        <p:spPr>
          <a:xfrm>
            <a:off x="0" y="4678506"/>
            <a:ext cx="12192000" cy="21794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86239" y="1757383"/>
            <a:ext cx="2780743" cy="384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615" y="365760"/>
            <a:ext cx="3369825" cy="139162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2"/>
          <p:cNvSpPr txBox="1"/>
          <p:nvPr/>
        </p:nvSpPr>
        <p:spPr>
          <a:xfrm>
            <a:off x="4171766" y="536491"/>
            <a:ext cx="476973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Recognises engineering in the world around them for example bridges, construction, electronics, computers.</a:t>
            </a:r>
            <a:endParaRPr dirty="0"/>
          </a:p>
        </p:txBody>
      </p:sp>
      <p:pic>
        <p:nvPicPr>
          <p:cNvPr id="221" name="Google Shape;221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7055" y="2534730"/>
            <a:ext cx="3280385" cy="139162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2"/>
          <p:cNvSpPr txBox="1"/>
          <p:nvPr/>
        </p:nvSpPr>
        <p:spPr>
          <a:xfrm>
            <a:off x="4221201" y="2602244"/>
            <a:ext cx="472029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Recognises and identify different engineering disciplines.</a:t>
            </a:r>
            <a:endParaRPr dirty="0"/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Builds a solution to a specific task, which has moving parts.</a:t>
            </a:r>
            <a:endParaRPr dirty="0"/>
          </a:p>
        </p:txBody>
      </p:sp>
      <p:pic>
        <p:nvPicPr>
          <p:cNvPr id="223" name="Google Shape;223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055" y="4660468"/>
            <a:ext cx="3280384" cy="132343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2"/>
          <p:cNvSpPr txBox="1"/>
          <p:nvPr/>
        </p:nvSpPr>
        <p:spPr>
          <a:xfrm>
            <a:off x="4186833" y="4865990"/>
            <a:ext cx="478903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Understands the difference between different engineering disciplines </a:t>
            </a:r>
            <a:endParaRPr dirty="0"/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Understands different energy types. </a:t>
            </a:r>
            <a:endParaRPr dirty="0"/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GB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Builds/simulates solutions to engineering problems. </a:t>
            </a: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9467E9-D4DC-E23C-DAB4-E6D26DB32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2"/>
    </mc:Choice>
    <mc:Fallback xmlns="">
      <p:transition spd="slow" advTm="30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"/>
          <p:cNvSpPr/>
          <p:nvPr/>
        </p:nvSpPr>
        <p:spPr>
          <a:xfrm>
            <a:off x="0" y="4678506"/>
            <a:ext cx="12192000" cy="21794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8"/>
          <p:cNvSpPr txBox="1">
            <a:spLocks noGrp="1"/>
          </p:cNvSpPr>
          <p:nvPr>
            <p:ph type="title"/>
          </p:nvPr>
        </p:nvSpPr>
        <p:spPr>
          <a:xfrm>
            <a:off x="981075" y="206829"/>
            <a:ext cx="8267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</a:pPr>
            <a:r>
              <a:rPr lang="en-GB" sz="3600" b="1">
                <a:latin typeface="Arial"/>
                <a:ea typeface="Arial"/>
                <a:cs typeface="Arial"/>
                <a:sym typeface="Arial"/>
              </a:rPr>
              <a:t>Engineering Disciplines/Engineering Across the  Curriculum</a:t>
            </a:r>
            <a:endParaRPr sz="36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8"/>
          <p:cNvSpPr txBox="1">
            <a:spLocks noGrp="1"/>
          </p:cNvSpPr>
          <p:nvPr>
            <p:ph type="body" idx="1"/>
          </p:nvPr>
        </p:nvSpPr>
        <p:spPr>
          <a:xfrm>
            <a:off x="163165" y="1349944"/>
            <a:ext cx="8682600" cy="52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0401"/>
              <a:buChar char="•"/>
            </a:pPr>
            <a:r>
              <a:rPr lang="en-GB" sz="4600" b="1">
                <a:latin typeface="Arial"/>
                <a:ea typeface="Arial"/>
                <a:cs typeface="Arial"/>
                <a:sym typeface="Arial"/>
              </a:rPr>
              <a:t>Civil</a:t>
            </a:r>
            <a:r>
              <a:rPr lang="en-GB" sz="4600">
                <a:latin typeface="Arial"/>
                <a:ea typeface="Arial"/>
                <a:cs typeface="Arial"/>
                <a:sym typeface="Arial"/>
              </a:rPr>
              <a:t> – infrastructure, roads, houses, bridges 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20401"/>
              <a:buChar char="•"/>
            </a:pPr>
            <a:r>
              <a:rPr lang="en-GB" sz="4600" b="1">
                <a:solidFill>
                  <a:srgbClr val="FC08E5"/>
                </a:solidFill>
                <a:latin typeface="Arial"/>
                <a:ea typeface="Arial"/>
                <a:cs typeface="Arial"/>
                <a:sym typeface="Arial"/>
              </a:rPr>
              <a:t>SOC: People, Place and Environment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20401"/>
              <a:buChar char="•"/>
            </a:pPr>
            <a:r>
              <a:rPr lang="en-GB" sz="4600" b="1">
                <a:solidFill>
                  <a:srgbClr val="01F5EF"/>
                </a:solidFill>
                <a:latin typeface="Arial"/>
                <a:ea typeface="Arial"/>
                <a:cs typeface="Arial"/>
                <a:sym typeface="Arial"/>
              </a:rPr>
              <a:t>TCH: Exploring Uses of Materials, Design and Construct Models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20401"/>
              <a:buChar char="•"/>
            </a:pPr>
            <a:r>
              <a:rPr lang="en-GB" sz="4600" b="1">
                <a:solidFill>
                  <a:srgbClr val="2DF37D"/>
                </a:solidFill>
                <a:latin typeface="Arial"/>
                <a:ea typeface="Arial"/>
                <a:cs typeface="Arial"/>
                <a:sym typeface="Arial"/>
              </a:rPr>
              <a:t>SCI: Forces, Materials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20401"/>
              <a:buChar char="•"/>
            </a:pPr>
            <a:r>
              <a:rPr lang="en-GB" sz="4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MNU: Measure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20401"/>
              <a:buChar char="•"/>
            </a:pPr>
            <a:r>
              <a:rPr lang="en-GB" sz="46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EXA: creating objects for specific tasks/solutions to a design problem.</a:t>
            </a:r>
            <a:endParaRPr sz="4600" b="1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0401"/>
              <a:buChar char="•"/>
            </a:pPr>
            <a:r>
              <a:rPr lang="en-GB" sz="4600" b="1">
                <a:latin typeface="Arial"/>
                <a:ea typeface="Arial"/>
                <a:cs typeface="Arial"/>
                <a:sym typeface="Arial"/>
              </a:rPr>
              <a:t>Mechanical</a:t>
            </a:r>
            <a:r>
              <a:rPr lang="en-GB" sz="4600">
                <a:latin typeface="Arial"/>
                <a:ea typeface="Arial"/>
                <a:cs typeface="Arial"/>
                <a:sym typeface="Arial"/>
              </a:rPr>
              <a:t> – engines, machines, moving parts </a:t>
            </a:r>
            <a:endParaRPr sz="46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20401"/>
              <a:buChar char="•"/>
            </a:pPr>
            <a:r>
              <a:rPr lang="en-GB" sz="4600" b="1">
                <a:solidFill>
                  <a:srgbClr val="01F5EF"/>
                </a:solidFill>
                <a:latin typeface="Arial"/>
                <a:ea typeface="Arial"/>
                <a:cs typeface="Arial"/>
                <a:sym typeface="Arial"/>
              </a:rPr>
              <a:t>TCH: Design and Construct Models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20401"/>
              <a:buChar char="•"/>
            </a:pPr>
            <a:r>
              <a:rPr lang="en-GB" sz="4600" b="1">
                <a:solidFill>
                  <a:srgbClr val="2DF37D"/>
                </a:solidFill>
                <a:latin typeface="Arial"/>
                <a:ea typeface="Arial"/>
                <a:cs typeface="Arial"/>
                <a:sym typeface="Arial"/>
              </a:rPr>
              <a:t>SCI: Forces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20401"/>
              <a:buChar char="•"/>
            </a:pPr>
            <a:r>
              <a:rPr lang="en-GB" sz="4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MNU: Measure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20401"/>
              <a:buChar char="•"/>
            </a:pPr>
            <a:r>
              <a:rPr lang="en-GB" sz="46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EXA: creating objects for specific tasks/solutions to a design problem.</a:t>
            </a:r>
            <a:r>
              <a:rPr lang="en-GB" sz="4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600" b="1">
              <a:solidFill>
                <a:srgbClr val="2DF3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0401"/>
              <a:buChar char="•"/>
            </a:pPr>
            <a:r>
              <a:rPr lang="en-GB" sz="4600" b="1">
                <a:latin typeface="Arial"/>
                <a:ea typeface="Arial"/>
                <a:cs typeface="Arial"/>
                <a:sym typeface="Arial"/>
              </a:rPr>
              <a:t>Electrical</a:t>
            </a:r>
            <a:r>
              <a:rPr lang="en-GB" sz="4600">
                <a:latin typeface="Arial"/>
                <a:ea typeface="Arial"/>
                <a:cs typeface="Arial"/>
                <a:sym typeface="Arial"/>
              </a:rPr>
              <a:t> – application of electricity and electronics </a:t>
            </a:r>
            <a:endParaRPr sz="46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20401"/>
              <a:buChar char="•"/>
            </a:pPr>
            <a:r>
              <a:rPr lang="en-GB" sz="4600" b="1">
                <a:solidFill>
                  <a:srgbClr val="2DF37D"/>
                </a:solidFill>
                <a:latin typeface="Arial"/>
                <a:ea typeface="Arial"/>
                <a:cs typeface="Arial"/>
                <a:sym typeface="Arial"/>
              </a:rPr>
              <a:t>SCI: Electricity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0401"/>
              <a:buChar char="•"/>
            </a:pPr>
            <a:r>
              <a:rPr lang="en-GB" sz="4600" b="1">
                <a:latin typeface="Arial"/>
                <a:ea typeface="Arial"/>
                <a:cs typeface="Arial"/>
                <a:sym typeface="Arial"/>
              </a:rPr>
              <a:t>Software</a:t>
            </a:r>
            <a:r>
              <a:rPr lang="en-GB" sz="4600">
                <a:latin typeface="Arial"/>
                <a:ea typeface="Arial"/>
                <a:cs typeface="Arial"/>
                <a:sym typeface="Arial"/>
              </a:rPr>
              <a:t> – computer programming and computational thinking 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20401"/>
              <a:buChar char="•"/>
            </a:pPr>
            <a:r>
              <a:rPr lang="en-GB" sz="4600" b="1">
                <a:solidFill>
                  <a:srgbClr val="01F5EF"/>
                </a:solidFill>
                <a:latin typeface="Arial"/>
                <a:ea typeface="Arial"/>
                <a:cs typeface="Arial"/>
                <a:sym typeface="Arial"/>
              </a:rPr>
              <a:t>TCH: Computing Science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20401"/>
              <a:buChar char="•"/>
            </a:pPr>
            <a:r>
              <a:rPr lang="en-GB" sz="4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MNU: Shape Position &amp; Movement, Chance and Uncertainty</a:t>
            </a:r>
            <a:endParaRPr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20401"/>
              <a:buChar char="•"/>
            </a:pPr>
            <a:r>
              <a:rPr lang="en-GB" sz="46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EXA: creating solutions to a design problem.</a:t>
            </a:r>
            <a:endParaRPr sz="46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0401"/>
              <a:buNone/>
            </a:pPr>
            <a:endParaRPr sz="4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20401"/>
              <a:buNone/>
            </a:pPr>
            <a:r>
              <a:rPr lang="en-GB" sz="4600" b="1">
                <a:latin typeface="Arial"/>
                <a:ea typeface="Arial"/>
                <a:cs typeface="Arial"/>
                <a:sym typeface="Arial"/>
              </a:rPr>
              <a:t>Other engineering disciplines: </a:t>
            </a:r>
            <a:r>
              <a:rPr lang="en-GB" sz="4600">
                <a:latin typeface="Arial"/>
                <a:ea typeface="Arial"/>
                <a:cs typeface="Arial"/>
                <a:sym typeface="Arial"/>
              </a:rPr>
              <a:t>Aerospace, Chemical, Biomedical, Biological, Nuclear, Industrial, Agricultural, Structural, Environmental… </a:t>
            </a:r>
            <a:endParaRPr sz="46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20401"/>
              <a:buChar char="•"/>
            </a:pPr>
            <a:r>
              <a:rPr lang="en-GB" sz="4600" b="1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HWB: Career education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97802"/>
              <a:buNone/>
            </a:pPr>
            <a:endParaRPr/>
          </a:p>
        </p:txBody>
      </p:sp>
      <p:pic>
        <p:nvPicPr>
          <p:cNvPr id="269" name="Google Shape;26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0456" y="167853"/>
            <a:ext cx="2492478" cy="166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8" descr="See the source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39783" y="1915858"/>
            <a:ext cx="2467672" cy="145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8" descr="See the source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0657" y="3435831"/>
            <a:ext cx="2470341" cy="1646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8" descr="See the source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135571" y="5167281"/>
            <a:ext cx="2471884" cy="1646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1E0DFB-77C1-3D0B-22EE-69637FB38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79"/>
    </mc:Choice>
    <mc:Fallback xmlns="">
      <p:transition spd="slow" advTm="88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6|1.2|3.7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2|1.8|2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2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6.2|74.5|1.5|1.6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3600</TotalTime>
  <Words>1396</Words>
  <Application>Microsoft Office PowerPoint</Application>
  <PresentationFormat>Widescreen</PresentationFormat>
  <Paragraphs>221</Paragraphs>
  <Slides>40</Slides>
  <Notes>5</Notes>
  <HiddenSlides>0</HiddenSlides>
  <MMClips>40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Comic Sans MS</vt:lpstr>
      <vt:lpstr>Neue Kabel</vt:lpstr>
      <vt:lpstr>Neue Kabel Light</vt:lpstr>
      <vt:lpstr>Wingdings</vt:lpstr>
      <vt:lpstr>Office Theme</vt:lpstr>
      <vt:lpstr>PowerPoint Presentation</vt:lpstr>
      <vt:lpstr>PowerPoint Presentation</vt:lpstr>
      <vt:lpstr>Aims</vt:lpstr>
      <vt:lpstr>Outline for Today</vt:lpstr>
      <vt:lpstr>What does an engineer look like?</vt:lpstr>
      <vt:lpstr>What is  Engineering?</vt:lpstr>
      <vt:lpstr>PowerPoint Presentation</vt:lpstr>
      <vt:lpstr>PowerPoint Presentation</vt:lpstr>
      <vt:lpstr>Engineering Disciplines/Engineering Across the  Curriculum</vt:lpstr>
      <vt:lpstr>Engineering in the Science Skills</vt:lpstr>
      <vt:lpstr>Engineering Across the Curriculum</vt:lpstr>
      <vt:lpstr>Engineering Across the Curriculum</vt:lpstr>
      <vt:lpstr>Engineering Across the Curriculum</vt:lpstr>
      <vt:lpstr> </vt:lpstr>
      <vt:lpstr>Engineering Habits of Mind</vt:lpstr>
      <vt:lpstr>Engineering Habits of Mind</vt:lpstr>
      <vt:lpstr>PowerPoint Presentation</vt:lpstr>
      <vt:lpstr>Self Evaluation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 to seasonal topics: Halloween!</vt:lpstr>
      <vt:lpstr>PowerPoint Presentation</vt:lpstr>
      <vt:lpstr>PowerPoint Presentation</vt:lpstr>
      <vt:lpstr>Keva planks</vt:lpstr>
      <vt:lpstr>More ideas for Kapla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Started with Makedo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</dc:title>
  <dc:creator>Kim Aplin</dc:creator>
  <cp:lastModifiedBy>Kirsty Johnson</cp:lastModifiedBy>
  <cp:revision>60</cp:revision>
  <dcterms:created xsi:type="dcterms:W3CDTF">2022-08-18T12:02:12Z</dcterms:created>
  <dcterms:modified xsi:type="dcterms:W3CDTF">2023-06-22T15:57:17Z</dcterms:modified>
</cp:coreProperties>
</file>